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omments/comment1.xml" ContentType="application/vnd.openxmlformats-officedocument.presentationml.comment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omments/comment2.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3.xml" ContentType="application/vnd.openxmlformats-officedocument.presentationml.comments+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2.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 id="2147483737" r:id="rId5"/>
    <p:sldMasterId id="2147483762" r:id="rId6"/>
    <p:sldMasterId id="2147483774" r:id="rId7"/>
    <p:sldMasterId id="2147483814" r:id="rId8"/>
    <p:sldMasterId id="2147483824" r:id="rId9"/>
  </p:sldMasterIdLst>
  <p:notesMasterIdLst>
    <p:notesMasterId r:id="rId76"/>
  </p:notesMasterIdLst>
  <p:handoutMasterIdLst>
    <p:handoutMasterId r:id="rId77"/>
  </p:handoutMasterIdLst>
  <p:sldIdLst>
    <p:sldId id="258" r:id="rId10"/>
    <p:sldId id="259" r:id="rId11"/>
    <p:sldId id="4321" r:id="rId12"/>
    <p:sldId id="4362" r:id="rId13"/>
    <p:sldId id="4339" r:id="rId14"/>
    <p:sldId id="4338" r:id="rId15"/>
    <p:sldId id="4347" r:id="rId16"/>
    <p:sldId id="4341" r:id="rId17"/>
    <p:sldId id="3964" r:id="rId18"/>
    <p:sldId id="4342" r:id="rId19"/>
    <p:sldId id="4348" r:id="rId20"/>
    <p:sldId id="4376" r:id="rId21"/>
    <p:sldId id="4377" r:id="rId22"/>
    <p:sldId id="4378" r:id="rId23"/>
    <p:sldId id="4349" r:id="rId24"/>
    <p:sldId id="4379" r:id="rId25"/>
    <p:sldId id="4380" r:id="rId26"/>
    <p:sldId id="4350" r:id="rId27"/>
    <p:sldId id="4381" r:id="rId28"/>
    <p:sldId id="4382" r:id="rId29"/>
    <p:sldId id="4366" r:id="rId30"/>
    <p:sldId id="4090" r:id="rId31"/>
    <p:sldId id="4091" r:id="rId32"/>
    <p:sldId id="4092" r:id="rId33"/>
    <p:sldId id="350" r:id="rId34"/>
    <p:sldId id="4077" r:id="rId35"/>
    <p:sldId id="4344" r:id="rId36"/>
    <p:sldId id="4367" r:id="rId37"/>
    <p:sldId id="4351" r:id="rId38"/>
    <p:sldId id="4383" r:id="rId39"/>
    <p:sldId id="4384" r:id="rId40"/>
    <p:sldId id="4385" r:id="rId41"/>
    <p:sldId id="4386" r:id="rId42"/>
    <p:sldId id="4387" r:id="rId43"/>
    <p:sldId id="4361" r:id="rId44"/>
    <p:sldId id="4388" r:id="rId45"/>
    <p:sldId id="4389" r:id="rId46"/>
    <p:sldId id="4390" r:id="rId47"/>
    <p:sldId id="4363" r:id="rId48"/>
    <p:sldId id="4391" r:id="rId49"/>
    <p:sldId id="4393" r:id="rId50"/>
    <p:sldId id="4392" r:id="rId51"/>
    <p:sldId id="4394" r:id="rId52"/>
    <p:sldId id="4345" r:id="rId53"/>
    <p:sldId id="311" r:id="rId54"/>
    <p:sldId id="4159" r:id="rId55"/>
    <p:sldId id="4157" r:id="rId56"/>
    <p:sldId id="4343" r:id="rId57"/>
    <p:sldId id="4158" r:id="rId58"/>
    <p:sldId id="4161" r:id="rId59"/>
    <p:sldId id="4365" r:id="rId60"/>
    <p:sldId id="4272" r:id="rId61"/>
    <p:sldId id="4273" r:id="rId62"/>
    <p:sldId id="4274" r:id="rId63"/>
    <p:sldId id="4275" r:id="rId64"/>
    <p:sldId id="4368" r:id="rId65"/>
    <p:sldId id="4088" r:id="rId66"/>
    <p:sldId id="4369" r:id="rId67"/>
    <p:sldId id="4327" r:id="rId68"/>
    <p:sldId id="4328" r:id="rId69"/>
    <p:sldId id="4374" r:id="rId70"/>
    <p:sldId id="4395" r:id="rId71"/>
    <p:sldId id="4396" r:id="rId72"/>
    <p:sldId id="4397" r:id="rId73"/>
    <p:sldId id="4398" r:id="rId74"/>
    <p:sldId id="4375" r:id="rId7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da Patricia Niño Mora" initials="APNM" lastIdx="14" clrIdx="0">
    <p:extLst>
      <p:ext uri="{19B8F6BF-5375-455C-9EA6-DF929625EA0E}">
        <p15:presenceInfo xmlns:p15="http://schemas.microsoft.com/office/powerpoint/2012/main" userId="S::apnino@shd.gov.co::a483023a-58f9-4d26-8dbe-80df405f42a1" providerId="AD"/>
      </p:ext>
    </p:extLst>
  </p:cmAuthor>
  <p:cmAuthor id="2" name="Rolando Garnica Arias" initials="RA" lastIdx="14" clrIdx="1">
    <p:extLst>
      <p:ext uri="{19B8F6BF-5375-455C-9EA6-DF929625EA0E}">
        <p15:presenceInfo xmlns:p15="http://schemas.microsoft.com/office/powerpoint/2012/main" userId="S::rgarnica@shd.gov.co::5c9a55b8-e28b-4378-9a77-5ee3b9628f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22E"/>
    <a:srgbClr val="BE15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F18A14-7CE8-46F6-BAAB-3893136F66D3}" v="222" dt="2021-07-15T04:42:20.93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48" y="15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microsoft.com/office/2015/10/relationships/revisionInfo" Target="revisionInfo.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2.xml"/><Relationship Id="rId82"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 Patricia Niño Mora" userId="a483023a-58f9-4d26-8dbe-80df405f42a1" providerId="ADAL" clId="{72F18A14-7CE8-46F6-BAAB-3893136F66D3}"/>
    <pc:docChg chg="undo custSel addSld delSld modSld sldOrd">
      <pc:chgData name="Aida Patricia Niño Mora" userId="a483023a-58f9-4d26-8dbe-80df405f42a1" providerId="ADAL" clId="{72F18A14-7CE8-46F6-BAAB-3893136F66D3}" dt="2021-07-15T04:42:50.562" v="2292" actId="47"/>
      <pc:docMkLst>
        <pc:docMk/>
      </pc:docMkLst>
      <pc:sldChg chg="modSp mod">
        <pc:chgData name="Aida Patricia Niño Mora" userId="a483023a-58f9-4d26-8dbe-80df405f42a1" providerId="ADAL" clId="{72F18A14-7CE8-46F6-BAAB-3893136F66D3}" dt="2021-07-15T04:06:32.785" v="1801" actId="20577"/>
        <pc:sldMkLst>
          <pc:docMk/>
          <pc:sldMk cId="1100816408" sldId="258"/>
        </pc:sldMkLst>
        <pc:spChg chg="mod">
          <ac:chgData name="Aida Patricia Niño Mora" userId="a483023a-58f9-4d26-8dbe-80df405f42a1" providerId="ADAL" clId="{72F18A14-7CE8-46F6-BAAB-3893136F66D3}" dt="2021-07-15T04:06:32.785" v="1801" actId="20577"/>
          <ac:spMkLst>
            <pc:docMk/>
            <pc:sldMk cId="1100816408" sldId="258"/>
            <ac:spMk id="2" creationId="{D3C55EBD-0106-49C1-9B7B-125F67F12394}"/>
          </ac:spMkLst>
        </pc:spChg>
      </pc:sldChg>
      <pc:sldChg chg="modSp mod">
        <pc:chgData name="Aida Patricia Niño Mora" userId="a483023a-58f9-4d26-8dbe-80df405f42a1" providerId="ADAL" clId="{72F18A14-7CE8-46F6-BAAB-3893136F66D3}" dt="2021-07-15T03:24:46.663" v="1203" actId="313"/>
        <pc:sldMkLst>
          <pc:docMk/>
          <pc:sldMk cId="3728927136" sldId="259"/>
        </pc:sldMkLst>
        <pc:spChg chg="mod">
          <ac:chgData name="Aida Patricia Niño Mora" userId="a483023a-58f9-4d26-8dbe-80df405f42a1" providerId="ADAL" clId="{72F18A14-7CE8-46F6-BAAB-3893136F66D3}" dt="2021-07-15T03:24:46.663" v="1203" actId="313"/>
          <ac:spMkLst>
            <pc:docMk/>
            <pc:sldMk cId="3728927136" sldId="259"/>
            <ac:spMk id="4" creationId="{62D9DB60-FF9D-4381-A556-2A5988210569}"/>
          </ac:spMkLst>
        </pc:spChg>
      </pc:sldChg>
      <pc:sldChg chg="modSp del mod">
        <pc:chgData name="Aida Patricia Niño Mora" userId="a483023a-58f9-4d26-8dbe-80df405f42a1" providerId="ADAL" clId="{72F18A14-7CE8-46F6-BAAB-3893136F66D3}" dt="2021-07-15T03:38:48.376" v="1355" actId="47"/>
        <pc:sldMkLst>
          <pc:docMk/>
          <pc:sldMk cId="2241925998" sldId="262"/>
        </pc:sldMkLst>
        <pc:spChg chg="mod">
          <ac:chgData name="Aida Patricia Niño Mora" userId="a483023a-58f9-4d26-8dbe-80df405f42a1" providerId="ADAL" clId="{72F18A14-7CE8-46F6-BAAB-3893136F66D3}" dt="2021-07-15T03:38:29.385" v="1354" actId="20577"/>
          <ac:spMkLst>
            <pc:docMk/>
            <pc:sldMk cId="2241925998" sldId="262"/>
            <ac:spMk id="2" creationId="{A54FF05E-0A69-4832-84BA-DBC1926341B5}"/>
          </ac:spMkLst>
        </pc:spChg>
        <pc:spChg chg="mod">
          <ac:chgData name="Aida Patricia Niño Mora" userId="a483023a-58f9-4d26-8dbe-80df405f42a1" providerId="ADAL" clId="{72F18A14-7CE8-46F6-BAAB-3893136F66D3}" dt="2021-07-15T03:38:04.968" v="1340" actId="20577"/>
          <ac:spMkLst>
            <pc:docMk/>
            <pc:sldMk cId="2241925998" sldId="262"/>
            <ac:spMk id="3" creationId="{17451D74-6786-4DC9-BCAD-0DCD97DA338C}"/>
          </ac:spMkLst>
        </pc:spChg>
      </pc:sldChg>
      <pc:sldChg chg="del">
        <pc:chgData name="Aida Patricia Niño Mora" userId="a483023a-58f9-4d26-8dbe-80df405f42a1" providerId="ADAL" clId="{72F18A14-7CE8-46F6-BAAB-3893136F66D3}" dt="2021-07-15T01:10:14.879" v="396" actId="47"/>
        <pc:sldMkLst>
          <pc:docMk/>
          <pc:sldMk cId="0" sldId="274"/>
        </pc:sldMkLst>
      </pc:sldChg>
      <pc:sldChg chg="del">
        <pc:chgData name="Aida Patricia Niño Mora" userId="a483023a-58f9-4d26-8dbe-80df405f42a1" providerId="ADAL" clId="{72F18A14-7CE8-46F6-BAAB-3893136F66D3}" dt="2021-07-14T23:54:42.409" v="82" actId="47"/>
        <pc:sldMkLst>
          <pc:docMk/>
          <pc:sldMk cId="0" sldId="281"/>
        </pc:sldMkLst>
      </pc:sldChg>
      <pc:sldChg chg="del">
        <pc:chgData name="Aida Patricia Niño Mora" userId="a483023a-58f9-4d26-8dbe-80df405f42a1" providerId="ADAL" clId="{72F18A14-7CE8-46F6-BAAB-3893136F66D3}" dt="2021-07-14T23:54:44.320" v="83" actId="47"/>
        <pc:sldMkLst>
          <pc:docMk/>
          <pc:sldMk cId="0" sldId="282"/>
        </pc:sldMkLst>
      </pc:sldChg>
      <pc:sldChg chg="addSp delSp modSp mod">
        <pc:chgData name="Aida Patricia Niño Mora" userId="a483023a-58f9-4d26-8dbe-80df405f42a1" providerId="ADAL" clId="{72F18A14-7CE8-46F6-BAAB-3893136F66D3}" dt="2021-07-15T03:45:34.137" v="1450" actId="255"/>
        <pc:sldMkLst>
          <pc:docMk/>
          <pc:sldMk cId="137295373" sldId="350"/>
        </pc:sldMkLst>
        <pc:spChg chg="del mod">
          <ac:chgData name="Aida Patricia Niño Mora" userId="a483023a-58f9-4d26-8dbe-80df405f42a1" providerId="ADAL" clId="{72F18A14-7CE8-46F6-BAAB-3893136F66D3}" dt="2021-07-15T03:45:19.361" v="1448"/>
          <ac:spMkLst>
            <pc:docMk/>
            <pc:sldMk cId="137295373" sldId="350"/>
            <ac:spMk id="13" creationId="{BCC4E680-9939-524F-B523-C7DF45973129}"/>
          </ac:spMkLst>
        </pc:spChg>
        <pc:spChg chg="add mod">
          <ac:chgData name="Aida Patricia Niño Mora" userId="a483023a-58f9-4d26-8dbe-80df405f42a1" providerId="ADAL" clId="{72F18A14-7CE8-46F6-BAAB-3893136F66D3}" dt="2021-07-15T03:45:34.137" v="1450" actId="255"/>
          <ac:spMkLst>
            <pc:docMk/>
            <pc:sldMk cId="137295373" sldId="350"/>
            <ac:spMk id="39" creationId="{78BEFE12-B8FD-4604-85E6-DD861B7659C8}"/>
          </ac:spMkLst>
        </pc:spChg>
      </pc:sldChg>
      <pc:sldChg chg="delSp del mod">
        <pc:chgData name="Aida Patricia Niño Mora" userId="a483023a-58f9-4d26-8dbe-80df405f42a1" providerId="ADAL" clId="{72F18A14-7CE8-46F6-BAAB-3893136F66D3}" dt="2021-07-15T04:42:49.062" v="2290" actId="47"/>
        <pc:sldMkLst>
          <pc:docMk/>
          <pc:sldMk cId="3316599921" sldId="356"/>
        </pc:sldMkLst>
        <pc:spChg chg="del">
          <ac:chgData name="Aida Patricia Niño Mora" userId="a483023a-58f9-4d26-8dbe-80df405f42a1" providerId="ADAL" clId="{72F18A14-7CE8-46F6-BAAB-3893136F66D3}" dt="2021-07-15T04:34:12.268" v="2006" actId="21"/>
          <ac:spMkLst>
            <pc:docMk/>
            <pc:sldMk cId="3316599921" sldId="356"/>
            <ac:spMk id="52" creationId="{531C734F-20B6-469B-AE8B-0AAAC10D748A}"/>
          </ac:spMkLst>
        </pc:spChg>
        <pc:spChg chg="del">
          <ac:chgData name="Aida Patricia Niño Mora" userId="a483023a-58f9-4d26-8dbe-80df405f42a1" providerId="ADAL" clId="{72F18A14-7CE8-46F6-BAAB-3893136F66D3}" dt="2021-07-15T04:34:12.268" v="2006" actId="21"/>
          <ac:spMkLst>
            <pc:docMk/>
            <pc:sldMk cId="3316599921" sldId="356"/>
            <ac:spMk id="54" creationId="{925AB841-94A8-4C8C-9E0B-C8D53333B434}"/>
          </ac:spMkLst>
        </pc:spChg>
        <pc:spChg chg="del">
          <ac:chgData name="Aida Patricia Niño Mora" userId="a483023a-58f9-4d26-8dbe-80df405f42a1" providerId="ADAL" clId="{72F18A14-7CE8-46F6-BAAB-3893136F66D3}" dt="2021-07-15T04:34:12.268" v="2006" actId="21"/>
          <ac:spMkLst>
            <pc:docMk/>
            <pc:sldMk cId="3316599921" sldId="356"/>
            <ac:spMk id="55" creationId="{D886994E-6DC1-4BAA-AB34-8254CD0CD099}"/>
          </ac:spMkLst>
        </pc:spChg>
        <pc:grpChg chg="del">
          <ac:chgData name="Aida Patricia Niño Mora" userId="a483023a-58f9-4d26-8dbe-80df405f42a1" providerId="ADAL" clId="{72F18A14-7CE8-46F6-BAAB-3893136F66D3}" dt="2021-07-15T04:34:12.268" v="2006" actId="21"/>
          <ac:grpSpMkLst>
            <pc:docMk/>
            <pc:sldMk cId="3316599921" sldId="356"/>
            <ac:grpSpMk id="64" creationId="{77F3110D-95B6-4ADF-8D27-1908302DBF0E}"/>
          </ac:grpSpMkLst>
        </pc:grpChg>
      </pc:sldChg>
      <pc:sldChg chg="addSp delSp modSp del mod">
        <pc:chgData name="Aida Patricia Niño Mora" userId="a483023a-58f9-4d26-8dbe-80df405f42a1" providerId="ADAL" clId="{72F18A14-7CE8-46F6-BAAB-3893136F66D3}" dt="2021-07-15T04:17:06.692" v="1834" actId="47"/>
        <pc:sldMkLst>
          <pc:docMk/>
          <pc:sldMk cId="3470216494" sldId="601"/>
        </pc:sldMkLst>
        <pc:spChg chg="del">
          <ac:chgData name="Aida Patricia Niño Mora" userId="a483023a-58f9-4d26-8dbe-80df405f42a1" providerId="ADAL" clId="{72F18A14-7CE8-46F6-BAAB-3893136F66D3}" dt="2021-07-15T04:16:56.646" v="1832" actId="21"/>
          <ac:spMkLst>
            <pc:docMk/>
            <pc:sldMk cId="3470216494" sldId="601"/>
            <ac:spMk id="4" creationId="{11D19C75-DE8D-4DD4-AB04-FFEC548DBB47}"/>
          </ac:spMkLst>
        </pc:spChg>
        <pc:spChg chg="del">
          <ac:chgData name="Aida Patricia Niño Mora" userId="a483023a-58f9-4d26-8dbe-80df405f42a1" providerId="ADAL" clId="{72F18A14-7CE8-46F6-BAAB-3893136F66D3}" dt="2021-07-15T04:16:56.646" v="1832" actId="21"/>
          <ac:spMkLst>
            <pc:docMk/>
            <pc:sldMk cId="3470216494" sldId="601"/>
            <ac:spMk id="5" creationId="{1F220A75-3ED8-40C6-9485-133CA763606C}"/>
          </ac:spMkLst>
        </pc:spChg>
        <pc:spChg chg="del mod">
          <ac:chgData name="Aida Patricia Niño Mora" userId="a483023a-58f9-4d26-8dbe-80df405f42a1" providerId="ADAL" clId="{72F18A14-7CE8-46F6-BAAB-3893136F66D3}" dt="2021-07-14T23:35:05.985" v="31" actId="478"/>
          <ac:spMkLst>
            <pc:docMk/>
            <pc:sldMk cId="3470216494" sldId="601"/>
            <ac:spMk id="6" creationId="{5FE435BF-EFA3-4546-893B-EA051511B6A3}"/>
          </ac:spMkLst>
        </pc:spChg>
        <pc:spChg chg="del mod">
          <ac:chgData name="Aida Patricia Niño Mora" userId="a483023a-58f9-4d26-8dbe-80df405f42a1" providerId="ADAL" clId="{72F18A14-7CE8-46F6-BAAB-3893136F66D3}" dt="2021-07-15T04:16:56.646" v="1832" actId="21"/>
          <ac:spMkLst>
            <pc:docMk/>
            <pc:sldMk cId="3470216494" sldId="601"/>
            <ac:spMk id="7" creationId="{AEAB4AAB-46E9-4D54-A352-DD7812079C16}"/>
          </ac:spMkLst>
        </pc:spChg>
        <pc:spChg chg="del mod">
          <ac:chgData name="Aida Patricia Niño Mora" userId="a483023a-58f9-4d26-8dbe-80df405f42a1" providerId="ADAL" clId="{72F18A14-7CE8-46F6-BAAB-3893136F66D3}" dt="2021-07-15T04:16:56.646" v="1832" actId="21"/>
          <ac:spMkLst>
            <pc:docMk/>
            <pc:sldMk cId="3470216494" sldId="601"/>
            <ac:spMk id="11" creationId="{05A1EC10-FF3D-4B98-AC8E-73A2B80D6D9B}"/>
          </ac:spMkLst>
        </pc:spChg>
        <pc:spChg chg="add del mod">
          <ac:chgData name="Aida Patricia Niño Mora" userId="a483023a-58f9-4d26-8dbe-80df405f42a1" providerId="ADAL" clId="{72F18A14-7CE8-46F6-BAAB-3893136F66D3}" dt="2021-07-15T04:16:56.646" v="1832" actId="21"/>
          <ac:spMkLst>
            <pc:docMk/>
            <pc:sldMk cId="3470216494" sldId="601"/>
            <ac:spMk id="12" creationId="{D2DF7449-D98F-4C29-9DD7-3F311537BD2F}"/>
          </ac:spMkLst>
        </pc:spChg>
        <pc:spChg chg="add del mod">
          <ac:chgData name="Aida Patricia Niño Mora" userId="a483023a-58f9-4d26-8dbe-80df405f42a1" providerId="ADAL" clId="{72F18A14-7CE8-46F6-BAAB-3893136F66D3}" dt="2021-07-15T00:10:01.953" v="102"/>
          <ac:spMkLst>
            <pc:docMk/>
            <pc:sldMk cId="3470216494" sldId="601"/>
            <ac:spMk id="15" creationId="{F36FC9E3-2418-4C1A-A5F9-EE8CD7BF49FB}"/>
          </ac:spMkLst>
        </pc:spChg>
        <pc:spChg chg="del">
          <ac:chgData name="Aida Patricia Niño Mora" userId="a483023a-58f9-4d26-8dbe-80df405f42a1" providerId="ADAL" clId="{72F18A14-7CE8-46F6-BAAB-3893136F66D3}" dt="2021-07-15T04:16:56.646" v="1832" actId="21"/>
          <ac:spMkLst>
            <pc:docMk/>
            <pc:sldMk cId="3470216494" sldId="601"/>
            <ac:spMk id="20" creationId="{77C31F6B-7125-40C2-A561-0EB9E82E6C66}"/>
          </ac:spMkLst>
        </pc:spChg>
        <pc:graphicFrameChg chg="del mod">
          <ac:chgData name="Aida Patricia Niño Mora" userId="a483023a-58f9-4d26-8dbe-80df405f42a1" providerId="ADAL" clId="{72F18A14-7CE8-46F6-BAAB-3893136F66D3}" dt="2021-07-15T04:16:56.646" v="1832" actId="21"/>
          <ac:graphicFrameMkLst>
            <pc:docMk/>
            <pc:sldMk cId="3470216494" sldId="601"/>
            <ac:graphicFrameMk id="14" creationId="{41F25A4E-FB7F-49BE-8FFC-116AB4AF3CF2}"/>
          </ac:graphicFrameMkLst>
        </pc:graphicFrameChg>
        <pc:graphicFrameChg chg="del">
          <ac:chgData name="Aida Patricia Niño Mora" userId="a483023a-58f9-4d26-8dbe-80df405f42a1" providerId="ADAL" clId="{72F18A14-7CE8-46F6-BAAB-3893136F66D3}" dt="2021-07-15T04:16:56.646" v="1832" actId="21"/>
          <ac:graphicFrameMkLst>
            <pc:docMk/>
            <pc:sldMk cId="3470216494" sldId="601"/>
            <ac:graphicFrameMk id="17" creationId="{C1E05ADE-B0B4-4F49-8A67-2559CDE799C4}"/>
          </ac:graphicFrameMkLst>
        </pc:graphicFrameChg>
        <pc:graphicFrameChg chg="del mod">
          <ac:chgData name="Aida Patricia Niño Mora" userId="a483023a-58f9-4d26-8dbe-80df405f42a1" providerId="ADAL" clId="{72F18A14-7CE8-46F6-BAAB-3893136F66D3}" dt="2021-07-15T04:16:56.646" v="1832" actId="21"/>
          <ac:graphicFrameMkLst>
            <pc:docMk/>
            <pc:sldMk cId="3470216494" sldId="601"/>
            <ac:graphicFrameMk id="21" creationId="{DE016245-40F2-4A8B-8E7C-8CD387777680}"/>
          </ac:graphicFrameMkLst>
        </pc:graphicFrameChg>
        <pc:graphicFrameChg chg="del">
          <ac:chgData name="Aida Patricia Niño Mora" userId="a483023a-58f9-4d26-8dbe-80df405f42a1" providerId="ADAL" clId="{72F18A14-7CE8-46F6-BAAB-3893136F66D3}" dt="2021-07-15T04:16:56.646" v="1832" actId="21"/>
          <ac:graphicFrameMkLst>
            <pc:docMk/>
            <pc:sldMk cId="3470216494" sldId="601"/>
            <ac:graphicFrameMk id="22" creationId="{8903F49F-A3CC-4C92-ACE7-2528BDD1722A}"/>
          </ac:graphicFrameMkLst>
        </pc:graphicFrameChg>
      </pc:sldChg>
      <pc:sldChg chg="del">
        <pc:chgData name="Aida Patricia Niño Mora" userId="a483023a-58f9-4d26-8dbe-80df405f42a1" providerId="ADAL" clId="{72F18A14-7CE8-46F6-BAAB-3893136F66D3}" dt="2021-07-14T23:53:55.382" v="78" actId="47"/>
        <pc:sldMkLst>
          <pc:docMk/>
          <pc:sldMk cId="455471728" sldId="616"/>
        </pc:sldMkLst>
      </pc:sldChg>
      <pc:sldChg chg="addSp delSp modSp del mod ord">
        <pc:chgData name="Aida Patricia Niño Mora" userId="a483023a-58f9-4d26-8dbe-80df405f42a1" providerId="ADAL" clId="{72F18A14-7CE8-46F6-BAAB-3893136F66D3}" dt="2021-07-15T04:27:54.981" v="1957" actId="47"/>
        <pc:sldMkLst>
          <pc:docMk/>
          <pc:sldMk cId="279219442" sldId="617"/>
        </pc:sldMkLst>
        <pc:spChg chg="del">
          <ac:chgData name="Aida Patricia Niño Mora" userId="a483023a-58f9-4d26-8dbe-80df405f42a1" providerId="ADAL" clId="{72F18A14-7CE8-46F6-BAAB-3893136F66D3}" dt="2021-07-15T04:26:20.571" v="1941" actId="21"/>
          <ac:spMkLst>
            <pc:docMk/>
            <pc:sldMk cId="279219442" sldId="617"/>
            <ac:spMk id="9" creationId="{52ED00F6-CA60-46FF-A642-FEE4974B5173}"/>
          </ac:spMkLst>
        </pc:spChg>
        <pc:spChg chg="del">
          <ac:chgData name="Aida Patricia Niño Mora" userId="a483023a-58f9-4d26-8dbe-80df405f42a1" providerId="ADAL" clId="{72F18A14-7CE8-46F6-BAAB-3893136F66D3}" dt="2021-07-15T04:26:20.571" v="1941" actId="21"/>
          <ac:spMkLst>
            <pc:docMk/>
            <pc:sldMk cId="279219442" sldId="617"/>
            <ac:spMk id="10" creationId="{7F03C32B-6046-4D4E-AE37-FFAF59EB3E96}"/>
          </ac:spMkLst>
        </pc:spChg>
        <pc:spChg chg="add del mod">
          <ac:chgData name="Aida Patricia Niño Mora" userId="a483023a-58f9-4d26-8dbe-80df405f42a1" providerId="ADAL" clId="{72F18A14-7CE8-46F6-BAAB-3893136F66D3}" dt="2021-07-15T04:26:20.571" v="1941" actId="21"/>
          <ac:spMkLst>
            <pc:docMk/>
            <pc:sldMk cId="279219442" sldId="617"/>
            <ac:spMk id="11" creationId="{E2C6ADA7-3C39-44EE-9ADE-2A5FF3875F04}"/>
          </ac:spMkLst>
        </pc:spChg>
        <pc:spChg chg="del">
          <ac:chgData name="Aida Patricia Niño Mora" userId="a483023a-58f9-4d26-8dbe-80df405f42a1" providerId="ADAL" clId="{72F18A14-7CE8-46F6-BAAB-3893136F66D3}" dt="2021-07-15T04:26:20.571" v="1941" actId="21"/>
          <ac:spMkLst>
            <pc:docMk/>
            <pc:sldMk cId="279219442" sldId="617"/>
            <ac:spMk id="12" creationId="{A4A7F3F3-F994-4696-B08B-39EC1675495F}"/>
          </ac:spMkLst>
        </pc:spChg>
        <pc:spChg chg="del">
          <ac:chgData name="Aida Patricia Niño Mora" userId="a483023a-58f9-4d26-8dbe-80df405f42a1" providerId="ADAL" clId="{72F18A14-7CE8-46F6-BAAB-3893136F66D3}" dt="2021-07-15T03:54:08.625" v="1690" actId="478"/>
          <ac:spMkLst>
            <pc:docMk/>
            <pc:sldMk cId="279219442" sldId="617"/>
            <ac:spMk id="13" creationId="{0693CF6F-8A1E-43B0-8805-F147104C2F04}"/>
          </ac:spMkLst>
        </pc:spChg>
        <pc:spChg chg="del mod">
          <ac:chgData name="Aida Patricia Niño Mora" userId="a483023a-58f9-4d26-8dbe-80df405f42a1" providerId="ADAL" clId="{72F18A14-7CE8-46F6-BAAB-3893136F66D3}" dt="2021-07-15T04:26:20.571" v="1941" actId="21"/>
          <ac:spMkLst>
            <pc:docMk/>
            <pc:sldMk cId="279219442" sldId="617"/>
            <ac:spMk id="14" creationId="{2387A4FE-1AB7-4ED8-8D36-445185C4FEE4}"/>
          </ac:spMkLst>
        </pc:spChg>
        <pc:graphicFrameChg chg="del">
          <ac:chgData name="Aida Patricia Niño Mora" userId="a483023a-58f9-4d26-8dbe-80df405f42a1" providerId="ADAL" clId="{72F18A14-7CE8-46F6-BAAB-3893136F66D3}" dt="2021-07-15T04:26:20.571" v="1941" actId="21"/>
          <ac:graphicFrameMkLst>
            <pc:docMk/>
            <pc:sldMk cId="279219442" sldId="617"/>
            <ac:graphicFrameMk id="16" creationId="{8130A7D2-2B79-4E90-AD4A-F14C50DA7EE8}"/>
          </ac:graphicFrameMkLst>
        </pc:graphicFrameChg>
        <pc:graphicFrameChg chg="del">
          <ac:chgData name="Aida Patricia Niño Mora" userId="a483023a-58f9-4d26-8dbe-80df405f42a1" providerId="ADAL" clId="{72F18A14-7CE8-46F6-BAAB-3893136F66D3}" dt="2021-07-15T04:26:20.571" v="1941" actId="21"/>
          <ac:graphicFrameMkLst>
            <pc:docMk/>
            <pc:sldMk cId="279219442" sldId="617"/>
            <ac:graphicFrameMk id="19" creationId="{755E081D-19E3-4E8A-866D-196683FE3ECA}"/>
          </ac:graphicFrameMkLst>
        </pc:graphicFrameChg>
      </pc:sldChg>
      <pc:sldChg chg="del">
        <pc:chgData name="Aida Patricia Niño Mora" userId="a483023a-58f9-4d26-8dbe-80df405f42a1" providerId="ADAL" clId="{72F18A14-7CE8-46F6-BAAB-3893136F66D3}" dt="2021-07-14T23:53:14.126" v="74" actId="47"/>
        <pc:sldMkLst>
          <pc:docMk/>
          <pc:sldMk cId="1851599727" sldId="618"/>
        </pc:sldMkLst>
      </pc:sldChg>
      <pc:sldChg chg="del ord">
        <pc:chgData name="Aida Patricia Niño Mora" userId="a483023a-58f9-4d26-8dbe-80df405f42a1" providerId="ADAL" clId="{72F18A14-7CE8-46F6-BAAB-3893136F66D3}" dt="2021-07-15T01:06:20.850" v="371" actId="47"/>
        <pc:sldMkLst>
          <pc:docMk/>
          <pc:sldMk cId="4007566753" sldId="620"/>
        </pc:sldMkLst>
      </pc:sldChg>
      <pc:sldChg chg="del">
        <pc:chgData name="Aida Patricia Niño Mora" userId="a483023a-58f9-4d26-8dbe-80df405f42a1" providerId="ADAL" clId="{72F18A14-7CE8-46F6-BAAB-3893136F66D3}" dt="2021-07-15T01:10:18.456" v="397" actId="47"/>
        <pc:sldMkLst>
          <pc:docMk/>
          <pc:sldMk cId="1762629925" sldId="621"/>
        </pc:sldMkLst>
      </pc:sldChg>
      <pc:sldChg chg="del">
        <pc:chgData name="Aida Patricia Niño Mora" userId="a483023a-58f9-4d26-8dbe-80df405f42a1" providerId="ADAL" clId="{72F18A14-7CE8-46F6-BAAB-3893136F66D3}" dt="2021-07-14T23:53:52.318" v="76" actId="47"/>
        <pc:sldMkLst>
          <pc:docMk/>
          <pc:sldMk cId="2703383269" sldId="622"/>
        </pc:sldMkLst>
      </pc:sldChg>
      <pc:sldChg chg="del">
        <pc:chgData name="Aida Patricia Niño Mora" userId="a483023a-58f9-4d26-8dbe-80df405f42a1" providerId="ADAL" clId="{72F18A14-7CE8-46F6-BAAB-3893136F66D3}" dt="2021-07-14T23:53:54.316" v="77" actId="47"/>
        <pc:sldMkLst>
          <pc:docMk/>
          <pc:sldMk cId="2617354621" sldId="623"/>
        </pc:sldMkLst>
      </pc:sldChg>
      <pc:sldChg chg="addSp delSp modSp del mod ord">
        <pc:chgData name="Aida Patricia Niño Mora" userId="a483023a-58f9-4d26-8dbe-80df405f42a1" providerId="ADAL" clId="{72F18A14-7CE8-46F6-BAAB-3893136F66D3}" dt="2021-07-15T04:27:56.315" v="1958" actId="47"/>
        <pc:sldMkLst>
          <pc:docMk/>
          <pc:sldMk cId="1013482196" sldId="624"/>
        </pc:sldMkLst>
        <pc:spChg chg="del mod">
          <ac:chgData name="Aida Patricia Niño Mora" userId="a483023a-58f9-4d26-8dbe-80df405f42a1" providerId="ADAL" clId="{72F18A14-7CE8-46F6-BAAB-3893136F66D3}" dt="2021-07-15T04:26:45.149" v="1946" actId="21"/>
          <ac:spMkLst>
            <pc:docMk/>
            <pc:sldMk cId="1013482196" sldId="624"/>
            <ac:spMk id="7" creationId="{C0608CD7-F97D-4A57-9002-DF60F40AE121}"/>
          </ac:spMkLst>
        </pc:spChg>
        <pc:spChg chg="del mod">
          <ac:chgData name="Aida Patricia Niño Mora" userId="a483023a-58f9-4d26-8dbe-80df405f42a1" providerId="ADAL" clId="{72F18A14-7CE8-46F6-BAAB-3893136F66D3}" dt="2021-07-15T03:54:53.169" v="1720" actId="478"/>
          <ac:spMkLst>
            <pc:docMk/>
            <pc:sldMk cId="1013482196" sldId="624"/>
            <ac:spMk id="8" creationId="{76364A31-7414-418F-BD66-CEDCF6E7D37C}"/>
          </ac:spMkLst>
        </pc:spChg>
        <pc:spChg chg="add del mod">
          <ac:chgData name="Aida Patricia Niño Mora" userId="a483023a-58f9-4d26-8dbe-80df405f42a1" providerId="ADAL" clId="{72F18A14-7CE8-46F6-BAAB-3893136F66D3}" dt="2021-07-15T04:26:45.149" v="1946" actId="21"/>
          <ac:spMkLst>
            <pc:docMk/>
            <pc:sldMk cId="1013482196" sldId="624"/>
            <ac:spMk id="10" creationId="{8814F072-C51B-4C72-B725-6743078536D4}"/>
          </ac:spMkLst>
        </pc:spChg>
        <pc:picChg chg="del">
          <ac:chgData name="Aida Patricia Niño Mora" userId="a483023a-58f9-4d26-8dbe-80df405f42a1" providerId="ADAL" clId="{72F18A14-7CE8-46F6-BAAB-3893136F66D3}" dt="2021-07-15T04:26:45.149" v="1946" actId="21"/>
          <ac:picMkLst>
            <pc:docMk/>
            <pc:sldMk cId="1013482196" sldId="624"/>
            <ac:picMk id="6" creationId="{18662673-70F1-4A4D-853A-A0312AEFD525}"/>
          </ac:picMkLst>
        </pc:picChg>
        <pc:picChg chg="del">
          <ac:chgData name="Aida Patricia Niño Mora" userId="a483023a-58f9-4d26-8dbe-80df405f42a1" providerId="ADAL" clId="{72F18A14-7CE8-46F6-BAAB-3893136F66D3}" dt="2021-07-15T04:26:45.149" v="1946" actId="21"/>
          <ac:picMkLst>
            <pc:docMk/>
            <pc:sldMk cId="1013482196" sldId="624"/>
            <ac:picMk id="9" creationId="{4C8D9A90-7813-44A8-B752-2C37EA20A63B}"/>
          </ac:picMkLst>
        </pc:picChg>
      </pc:sldChg>
      <pc:sldChg chg="del">
        <pc:chgData name="Aida Patricia Niño Mora" userId="a483023a-58f9-4d26-8dbe-80df405f42a1" providerId="ADAL" clId="{72F18A14-7CE8-46F6-BAAB-3893136F66D3}" dt="2021-07-14T23:53:26.384" v="75" actId="47"/>
        <pc:sldMkLst>
          <pc:docMk/>
          <pc:sldMk cId="1363819015" sldId="625"/>
        </pc:sldMkLst>
      </pc:sldChg>
      <pc:sldChg chg="delSp del mod">
        <pc:chgData name="Aida Patricia Niño Mora" userId="a483023a-58f9-4d26-8dbe-80df405f42a1" providerId="ADAL" clId="{72F18A14-7CE8-46F6-BAAB-3893136F66D3}" dt="2021-07-15T04:42:48.112" v="2289" actId="47"/>
        <pc:sldMkLst>
          <pc:docMk/>
          <pc:sldMk cId="4016572989" sldId="2163"/>
        </pc:sldMkLst>
        <pc:spChg chg="del">
          <ac:chgData name="Aida Patricia Niño Mora" userId="a483023a-58f9-4d26-8dbe-80df405f42a1" providerId="ADAL" clId="{72F18A14-7CE8-46F6-BAAB-3893136F66D3}" dt="2021-07-15T04:33:56.176" v="2004" actId="21"/>
          <ac:spMkLst>
            <pc:docMk/>
            <pc:sldMk cId="4016572989" sldId="2163"/>
            <ac:spMk id="10" creationId="{70986BBE-1FA8-4AFF-BDAC-C93D065CA701}"/>
          </ac:spMkLst>
        </pc:spChg>
        <pc:spChg chg="del">
          <ac:chgData name="Aida Patricia Niño Mora" userId="a483023a-58f9-4d26-8dbe-80df405f42a1" providerId="ADAL" clId="{72F18A14-7CE8-46F6-BAAB-3893136F66D3}" dt="2021-07-15T04:33:56.176" v="2004" actId="21"/>
          <ac:spMkLst>
            <pc:docMk/>
            <pc:sldMk cId="4016572989" sldId="2163"/>
            <ac:spMk id="11" creationId="{F2325D9F-CCC7-43E2-9035-0AA49E2E3AE5}"/>
          </ac:spMkLst>
        </pc:spChg>
        <pc:spChg chg="del">
          <ac:chgData name="Aida Patricia Niño Mora" userId="a483023a-58f9-4d26-8dbe-80df405f42a1" providerId="ADAL" clId="{72F18A14-7CE8-46F6-BAAB-3893136F66D3}" dt="2021-07-15T04:33:56.176" v="2004" actId="21"/>
          <ac:spMkLst>
            <pc:docMk/>
            <pc:sldMk cId="4016572989" sldId="2163"/>
            <ac:spMk id="12" creationId="{315040E4-D109-4152-B8E7-FFE4E14F07B8}"/>
          </ac:spMkLst>
        </pc:spChg>
        <pc:spChg chg="del">
          <ac:chgData name="Aida Patricia Niño Mora" userId="a483023a-58f9-4d26-8dbe-80df405f42a1" providerId="ADAL" clId="{72F18A14-7CE8-46F6-BAAB-3893136F66D3}" dt="2021-07-15T04:33:56.176" v="2004" actId="21"/>
          <ac:spMkLst>
            <pc:docMk/>
            <pc:sldMk cId="4016572989" sldId="2163"/>
            <ac:spMk id="13" creationId="{36711309-B850-46F0-A1D8-5FBA63F19642}"/>
          </ac:spMkLst>
        </pc:spChg>
        <pc:spChg chg="del">
          <ac:chgData name="Aida Patricia Niño Mora" userId="a483023a-58f9-4d26-8dbe-80df405f42a1" providerId="ADAL" clId="{72F18A14-7CE8-46F6-BAAB-3893136F66D3}" dt="2021-07-15T04:33:56.176" v="2004" actId="21"/>
          <ac:spMkLst>
            <pc:docMk/>
            <pc:sldMk cId="4016572989" sldId="2163"/>
            <ac:spMk id="14" creationId="{4F372A5A-8B9B-494C-94E9-043927EAB236}"/>
          </ac:spMkLst>
        </pc:spChg>
        <pc:spChg chg="del">
          <ac:chgData name="Aida Patricia Niño Mora" userId="a483023a-58f9-4d26-8dbe-80df405f42a1" providerId="ADAL" clId="{72F18A14-7CE8-46F6-BAAB-3893136F66D3}" dt="2021-07-15T04:33:56.176" v="2004" actId="21"/>
          <ac:spMkLst>
            <pc:docMk/>
            <pc:sldMk cId="4016572989" sldId="2163"/>
            <ac:spMk id="16" creationId="{B9894685-C649-4C0B-9C3F-392741D0D099}"/>
          </ac:spMkLst>
        </pc:spChg>
        <pc:spChg chg="del">
          <ac:chgData name="Aida Patricia Niño Mora" userId="a483023a-58f9-4d26-8dbe-80df405f42a1" providerId="ADAL" clId="{72F18A14-7CE8-46F6-BAAB-3893136F66D3}" dt="2021-07-15T04:33:56.176" v="2004" actId="21"/>
          <ac:spMkLst>
            <pc:docMk/>
            <pc:sldMk cId="4016572989" sldId="2163"/>
            <ac:spMk id="17" creationId="{816CF7B1-AD3C-463C-8217-B48FE8F9B106}"/>
          </ac:spMkLst>
        </pc:spChg>
        <pc:spChg chg="del">
          <ac:chgData name="Aida Patricia Niño Mora" userId="a483023a-58f9-4d26-8dbe-80df405f42a1" providerId="ADAL" clId="{72F18A14-7CE8-46F6-BAAB-3893136F66D3}" dt="2021-07-15T04:33:56.176" v="2004" actId="21"/>
          <ac:spMkLst>
            <pc:docMk/>
            <pc:sldMk cId="4016572989" sldId="2163"/>
            <ac:spMk id="19" creationId="{66706C85-E4A4-434F-95BF-0C84A4C17535}"/>
          </ac:spMkLst>
        </pc:spChg>
        <pc:graphicFrameChg chg="del">
          <ac:chgData name="Aida Patricia Niño Mora" userId="a483023a-58f9-4d26-8dbe-80df405f42a1" providerId="ADAL" clId="{72F18A14-7CE8-46F6-BAAB-3893136F66D3}" dt="2021-07-15T04:33:56.176" v="2004" actId="21"/>
          <ac:graphicFrameMkLst>
            <pc:docMk/>
            <pc:sldMk cId="4016572989" sldId="2163"/>
            <ac:graphicFrameMk id="3" creationId="{8A27A1CC-42B9-4FA6-A395-7D8DBA183DCC}"/>
          </ac:graphicFrameMkLst>
        </pc:graphicFrameChg>
      </pc:sldChg>
      <pc:sldChg chg="delSp del mod">
        <pc:chgData name="Aida Patricia Niño Mora" userId="a483023a-58f9-4d26-8dbe-80df405f42a1" providerId="ADAL" clId="{72F18A14-7CE8-46F6-BAAB-3893136F66D3}" dt="2021-07-15T04:42:49.774" v="2291" actId="47"/>
        <pc:sldMkLst>
          <pc:docMk/>
          <pc:sldMk cId="294381154" sldId="2165"/>
        </pc:sldMkLst>
        <pc:spChg chg="del">
          <ac:chgData name="Aida Patricia Niño Mora" userId="a483023a-58f9-4d26-8dbe-80df405f42a1" providerId="ADAL" clId="{72F18A14-7CE8-46F6-BAAB-3893136F66D3}" dt="2021-07-15T04:34:28.938" v="2008" actId="21"/>
          <ac:spMkLst>
            <pc:docMk/>
            <pc:sldMk cId="294381154" sldId="2165"/>
            <ac:spMk id="7" creationId="{D8A990CC-0B3C-493B-A920-A3D09754C39C}"/>
          </ac:spMkLst>
        </pc:spChg>
        <pc:spChg chg="del">
          <ac:chgData name="Aida Patricia Niño Mora" userId="a483023a-58f9-4d26-8dbe-80df405f42a1" providerId="ADAL" clId="{72F18A14-7CE8-46F6-BAAB-3893136F66D3}" dt="2021-07-15T04:34:28.938" v="2008" actId="21"/>
          <ac:spMkLst>
            <pc:docMk/>
            <pc:sldMk cId="294381154" sldId="2165"/>
            <ac:spMk id="8" creationId="{BF7EB909-D280-4C44-837F-26338E45E840}"/>
          </ac:spMkLst>
        </pc:spChg>
        <pc:spChg chg="del">
          <ac:chgData name="Aida Patricia Niño Mora" userId="a483023a-58f9-4d26-8dbe-80df405f42a1" providerId="ADAL" clId="{72F18A14-7CE8-46F6-BAAB-3893136F66D3}" dt="2021-07-15T04:34:28.938" v="2008" actId="21"/>
          <ac:spMkLst>
            <pc:docMk/>
            <pc:sldMk cId="294381154" sldId="2165"/>
            <ac:spMk id="10" creationId="{DB145C58-B556-404B-96EA-1794A68006FD}"/>
          </ac:spMkLst>
        </pc:spChg>
        <pc:spChg chg="del">
          <ac:chgData name="Aida Patricia Niño Mora" userId="a483023a-58f9-4d26-8dbe-80df405f42a1" providerId="ADAL" clId="{72F18A14-7CE8-46F6-BAAB-3893136F66D3}" dt="2021-07-15T04:34:28.938" v="2008" actId="21"/>
          <ac:spMkLst>
            <pc:docMk/>
            <pc:sldMk cId="294381154" sldId="2165"/>
            <ac:spMk id="18" creationId="{6C17C4FD-0DD0-4A7A-886C-1C0ADC0DBA28}"/>
          </ac:spMkLst>
        </pc:spChg>
        <pc:picChg chg="del">
          <ac:chgData name="Aida Patricia Niño Mora" userId="a483023a-58f9-4d26-8dbe-80df405f42a1" providerId="ADAL" clId="{72F18A14-7CE8-46F6-BAAB-3893136F66D3}" dt="2021-07-15T04:34:28.938" v="2008" actId="21"/>
          <ac:picMkLst>
            <pc:docMk/>
            <pc:sldMk cId="294381154" sldId="2165"/>
            <ac:picMk id="6" creationId="{694EE2DF-54ED-4694-94C5-F1F6098C9040}"/>
          </ac:picMkLst>
        </pc:picChg>
      </pc:sldChg>
      <pc:sldChg chg="delSp modSp del mod">
        <pc:chgData name="Aida Patricia Niño Mora" userId="a483023a-58f9-4d26-8dbe-80df405f42a1" providerId="ADAL" clId="{72F18A14-7CE8-46F6-BAAB-3893136F66D3}" dt="2021-07-15T04:42:50.562" v="2292" actId="47"/>
        <pc:sldMkLst>
          <pc:docMk/>
          <pc:sldMk cId="3688831258" sldId="2171"/>
        </pc:sldMkLst>
        <pc:spChg chg="del">
          <ac:chgData name="Aida Patricia Niño Mora" userId="a483023a-58f9-4d26-8dbe-80df405f42a1" providerId="ADAL" clId="{72F18A14-7CE8-46F6-BAAB-3893136F66D3}" dt="2021-07-15T04:34:48.340" v="2010" actId="21"/>
          <ac:spMkLst>
            <pc:docMk/>
            <pc:sldMk cId="3688831258" sldId="2171"/>
            <ac:spMk id="4" creationId="{E388CA94-71F6-4BA9-B8D6-ED2E7557B527}"/>
          </ac:spMkLst>
        </pc:spChg>
        <pc:spChg chg="del">
          <ac:chgData name="Aida Patricia Niño Mora" userId="a483023a-58f9-4d26-8dbe-80df405f42a1" providerId="ADAL" clId="{72F18A14-7CE8-46F6-BAAB-3893136F66D3}" dt="2021-07-15T04:34:48.340" v="2010" actId="21"/>
          <ac:spMkLst>
            <pc:docMk/>
            <pc:sldMk cId="3688831258" sldId="2171"/>
            <ac:spMk id="6" creationId="{B7037EB7-3736-453D-88AC-47A8FD0DB2F2}"/>
          </ac:spMkLst>
        </pc:spChg>
        <pc:spChg chg="del">
          <ac:chgData name="Aida Patricia Niño Mora" userId="a483023a-58f9-4d26-8dbe-80df405f42a1" providerId="ADAL" clId="{72F18A14-7CE8-46F6-BAAB-3893136F66D3}" dt="2021-07-15T04:34:48.340" v="2010" actId="21"/>
          <ac:spMkLst>
            <pc:docMk/>
            <pc:sldMk cId="3688831258" sldId="2171"/>
            <ac:spMk id="24" creationId="{0B435D2A-82BB-4392-B180-149430F822C0}"/>
          </ac:spMkLst>
        </pc:spChg>
        <pc:spChg chg="del">
          <ac:chgData name="Aida Patricia Niño Mora" userId="a483023a-58f9-4d26-8dbe-80df405f42a1" providerId="ADAL" clId="{72F18A14-7CE8-46F6-BAAB-3893136F66D3}" dt="2021-07-15T04:34:48.340" v="2010" actId="21"/>
          <ac:spMkLst>
            <pc:docMk/>
            <pc:sldMk cId="3688831258" sldId="2171"/>
            <ac:spMk id="25" creationId="{E5228F9B-14BB-4CEF-9769-F683A04079DF}"/>
          </ac:spMkLst>
        </pc:spChg>
        <pc:spChg chg="del">
          <ac:chgData name="Aida Patricia Niño Mora" userId="a483023a-58f9-4d26-8dbe-80df405f42a1" providerId="ADAL" clId="{72F18A14-7CE8-46F6-BAAB-3893136F66D3}" dt="2021-07-15T04:34:48.340" v="2010" actId="21"/>
          <ac:spMkLst>
            <pc:docMk/>
            <pc:sldMk cId="3688831258" sldId="2171"/>
            <ac:spMk id="26" creationId="{DEC4AFA5-0338-4385-BD08-DB00BB0FB818}"/>
          </ac:spMkLst>
        </pc:spChg>
        <pc:spChg chg="del">
          <ac:chgData name="Aida Patricia Niño Mora" userId="a483023a-58f9-4d26-8dbe-80df405f42a1" providerId="ADAL" clId="{72F18A14-7CE8-46F6-BAAB-3893136F66D3}" dt="2021-07-15T04:34:48.340" v="2010" actId="21"/>
          <ac:spMkLst>
            <pc:docMk/>
            <pc:sldMk cId="3688831258" sldId="2171"/>
            <ac:spMk id="27" creationId="{05BEBBF8-48B1-44B9-B007-9D4AE153E070}"/>
          </ac:spMkLst>
        </pc:spChg>
        <pc:spChg chg="del">
          <ac:chgData name="Aida Patricia Niño Mora" userId="a483023a-58f9-4d26-8dbe-80df405f42a1" providerId="ADAL" clId="{72F18A14-7CE8-46F6-BAAB-3893136F66D3}" dt="2021-07-15T04:34:48.340" v="2010" actId="21"/>
          <ac:spMkLst>
            <pc:docMk/>
            <pc:sldMk cId="3688831258" sldId="2171"/>
            <ac:spMk id="28" creationId="{6DF7BB4F-C51D-470B-BCBF-B535EAE84CB4}"/>
          </ac:spMkLst>
        </pc:spChg>
        <pc:spChg chg="del">
          <ac:chgData name="Aida Patricia Niño Mora" userId="a483023a-58f9-4d26-8dbe-80df405f42a1" providerId="ADAL" clId="{72F18A14-7CE8-46F6-BAAB-3893136F66D3}" dt="2021-07-15T04:34:48.340" v="2010" actId="21"/>
          <ac:spMkLst>
            <pc:docMk/>
            <pc:sldMk cId="3688831258" sldId="2171"/>
            <ac:spMk id="29" creationId="{7BC64B75-77C5-447E-B43D-3B568D782F6E}"/>
          </ac:spMkLst>
        </pc:spChg>
        <pc:spChg chg="del">
          <ac:chgData name="Aida Patricia Niño Mora" userId="a483023a-58f9-4d26-8dbe-80df405f42a1" providerId="ADAL" clId="{72F18A14-7CE8-46F6-BAAB-3893136F66D3}" dt="2021-07-15T04:34:48.340" v="2010" actId="21"/>
          <ac:spMkLst>
            <pc:docMk/>
            <pc:sldMk cId="3688831258" sldId="2171"/>
            <ac:spMk id="30" creationId="{686F40BE-38EC-4972-B141-D02E68D40412}"/>
          </ac:spMkLst>
        </pc:spChg>
        <pc:spChg chg="del">
          <ac:chgData name="Aida Patricia Niño Mora" userId="a483023a-58f9-4d26-8dbe-80df405f42a1" providerId="ADAL" clId="{72F18A14-7CE8-46F6-BAAB-3893136F66D3}" dt="2021-07-15T04:34:48.340" v="2010" actId="21"/>
          <ac:spMkLst>
            <pc:docMk/>
            <pc:sldMk cId="3688831258" sldId="2171"/>
            <ac:spMk id="31" creationId="{187A9A3E-5D5A-4249-98A3-66F10A07C78B}"/>
          </ac:spMkLst>
        </pc:spChg>
        <pc:spChg chg="del">
          <ac:chgData name="Aida Patricia Niño Mora" userId="a483023a-58f9-4d26-8dbe-80df405f42a1" providerId="ADAL" clId="{72F18A14-7CE8-46F6-BAAB-3893136F66D3}" dt="2021-07-15T04:34:48.340" v="2010" actId="21"/>
          <ac:spMkLst>
            <pc:docMk/>
            <pc:sldMk cId="3688831258" sldId="2171"/>
            <ac:spMk id="32" creationId="{8017F2BD-A9B4-438A-B1BA-56B60041B74E}"/>
          </ac:spMkLst>
        </pc:spChg>
        <pc:spChg chg="del">
          <ac:chgData name="Aida Patricia Niño Mora" userId="a483023a-58f9-4d26-8dbe-80df405f42a1" providerId="ADAL" clId="{72F18A14-7CE8-46F6-BAAB-3893136F66D3}" dt="2021-07-15T04:34:48.340" v="2010" actId="21"/>
          <ac:spMkLst>
            <pc:docMk/>
            <pc:sldMk cId="3688831258" sldId="2171"/>
            <ac:spMk id="33" creationId="{4DC27EAD-C34B-4FD2-B579-46EC51B6131E}"/>
          </ac:spMkLst>
        </pc:spChg>
        <pc:spChg chg="del">
          <ac:chgData name="Aida Patricia Niño Mora" userId="a483023a-58f9-4d26-8dbe-80df405f42a1" providerId="ADAL" clId="{72F18A14-7CE8-46F6-BAAB-3893136F66D3}" dt="2021-07-15T04:34:48.340" v="2010" actId="21"/>
          <ac:spMkLst>
            <pc:docMk/>
            <pc:sldMk cId="3688831258" sldId="2171"/>
            <ac:spMk id="34" creationId="{EE0867E4-EEEA-46A7-8483-7A4D1361D887}"/>
          </ac:spMkLst>
        </pc:spChg>
        <pc:spChg chg="del">
          <ac:chgData name="Aida Patricia Niño Mora" userId="a483023a-58f9-4d26-8dbe-80df405f42a1" providerId="ADAL" clId="{72F18A14-7CE8-46F6-BAAB-3893136F66D3}" dt="2021-07-15T04:34:48.340" v="2010" actId="21"/>
          <ac:spMkLst>
            <pc:docMk/>
            <pc:sldMk cId="3688831258" sldId="2171"/>
            <ac:spMk id="35" creationId="{5245346A-C8C9-43B7-BD7C-009154BC2F30}"/>
          </ac:spMkLst>
        </pc:spChg>
        <pc:spChg chg="del">
          <ac:chgData name="Aida Patricia Niño Mora" userId="a483023a-58f9-4d26-8dbe-80df405f42a1" providerId="ADAL" clId="{72F18A14-7CE8-46F6-BAAB-3893136F66D3}" dt="2021-07-15T04:34:48.340" v="2010" actId="21"/>
          <ac:spMkLst>
            <pc:docMk/>
            <pc:sldMk cId="3688831258" sldId="2171"/>
            <ac:spMk id="36" creationId="{19C02311-B1C0-4859-9CB8-6AC06D52914E}"/>
          </ac:spMkLst>
        </pc:spChg>
        <pc:spChg chg="del">
          <ac:chgData name="Aida Patricia Niño Mora" userId="a483023a-58f9-4d26-8dbe-80df405f42a1" providerId="ADAL" clId="{72F18A14-7CE8-46F6-BAAB-3893136F66D3}" dt="2021-07-15T04:34:48.340" v="2010" actId="21"/>
          <ac:spMkLst>
            <pc:docMk/>
            <pc:sldMk cId="3688831258" sldId="2171"/>
            <ac:spMk id="38" creationId="{CA6B3286-0B01-4EBF-B390-591E39AEEF62}"/>
          </ac:spMkLst>
        </pc:spChg>
        <pc:spChg chg="del">
          <ac:chgData name="Aida Patricia Niño Mora" userId="a483023a-58f9-4d26-8dbe-80df405f42a1" providerId="ADAL" clId="{72F18A14-7CE8-46F6-BAAB-3893136F66D3}" dt="2021-07-15T04:34:48.340" v="2010" actId="21"/>
          <ac:spMkLst>
            <pc:docMk/>
            <pc:sldMk cId="3688831258" sldId="2171"/>
            <ac:spMk id="44" creationId="{3D36E991-DE45-4FBA-9657-281AC4C0C8FB}"/>
          </ac:spMkLst>
        </pc:spChg>
        <pc:spChg chg="del">
          <ac:chgData name="Aida Patricia Niño Mora" userId="a483023a-58f9-4d26-8dbe-80df405f42a1" providerId="ADAL" clId="{72F18A14-7CE8-46F6-BAAB-3893136F66D3}" dt="2021-07-15T04:34:48.340" v="2010" actId="21"/>
          <ac:spMkLst>
            <pc:docMk/>
            <pc:sldMk cId="3688831258" sldId="2171"/>
            <ac:spMk id="45" creationId="{BAD39079-81F3-4CF4-A31B-38E54B304A7A}"/>
          </ac:spMkLst>
        </pc:spChg>
        <pc:spChg chg="del">
          <ac:chgData name="Aida Patricia Niño Mora" userId="a483023a-58f9-4d26-8dbe-80df405f42a1" providerId="ADAL" clId="{72F18A14-7CE8-46F6-BAAB-3893136F66D3}" dt="2021-07-15T04:34:48.340" v="2010" actId="21"/>
          <ac:spMkLst>
            <pc:docMk/>
            <pc:sldMk cId="3688831258" sldId="2171"/>
            <ac:spMk id="46" creationId="{8BE3679C-824E-4580-B772-6C1001592980}"/>
          </ac:spMkLst>
        </pc:spChg>
        <pc:spChg chg="del">
          <ac:chgData name="Aida Patricia Niño Mora" userId="a483023a-58f9-4d26-8dbe-80df405f42a1" providerId="ADAL" clId="{72F18A14-7CE8-46F6-BAAB-3893136F66D3}" dt="2021-07-15T04:34:48.340" v="2010" actId="21"/>
          <ac:spMkLst>
            <pc:docMk/>
            <pc:sldMk cId="3688831258" sldId="2171"/>
            <ac:spMk id="47" creationId="{38EBC974-B241-4D41-A6B6-EE85555E40ED}"/>
          </ac:spMkLst>
        </pc:spChg>
        <pc:picChg chg="del">
          <ac:chgData name="Aida Patricia Niño Mora" userId="a483023a-58f9-4d26-8dbe-80df405f42a1" providerId="ADAL" clId="{72F18A14-7CE8-46F6-BAAB-3893136F66D3}" dt="2021-07-15T04:34:48.340" v="2010" actId="21"/>
          <ac:picMkLst>
            <pc:docMk/>
            <pc:sldMk cId="3688831258" sldId="2171"/>
            <ac:picMk id="37" creationId="{BF14012D-8EEF-42A8-8EAD-362C9F0508A1}"/>
          </ac:picMkLst>
        </pc:picChg>
        <pc:picChg chg="del">
          <ac:chgData name="Aida Patricia Niño Mora" userId="a483023a-58f9-4d26-8dbe-80df405f42a1" providerId="ADAL" clId="{72F18A14-7CE8-46F6-BAAB-3893136F66D3}" dt="2021-07-15T04:34:48.340" v="2010" actId="21"/>
          <ac:picMkLst>
            <pc:docMk/>
            <pc:sldMk cId="3688831258" sldId="2171"/>
            <ac:picMk id="41" creationId="{9A1D2427-A5A3-40A0-A4D4-5A0378B934F9}"/>
          </ac:picMkLst>
        </pc:picChg>
        <pc:picChg chg="del">
          <ac:chgData name="Aida Patricia Niño Mora" userId="a483023a-58f9-4d26-8dbe-80df405f42a1" providerId="ADAL" clId="{72F18A14-7CE8-46F6-BAAB-3893136F66D3}" dt="2021-07-15T04:34:48.340" v="2010" actId="21"/>
          <ac:picMkLst>
            <pc:docMk/>
            <pc:sldMk cId="3688831258" sldId="2171"/>
            <ac:picMk id="42" creationId="{0D54F5EF-931B-4341-B1DC-71CD26B8A45A}"/>
          </ac:picMkLst>
        </pc:picChg>
        <pc:picChg chg="del">
          <ac:chgData name="Aida Patricia Niño Mora" userId="a483023a-58f9-4d26-8dbe-80df405f42a1" providerId="ADAL" clId="{72F18A14-7CE8-46F6-BAAB-3893136F66D3}" dt="2021-07-15T04:34:48.340" v="2010" actId="21"/>
          <ac:picMkLst>
            <pc:docMk/>
            <pc:sldMk cId="3688831258" sldId="2171"/>
            <ac:picMk id="43" creationId="{19A426B9-0296-4960-9613-C7D9CB3EB418}"/>
          </ac:picMkLst>
        </pc:picChg>
        <pc:picChg chg="del">
          <ac:chgData name="Aida Patricia Niño Mora" userId="a483023a-58f9-4d26-8dbe-80df405f42a1" providerId="ADAL" clId="{72F18A14-7CE8-46F6-BAAB-3893136F66D3}" dt="2021-07-15T04:34:48.340" v="2010" actId="21"/>
          <ac:picMkLst>
            <pc:docMk/>
            <pc:sldMk cId="3688831258" sldId="2171"/>
            <ac:picMk id="48" creationId="{717CAA89-17FB-4579-B0E4-A5C88D4E827C}"/>
          </ac:picMkLst>
        </pc:picChg>
        <pc:picChg chg="del">
          <ac:chgData name="Aida Patricia Niño Mora" userId="a483023a-58f9-4d26-8dbe-80df405f42a1" providerId="ADAL" clId="{72F18A14-7CE8-46F6-BAAB-3893136F66D3}" dt="2021-07-15T04:34:48.340" v="2010" actId="21"/>
          <ac:picMkLst>
            <pc:docMk/>
            <pc:sldMk cId="3688831258" sldId="2171"/>
            <ac:picMk id="49" creationId="{E9971F38-59A2-4C4E-B791-DC56834395F8}"/>
          </ac:picMkLst>
        </pc:picChg>
        <pc:inkChg chg="del">
          <ac:chgData name="Aida Patricia Niño Mora" userId="a483023a-58f9-4d26-8dbe-80df405f42a1" providerId="ADAL" clId="{72F18A14-7CE8-46F6-BAAB-3893136F66D3}" dt="2021-07-15T04:34:48.340" v="2010" actId="21"/>
          <ac:inkMkLst>
            <pc:docMk/>
            <pc:sldMk cId="3688831258" sldId="2171"/>
            <ac:inkMk id="2" creationId="{2B7958E8-CDFE-49BE-A190-8FE36632208C}"/>
          </ac:inkMkLst>
        </pc:inkChg>
        <pc:cxnChg chg="del mod">
          <ac:chgData name="Aida Patricia Niño Mora" userId="a483023a-58f9-4d26-8dbe-80df405f42a1" providerId="ADAL" clId="{72F18A14-7CE8-46F6-BAAB-3893136F66D3}" dt="2021-07-15T04:34:48.340" v="2010" actId="21"/>
          <ac:cxnSpMkLst>
            <pc:docMk/>
            <pc:sldMk cId="3688831258" sldId="2171"/>
            <ac:cxnSpMk id="39" creationId="{FB1328CE-7990-4D42-B874-39ECE5161149}"/>
          </ac:cxnSpMkLst>
        </pc:cxnChg>
        <pc:cxnChg chg="del mod">
          <ac:chgData name="Aida Patricia Niño Mora" userId="a483023a-58f9-4d26-8dbe-80df405f42a1" providerId="ADAL" clId="{72F18A14-7CE8-46F6-BAAB-3893136F66D3}" dt="2021-07-15T04:34:48.340" v="2010" actId="21"/>
          <ac:cxnSpMkLst>
            <pc:docMk/>
            <pc:sldMk cId="3688831258" sldId="2171"/>
            <ac:cxnSpMk id="40" creationId="{B0976170-A732-46C2-9FDF-6A4B582577F5}"/>
          </ac:cxnSpMkLst>
        </pc:cxnChg>
      </pc:sldChg>
      <pc:sldChg chg="addSp delSp modSp mod">
        <pc:chgData name="Aida Patricia Niño Mora" userId="a483023a-58f9-4d26-8dbe-80df405f42a1" providerId="ADAL" clId="{72F18A14-7CE8-46F6-BAAB-3893136F66D3}" dt="2021-07-15T03:46:17.017" v="1475" actId="478"/>
        <pc:sldMkLst>
          <pc:docMk/>
          <pc:sldMk cId="3757512993" sldId="4077"/>
        </pc:sldMkLst>
        <pc:spChg chg="del">
          <ac:chgData name="Aida Patricia Niño Mora" userId="a483023a-58f9-4d26-8dbe-80df405f42a1" providerId="ADAL" clId="{72F18A14-7CE8-46F6-BAAB-3893136F66D3}" dt="2021-07-15T03:46:17.017" v="1475" actId="478"/>
          <ac:spMkLst>
            <pc:docMk/>
            <pc:sldMk cId="3757512993" sldId="4077"/>
            <ac:spMk id="2" creationId="{4E0FCA1B-3ACB-494F-AB07-41FBC846E348}"/>
          </ac:spMkLst>
        </pc:spChg>
        <pc:spChg chg="add mod">
          <ac:chgData name="Aida Patricia Niño Mora" userId="a483023a-58f9-4d26-8dbe-80df405f42a1" providerId="ADAL" clId="{72F18A14-7CE8-46F6-BAAB-3893136F66D3}" dt="2021-07-15T03:46:12.904" v="1474" actId="20577"/>
          <ac:spMkLst>
            <pc:docMk/>
            <pc:sldMk cId="3757512993" sldId="4077"/>
            <ac:spMk id="4" creationId="{35EEE150-F500-4AB4-9D80-B0670DA27C14}"/>
          </ac:spMkLst>
        </pc:spChg>
      </pc:sldChg>
      <pc:sldChg chg="addSp modSp mod ord">
        <pc:chgData name="Aida Patricia Niño Mora" userId="a483023a-58f9-4d26-8dbe-80df405f42a1" providerId="ADAL" clId="{72F18A14-7CE8-46F6-BAAB-3893136F66D3}" dt="2021-07-15T04:37:43.983" v="2078" actId="1076"/>
        <pc:sldMkLst>
          <pc:docMk/>
          <pc:sldMk cId="3142932639" sldId="4088"/>
        </pc:sldMkLst>
        <pc:spChg chg="mod">
          <ac:chgData name="Aida Patricia Niño Mora" userId="a483023a-58f9-4d26-8dbe-80df405f42a1" providerId="ADAL" clId="{72F18A14-7CE8-46F6-BAAB-3893136F66D3}" dt="2021-07-15T04:37:38.616" v="2077" actId="1076"/>
          <ac:spMkLst>
            <pc:docMk/>
            <pc:sldMk cId="3142932639" sldId="4088"/>
            <ac:spMk id="7" creationId="{A8B2593E-08EA-4A7C-8782-A1A0C04C1AE5}"/>
          </ac:spMkLst>
        </pc:spChg>
        <pc:spChg chg="add mod">
          <ac:chgData name="Aida Patricia Niño Mora" userId="a483023a-58f9-4d26-8dbe-80df405f42a1" providerId="ADAL" clId="{72F18A14-7CE8-46F6-BAAB-3893136F66D3}" dt="2021-07-15T04:36:37.055" v="2061" actId="1076"/>
          <ac:spMkLst>
            <pc:docMk/>
            <pc:sldMk cId="3142932639" sldId="4088"/>
            <ac:spMk id="8" creationId="{686D102D-BCB5-4628-A890-7B37B6F5615B}"/>
          </ac:spMkLst>
        </pc:spChg>
        <pc:spChg chg="mod">
          <ac:chgData name="Aida Patricia Niño Mora" userId="a483023a-58f9-4d26-8dbe-80df405f42a1" providerId="ADAL" clId="{72F18A14-7CE8-46F6-BAAB-3893136F66D3}" dt="2021-07-15T04:37:43.983" v="2078" actId="1076"/>
          <ac:spMkLst>
            <pc:docMk/>
            <pc:sldMk cId="3142932639" sldId="4088"/>
            <ac:spMk id="9" creationId="{54485857-01E5-4E75-8AA3-EECB6146781C}"/>
          </ac:spMkLst>
        </pc:spChg>
        <pc:graphicFrameChg chg="mod">
          <ac:chgData name="Aida Patricia Niño Mora" userId="a483023a-58f9-4d26-8dbe-80df405f42a1" providerId="ADAL" clId="{72F18A14-7CE8-46F6-BAAB-3893136F66D3}" dt="2021-07-15T04:36:30.898" v="2060" actId="1076"/>
          <ac:graphicFrameMkLst>
            <pc:docMk/>
            <pc:sldMk cId="3142932639" sldId="4088"/>
            <ac:graphicFrameMk id="5" creationId="{4622CD77-FD74-D647-A79B-EA4DB20F2D19}"/>
          </ac:graphicFrameMkLst>
        </pc:graphicFrameChg>
      </pc:sldChg>
      <pc:sldChg chg="addSp modSp mod delCm modCm">
        <pc:chgData name="Aida Patricia Niño Mora" userId="a483023a-58f9-4d26-8dbe-80df405f42a1" providerId="ADAL" clId="{72F18A14-7CE8-46F6-BAAB-3893136F66D3}" dt="2021-07-15T03:41:23.116" v="1413" actId="313"/>
        <pc:sldMkLst>
          <pc:docMk/>
          <pc:sldMk cId="1965154637" sldId="4090"/>
        </pc:sldMkLst>
        <pc:spChg chg="mod">
          <ac:chgData name="Aida Patricia Niño Mora" userId="a483023a-58f9-4d26-8dbe-80df405f42a1" providerId="ADAL" clId="{72F18A14-7CE8-46F6-BAAB-3893136F66D3}" dt="2021-07-15T03:41:20.730" v="1412" actId="1076"/>
          <ac:spMkLst>
            <pc:docMk/>
            <pc:sldMk cId="1965154637" sldId="4090"/>
            <ac:spMk id="8" creationId="{B4966CD4-9D52-4BDC-9014-F32638FDA596}"/>
          </ac:spMkLst>
        </pc:spChg>
        <pc:spChg chg="add mod">
          <ac:chgData name="Aida Patricia Niño Mora" userId="a483023a-58f9-4d26-8dbe-80df405f42a1" providerId="ADAL" clId="{72F18A14-7CE8-46F6-BAAB-3893136F66D3}" dt="2021-07-15T03:41:23.116" v="1413" actId="313"/>
          <ac:spMkLst>
            <pc:docMk/>
            <pc:sldMk cId="1965154637" sldId="4090"/>
            <ac:spMk id="10" creationId="{DFED2EAE-EDA2-4C54-B5B7-B66C5E949BA6}"/>
          </ac:spMkLst>
        </pc:spChg>
        <pc:picChg chg="mod">
          <ac:chgData name="Aida Patricia Niño Mora" userId="a483023a-58f9-4d26-8dbe-80df405f42a1" providerId="ADAL" clId="{72F18A14-7CE8-46F6-BAAB-3893136F66D3}" dt="2021-07-15T03:40:22.819" v="1374" actId="1076"/>
          <ac:picMkLst>
            <pc:docMk/>
            <pc:sldMk cId="1965154637" sldId="4090"/>
            <ac:picMk id="9" creationId="{ADED500A-8977-4625-BA64-6D7CEAE78844}"/>
          </ac:picMkLst>
        </pc:picChg>
      </pc:sldChg>
      <pc:sldChg chg="addSp delSp modSp mod delCm">
        <pc:chgData name="Aida Patricia Niño Mora" userId="a483023a-58f9-4d26-8dbe-80df405f42a1" providerId="ADAL" clId="{72F18A14-7CE8-46F6-BAAB-3893136F66D3}" dt="2021-07-15T03:42:12.160" v="1420" actId="1592"/>
        <pc:sldMkLst>
          <pc:docMk/>
          <pc:sldMk cId="498622363" sldId="4091"/>
        </pc:sldMkLst>
        <pc:spChg chg="del mod">
          <ac:chgData name="Aida Patricia Niño Mora" userId="a483023a-58f9-4d26-8dbe-80df405f42a1" providerId="ADAL" clId="{72F18A14-7CE8-46F6-BAAB-3893136F66D3}" dt="2021-07-15T03:41:56.616" v="1417" actId="478"/>
          <ac:spMkLst>
            <pc:docMk/>
            <pc:sldMk cId="498622363" sldId="4091"/>
            <ac:spMk id="4" creationId="{0214588E-CF40-4A80-87CF-6BAA4A0D4B93}"/>
          </ac:spMkLst>
        </pc:spChg>
        <pc:spChg chg="add mod">
          <ac:chgData name="Aida Patricia Niño Mora" userId="a483023a-58f9-4d26-8dbe-80df405f42a1" providerId="ADAL" clId="{72F18A14-7CE8-46F6-BAAB-3893136F66D3}" dt="2021-07-15T03:42:03.811" v="1419"/>
          <ac:spMkLst>
            <pc:docMk/>
            <pc:sldMk cId="498622363" sldId="4091"/>
            <ac:spMk id="24" creationId="{27329868-4338-4F1F-8B47-7767FB3DA3A3}"/>
          </ac:spMkLst>
        </pc:spChg>
      </pc:sldChg>
      <pc:sldChg chg="addSp delSp modSp mod">
        <pc:chgData name="Aida Patricia Niño Mora" userId="a483023a-58f9-4d26-8dbe-80df405f42a1" providerId="ADAL" clId="{72F18A14-7CE8-46F6-BAAB-3893136F66D3}" dt="2021-07-15T03:43:38.642" v="1436" actId="255"/>
        <pc:sldMkLst>
          <pc:docMk/>
          <pc:sldMk cId="764973852" sldId="4092"/>
        </pc:sldMkLst>
        <pc:spChg chg="del mod">
          <ac:chgData name="Aida Patricia Niño Mora" userId="a483023a-58f9-4d26-8dbe-80df405f42a1" providerId="ADAL" clId="{72F18A14-7CE8-46F6-BAAB-3893136F66D3}" dt="2021-07-15T03:42:53.937" v="1428" actId="478"/>
          <ac:spMkLst>
            <pc:docMk/>
            <pc:sldMk cId="764973852" sldId="4092"/>
            <ac:spMk id="4" creationId="{55A2ADA4-826E-428D-AEBF-148BF412E74B}"/>
          </ac:spMkLst>
        </pc:spChg>
        <pc:spChg chg="add del">
          <ac:chgData name="Aida Patricia Niño Mora" userId="a483023a-58f9-4d26-8dbe-80df405f42a1" providerId="ADAL" clId="{72F18A14-7CE8-46F6-BAAB-3893136F66D3}" dt="2021-07-15T03:42:28.385" v="1423" actId="478"/>
          <ac:spMkLst>
            <pc:docMk/>
            <pc:sldMk cId="764973852" sldId="4092"/>
            <ac:spMk id="43" creationId="{2E12E727-9078-438E-BE7D-35B1DEAF8798}"/>
          </ac:spMkLst>
        </pc:spChg>
        <pc:spChg chg="add mod">
          <ac:chgData name="Aida Patricia Niño Mora" userId="a483023a-58f9-4d26-8dbe-80df405f42a1" providerId="ADAL" clId="{72F18A14-7CE8-46F6-BAAB-3893136F66D3}" dt="2021-07-15T03:43:38.642" v="1436" actId="255"/>
          <ac:spMkLst>
            <pc:docMk/>
            <pc:sldMk cId="764973852" sldId="4092"/>
            <ac:spMk id="47" creationId="{3897D2CD-C156-422C-9924-E12029E6E71B}"/>
          </ac:spMkLst>
        </pc:spChg>
      </pc:sldChg>
      <pc:sldChg chg="addSp delSp modSp mod">
        <pc:chgData name="Aida Patricia Niño Mora" userId="a483023a-58f9-4d26-8dbe-80df405f42a1" providerId="ADAL" clId="{72F18A14-7CE8-46F6-BAAB-3893136F66D3}" dt="2021-07-15T03:59:30.663" v="1774" actId="478"/>
        <pc:sldMkLst>
          <pc:docMk/>
          <pc:sldMk cId="2064237193" sldId="4157"/>
        </pc:sldMkLst>
        <pc:spChg chg="del">
          <ac:chgData name="Aida Patricia Niño Mora" userId="a483023a-58f9-4d26-8dbe-80df405f42a1" providerId="ADAL" clId="{72F18A14-7CE8-46F6-BAAB-3893136F66D3}" dt="2021-07-15T03:59:30.663" v="1774" actId="478"/>
          <ac:spMkLst>
            <pc:docMk/>
            <pc:sldMk cId="2064237193" sldId="4157"/>
            <ac:spMk id="5" creationId="{C122DBCE-707C-3A48-9384-49C2DA631CCA}"/>
          </ac:spMkLst>
        </pc:spChg>
        <pc:spChg chg="add mod">
          <ac:chgData name="Aida Patricia Niño Mora" userId="a483023a-58f9-4d26-8dbe-80df405f42a1" providerId="ADAL" clId="{72F18A14-7CE8-46F6-BAAB-3893136F66D3}" dt="2021-07-15T03:59:27.513" v="1773" actId="20577"/>
          <ac:spMkLst>
            <pc:docMk/>
            <pc:sldMk cId="2064237193" sldId="4157"/>
            <ac:spMk id="22" creationId="{C6749E3C-8E4F-46F4-9E71-289B67A160D0}"/>
          </ac:spMkLst>
        </pc:spChg>
      </pc:sldChg>
      <pc:sldChg chg="addSp delSp modSp mod">
        <pc:chgData name="Aida Patricia Niño Mora" userId="a483023a-58f9-4d26-8dbe-80df405f42a1" providerId="ADAL" clId="{72F18A14-7CE8-46F6-BAAB-3893136F66D3}" dt="2021-07-15T04:01:30.015" v="1788" actId="1076"/>
        <pc:sldMkLst>
          <pc:docMk/>
          <pc:sldMk cId="246555913" sldId="4158"/>
        </pc:sldMkLst>
        <pc:spChg chg="del mod">
          <ac:chgData name="Aida Patricia Niño Mora" userId="a483023a-58f9-4d26-8dbe-80df405f42a1" providerId="ADAL" clId="{72F18A14-7CE8-46F6-BAAB-3893136F66D3}" dt="2021-07-15T04:01:17.962" v="1786" actId="478"/>
          <ac:spMkLst>
            <pc:docMk/>
            <pc:sldMk cId="246555913" sldId="4158"/>
            <ac:spMk id="2" creationId="{2C9CC597-F817-CC4B-ABAA-E430FAE1DADE}"/>
          </ac:spMkLst>
        </pc:spChg>
        <pc:spChg chg="add mod">
          <ac:chgData name="Aida Patricia Niño Mora" userId="a483023a-58f9-4d26-8dbe-80df405f42a1" providerId="ADAL" clId="{72F18A14-7CE8-46F6-BAAB-3893136F66D3}" dt="2021-07-15T04:01:30.015" v="1788" actId="1076"/>
          <ac:spMkLst>
            <pc:docMk/>
            <pc:sldMk cId="246555913" sldId="4158"/>
            <ac:spMk id="25" creationId="{F77D711F-CF46-4B5C-B9C7-41F1D365DA4D}"/>
          </ac:spMkLst>
        </pc:spChg>
      </pc:sldChg>
      <pc:sldChg chg="addSp delSp modSp mod">
        <pc:chgData name="Aida Patricia Niño Mora" userId="a483023a-58f9-4d26-8dbe-80df405f42a1" providerId="ADAL" clId="{72F18A14-7CE8-46F6-BAAB-3893136F66D3}" dt="2021-07-15T03:58:17.748" v="1756" actId="1076"/>
        <pc:sldMkLst>
          <pc:docMk/>
          <pc:sldMk cId="1257517012" sldId="4159"/>
        </pc:sldMkLst>
        <pc:spChg chg="add mod">
          <ac:chgData name="Aida Patricia Niño Mora" userId="a483023a-58f9-4d26-8dbe-80df405f42a1" providerId="ADAL" clId="{72F18A14-7CE8-46F6-BAAB-3893136F66D3}" dt="2021-07-15T03:58:17.748" v="1756" actId="1076"/>
          <ac:spMkLst>
            <pc:docMk/>
            <pc:sldMk cId="1257517012" sldId="4159"/>
            <ac:spMk id="20" creationId="{FF3B9FBD-8A53-421C-9645-5A26185BF58A}"/>
          </ac:spMkLst>
        </pc:spChg>
        <pc:spChg chg="del mod">
          <ac:chgData name="Aida Patricia Niño Mora" userId="a483023a-58f9-4d26-8dbe-80df405f42a1" providerId="ADAL" clId="{72F18A14-7CE8-46F6-BAAB-3893136F66D3}" dt="2021-07-15T03:57:24.592" v="1744" actId="478"/>
          <ac:spMkLst>
            <pc:docMk/>
            <pc:sldMk cId="1257517012" sldId="4159"/>
            <ac:spMk id="29" creationId="{CFEA3E9D-83D5-4747-BEE5-0094EE02ADC2}"/>
          </ac:spMkLst>
        </pc:spChg>
        <pc:graphicFrameChg chg="mod">
          <ac:chgData name="Aida Patricia Niño Mora" userId="a483023a-58f9-4d26-8dbe-80df405f42a1" providerId="ADAL" clId="{72F18A14-7CE8-46F6-BAAB-3893136F66D3}" dt="2021-07-15T03:58:11.541" v="1755" actId="1076"/>
          <ac:graphicFrameMkLst>
            <pc:docMk/>
            <pc:sldMk cId="1257517012" sldId="4159"/>
            <ac:graphicFrameMk id="10" creationId="{E411F863-B83E-4EC0-8DE4-81D214681E2B}"/>
          </ac:graphicFrameMkLst>
        </pc:graphicFrameChg>
      </pc:sldChg>
      <pc:sldChg chg="modSp del mod">
        <pc:chgData name="Aida Patricia Niño Mora" userId="a483023a-58f9-4d26-8dbe-80df405f42a1" providerId="ADAL" clId="{72F18A14-7CE8-46F6-BAAB-3893136F66D3}" dt="2021-07-15T01:11:07.098" v="398" actId="47"/>
        <pc:sldMkLst>
          <pc:docMk/>
          <pc:sldMk cId="29101592" sldId="4264"/>
        </pc:sldMkLst>
        <pc:spChg chg="mod">
          <ac:chgData name="Aida Patricia Niño Mora" userId="a483023a-58f9-4d26-8dbe-80df405f42a1" providerId="ADAL" clId="{72F18A14-7CE8-46F6-BAAB-3893136F66D3}" dt="2021-07-15T00:39:40.468" v="289" actId="20577"/>
          <ac:spMkLst>
            <pc:docMk/>
            <pc:sldMk cId="29101592" sldId="4264"/>
            <ac:spMk id="2" creationId="{F6B52BAD-67A1-4C86-8D91-35813AFFF0D1}"/>
          </ac:spMkLst>
        </pc:spChg>
      </pc:sldChg>
      <pc:sldChg chg="addSp delSp modSp del mod delCm modCm">
        <pc:chgData name="Aida Patricia Niño Mora" userId="a483023a-58f9-4d26-8dbe-80df405f42a1" providerId="ADAL" clId="{72F18A14-7CE8-46F6-BAAB-3893136F66D3}" dt="2021-07-15T04:32:19.373" v="1997" actId="47"/>
        <pc:sldMkLst>
          <pc:docMk/>
          <pc:sldMk cId="863676508" sldId="4265"/>
        </pc:sldMkLst>
        <pc:spChg chg="del">
          <ac:chgData name="Aida Patricia Niño Mora" userId="a483023a-58f9-4d26-8dbe-80df405f42a1" providerId="ADAL" clId="{72F18A14-7CE8-46F6-BAAB-3893136F66D3}" dt="2021-07-15T04:31:33.770" v="1989" actId="21"/>
          <ac:spMkLst>
            <pc:docMk/>
            <pc:sldMk cId="863676508" sldId="4265"/>
            <ac:spMk id="3" creationId="{152D3525-E604-43F5-8E6A-E1AF706C0316}"/>
          </ac:spMkLst>
        </pc:spChg>
        <pc:spChg chg="mod">
          <ac:chgData name="Aida Patricia Niño Mora" userId="a483023a-58f9-4d26-8dbe-80df405f42a1" providerId="ADAL" clId="{72F18A14-7CE8-46F6-BAAB-3893136F66D3}" dt="2021-07-15T02:18:45.053" v="774" actId="1076"/>
          <ac:spMkLst>
            <pc:docMk/>
            <pc:sldMk cId="863676508" sldId="4265"/>
            <ac:spMk id="8" creationId="{5F2FBADC-E517-42AA-84DE-21DF4F3EA4B0}"/>
          </ac:spMkLst>
        </pc:spChg>
        <pc:spChg chg="mod">
          <ac:chgData name="Aida Patricia Niño Mora" userId="a483023a-58f9-4d26-8dbe-80df405f42a1" providerId="ADAL" clId="{72F18A14-7CE8-46F6-BAAB-3893136F66D3}" dt="2021-07-15T00:29:30.640" v="229" actId="122"/>
          <ac:spMkLst>
            <pc:docMk/>
            <pc:sldMk cId="863676508" sldId="4265"/>
            <ac:spMk id="9" creationId="{AFD14BED-08A1-4BC5-8400-D194C6E2A1A6}"/>
          </ac:spMkLst>
        </pc:spChg>
        <pc:spChg chg="del mod">
          <ac:chgData name="Aida Patricia Niño Mora" userId="a483023a-58f9-4d26-8dbe-80df405f42a1" providerId="ADAL" clId="{72F18A14-7CE8-46F6-BAAB-3893136F66D3}" dt="2021-07-15T04:31:33.770" v="1989" actId="21"/>
          <ac:spMkLst>
            <pc:docMk/>
            <pc:sldMk cId="863676508" sldId="4265"/>
            <ac:spMk id="13" creationId="{E2FFF4BC-FC71-4BB2-AD85-C6A3B6BBD0D8}"/>
          </ac:spMkLst>
        </pc:spChg>
        <pc:spChg chg="del mod">
          <ac:chgData name="Aida Patricia Niño Mora" userId="a483023a-58f9-4d26-8dbe-80df405f42a1" providerId="ADAL" clId="{72F18A14-7CE8-46F6-BAAB-3893136F66D3}" dt="2021-07-15T02:20:18.283" v="786"/>
          <ac:spMkLst>
            <pc:docMk/>
            <pc:sldMk cId="863676508" sldId="4265"/>
            <ac:spMk id="14" creationId="{7C79EEDD-6492-4DDB-A551-61B17B7A404D}"/>
          </ac:spMkLst>
        </pc:spChg>
        <pc:spChg chg="del mod">
          <ac:chgData name="Aida Patricia Niño Mora" userId="a483023a-58f9-4d26-8dbe-80df405f42a1" providerId="ADAL" clId="{72F18A14-7CE8-46F6-BAAB-3893136F66D3}" dt="2021-07-15T04:31:33.770" v="1989" actId="21"/>
          <ac:spMkLst>
            <pc:docMk/>
            <pc:sldMk cId="863676508" sldId="4265"/>
            <ac:spMk id="15" creationId="{3043FB9C-2BB1-40AB-8F69-E551C8B7F19C}"/>
          </ac:spMkLst>
        </pc:spChg>
        <pc:spChg chg="del mod">
          <ac:chgData name="Aida Patricia Niño Mora" userId="a483023a-58f9-4d26-8dbe-80df405f42a1" providerId="ADAL" clId="{72F18A14-7CE8-46F6-BAAB-3893136F66D3}" dt="2021-07-15T04:31:33.770" v="1989" actId="21"/>
          <ac:spMkLst>
            <pc:docMk/>
            <pc:sldMk cId="863676508" sldId="4265"/>
            <ac:spMk id="16" creationId="{A11D0D37-DDAE-494F-90BA-4F0C2D419AA1}"/>
          </ac:spMkLst>
        </pc:spChg>
        <pc:spChg chg="del mod">
          <ac:chgData name="Aida Patricia Niño Mora" userId="a483023a-58f9-4d26-8dbe-80df405f42a1" providerId="ADAL" clId="{72F18A14-7CE8-46F6-BAAB-3893136F66D3}" dt="2021-07-15T04:31:33.770" v="1989" actId="21"/>
          <ac:spMkLst>
            <pc:docMk/>
            <pc:sldMk cId="863676508" sldId="4265"/>
            <ac:spMk id="17" creationId="{AF4C5F77-ED76-4014-80C1-07DD4037F555}"/>
          </ac:spMkLst>
        </pc:spChg>
        <pc:spChg chg="del mod">
          <ac:chgData name="Aida Patricia Niño Mora" userId="a483023a-58f9-4d26-8dbe-80df405f42a1" providerId="ADAL" clId="{72F18A14-7CE8-46F6-BAAB-3893136F66D3}" dt="2021-07-15T02:30:17.531" v="863" actId="478"/>
          <ac:spMkLst>
            <pc:docMk/>
            <pc:sldMk cId="863676508" sldId="4265"/>
            <ac:spMk id="18" creationId="{E97B0D13-0DC4-42D5-9723-7A3D0280176F}"/>
          </ac:spMkLst>
        </pc:spChg>
        <pc:spChg chg="del mod">
          <ac:chgData name="Aida Patricia Niño Mora" userId="a483023a-58f9-4d26-8dbe-80df405f42a1" providerId="ADAL" clId="{72F18A14-7CE8-46F6-BAAB-3893136F66D3}" dt="2021-07-15T02:30:17.531" v="863" actId="478"/>
          <ac:spMkLst>
            <pc:docMk/>
            <pc:sldMk cId="863676508" sldId="4265"/>
            <ac:spMk id="19" creationId="{621BD7CB-4811-407B-8399-384F4C13A644}"/>
          </ac:spMkLst>
        </pc:spChg>
        <pc:spChg chg="del mod">
          <ac:chgData name="Aida Patricia Niño Mora" userId="a483023a-58f9-4d26-8dbe-80df405f42a1" providerId="ADAL" clId="{72F18A14-7CE8-46F6-BAAB-3893136F66D3}" dt="2021-07-15T02:30:17.531" v="863" actId="478"/>
          <ac:spMkLst>
            <pc:docMk/>
            <pc:sldMk cId="863676508" sldId="4265"/>
            <ac:spMk id="20" creationId="{BCDFA6FE-7422-4165-AB8F-2ABA4AAE481C}"/>
          </ac:spMkLst>
        </pc:spChg>
        <pc:spChg chg="del mod">
          <ac:chgData name="Aida Patricia Niño Mora" userId="a483023a-58f9-4d26-8dbe-80df405f42a1" providerId="ADAL" clId="{72F18A14-7CE8-46F6-BAAB-3893136F66D3}" dt="2021-07-15T02:30:17.531" v="863" actId="478"/>
          <ac:spMkLst>
            <pc:docMk/>
            <pc:sldMk cId="863676508" sldId="4265"/>
            <ac:spMk id="21" creationId="{2CD31C14-8A17-4C42-9BCF-31CDB7BE4714}"/>
          </ac:spMkLst>
        </pc:spChg>
        <pc:spChg chg="del mod">
          <ac:chgData name="Aida Patricia Niño Mora" userId="a483023a-58f9-4d26-8dbe-80df405f42a1" providerId="ADAL" clId="{72F18A14-7CE8-46F6-BAAB-3893136F66D3}" dt="2021-07-15T02:30:17.531" v="863" actId="478"/>
          <ac:spMkLst>
            <pc:docMk/>
            <pc:sldMk cId="863676508" sldId="4265"/>
            <ac:spMk id="23" creationId="{BA716C08-72EC-401D-98F6-7C2E32A0438C}"/>
          </ac:spMkLst>
        </pc:spChg>
        <pc:spChg chg="del mod">
          <ac:chgData name="Aida Patricia Niño Mora" userId="a483023a-58f9-4d26-8dbe-80df405f42a1" providerId="ADAL" clId="{72F18A14-7CE8-46F6-BAAB-3893136F66D3}" dt="2021-07-15T02:30:17.531" v="863" actId="478"/>
          <ac:spMkLst>
            <pc:docMk/>
            <pc:sldMk cId="863676508" sldId="4265"/>
            <ac:spMk id="24" creationId="{E7067BEE-C12C-4660-AFDB-E845846EC71C}"/>
          </ac:spMkLst>
        </pc:spChg>
        <pc:spChg chg="del mod">
          <ac:chgData name="Aida Patricia Niño Mora" userId="a483023a-58f9-4d26-8dbe-80df405f42a1" providerId="ADAL" clId="{72F18A14-7CE8-46F6-BAAB-3893136F66D3}" dt="2021-07-15T02:30:17.531" v="863" actId="478"/>
          <ac:spMkLst>
            <pc:docMk/>
            <pc:sldMk cId="863676508" sldId="4265"/>
            <ac:spMk id="25" creationId="{FB115A4D-A96A-48C3-BD0B-11E119A5C485}"/>
          </ac:spMkLst>
        </pc:spChg>
        <pc:spChg chg="del">
          <ac:chgData name="Aida Patricia Niño Mora" userId="a483023a-58f9-4d26-8dbe-80df405f42a1" providerId="ADAL" clId="{72F18A14-7CE8-46F6-BAAB-3893136F66D3}" dt="2021-07-15T00:00:14.815" v="85" actId="478"/>
          <ac:spMkLst>
            <pc:docMk/>
            <pc:sldMk cId="863676508" sldId="4265"/>
            <ac:spMk id="26" creationId="{17E8BAF7-CAD2-4E0B-A87B-0F25CEC61D2A}"/>
          </ac:spMkLst>
        </pc:spChg>
        <pc:spChg chg="add del mod">
          <ac:chgData name="Aida Patricia Niño Mora" userId="a483023a-58f9-4d26-8dbe-80df405f42a1" providerId="ADAL" clId="{72F18A14-7CE8-46F6-BAAB-3893136F66D3}" dt="2021-07-15T04:31:33.770" v="1989" actId="21"/>
          <ac:spMkLst>
            <pc:docMk/>
            <pc:sldMk cId="863676508" sldId="4265"/>
            <ac:spMk id="26" creationId="{6F3FD82E-346B-410B-B55E-5D96B893A2FB}"/>
          </ac:spMkLst>
        </pc:spChg>
        <pc:spChg chg="add del mod">
          <ac:chgData name="Aida Patricia Niño Mora" userId="a483023a-58f9-4d26-8dbe-80df405f42a1" providerId="ADAL" clId="{72F18A14-7CE8-46F6-BAAB-3893136F66D3}" dt="2021-07-15T02:20:18.285" v="788"/>
          <ac:spMkLst>
            <pc:docMk/>
            <pc:sldMk cId="863676508" sldId="4265"/>
            <ac:spMk id="27" creationId="{4218462A-25C0-4BC6-8455-A46994BF67E1}"/>
          </ac:spMkLst>
        </pc:spChg>
        <pc:spChg chg="del mod">
          <ac:chgData name="Aida Patricia Niño Mora" userId="a483023a-58f9-4d26-8dbe-80df405f42a1" providerId="ADAL" clId="{72F18A14-7CE8-46F6-BAAB-3893136F66D3}" dt="2021-07-15T02:30:17.531" v="863" actId="478"/>
          <ac:spMkLst>
            <pc:docMk/>
            <pc:sldMk cId="863676508" sldId="4265"/>
            <ac:spMk id="29" creationId="{4FCB1CD4-D435-4C34-A04E-731691325212}"/>
          </ac:spMkLst>
        </pc:spChg>
        <pc:spChg chg="add del mod">
          <ac:chgData name="Aida Patricia Niño Mora" userId="a483023a-58f9-4d26-8dbe-80df405f42a1" providerId="ADAL" clId="{72F18A14-7CE8-46F6-BAAB-3893136F66D3}" dt="2021-07-15T04:31:33.770" v="1989" actId="21"/>
          <ac:spMkLst>
            <pc:docMk/>
            <pc:sldMk cId="863676508" sldId="4265"/>
            <ac:spMk id="30" creationId="{33E685CB-3B50-4A10-878E-F82AB5560113}"/>
          </ac:spMkLst>
        </pc:spChg>
        <pc:spChg chg="add del mod">
          <ac:chgData name="Aida Patricia Niño Mora" userId="a483023a-58f9-4d26-8dbe-80df405f42a1" providerId="ADAL" clId="{72F18A14-7CE8-46F6-BAAB-3893136F66D3}" dt="2021-07-15T02:30:17.531" v="863" actId="478"/>
          <ac:spMkLst>
            <pc:docMk/>
            <pc:sldMk cId="863676508" sldId="4265"/>
            <ac:spMk id="37" creationId="{5574C693-C732-4786-9337-15102032698F}"/>
          </ac:spMkLst>
        </pc:spChg>
        <pc:spChg chg="add del mod">
          <ac:chgData name="Aida Patricia Niño Mora" userId="a483023a-58f9-4d26-8dbe-80df405f42a1" providerId="ADAL" clId="{72F18A14-7CE8-46F6-BAAB-3893136F66D3}" dt="2021-07-15T04:31:33.770" v="1989" actId="21"/>
          <ac:spMkLst>
            <pc:docMk/>
            <pc:sldMk cId="863676508" sldId="4265"/>
            <ac:spMk id="39" creationId="{224C8834-4D0C-4E09-888E-3EBFC748AD10}"/>
          </ac:spMkLst>
        </pc:spChg>
        <pc:spChg chg="add del mod">
          <ac:chgData name="Aida Patricia Niño Mora" userId="a483023a-58f9-4d26-8dbe-80df405f42a1" providerId="ADAL" clId="{72F18A14-7CE8-46F6-BAAB-3893136F66D3}" dt="2021-07-15T04:31:33.770" v="1989" actId="21"/>
          <ac:spMkLst>
            <pc:docMk/>
            <pc:sldMk cId="863676508" sldId="4265"/>
            <ac:spMk id="41" creationId="{EC175B8C-CD77-4489-AB38-BD4A60EE1FC9}"/>
          </ac:spMkLst>
        </pc:spChg>
        <pc:grpChg chg="del mod">
          <ac:chgData name="Aida Patricia Niño Mora" userId="a483023a-58f9-4d26-8dbe-80df405f42a1" providerId="ADAL" clId="{72F18A14-7CE8-46F6-BAAB-3893136F66D3}" dt="2021-07-15T04:31:33.770" v="1989" actId="21"/>
          <ac:grpSpMkLst>
            <pc:docMk/>
            <pc:sldMk cId="863676508" sldId="4265"/>
            <ac:grpSpMk id="4" creationId="{7AAAC51E-52E7-45F7-8D5C-9EF375A56468}"/>
          </ac:grpSpMkLst>
        </pc:grpChg>
        <pc:grpChg chg="del mod">
          <ac:chgData name="Aida Patricia Niño Mora" userId="a483023a-58f9-4d26-8dbe-80df405f42a1" providerId="ADAL" clId="{72F18A14-7CE8-46F6-BAAB-3893136F66D3}" dt="2021-07-15T04:31:33.770" v="1989" actId="21"/>
          <ac:grpSpMkLst>
            <pc:docMk/>
            <pc:sldMk cId="863676508" sldId="4265"/>
            <ac:grpSpMk id="7" creationId="{97926215-8B43-486A-8DC6-A1B94D827A01}"/>
          </ac:grpSpMkLst>
        </pc:grpChg>
        <pc:grpChg chg="del mod">
          <ac:chgData name="Aida Patricia Niño Mora" userId="a483023a-58f9-4d26-8dbe-80df405f42a1" providerId="ADAL" clId="{72F18A14-7CE8-46F6-BAAB-3893136F66D3}" dt="2021-07-15T02:12:52.649" v="734" actId="21"/>
          <ac:grpSpMkLst>
            <pc:docMk/>
            <pc:sldMk cId="863676508" sldId="4265"/>
            <ac:grpSpMk id="28" creationId="{7DAF83D9-8CDA-4873-BD16-E884F1AC3823}"/>
          </ac:grpSpMkLst>
        </pc:grpChg>
        <pc:picChg chg="add del mod ord">
          <ac:chgData name="Aida Patricia Niño Mora" userId="a483023a-58f9-4d26-8dbe-80df405f42a1" providerId="ADAL" clId="{72F18A14-7CE8-46F6-BAAB-3893136F66D3}" dt="2021-07-15T02:08:43.170" v="665" actId="478"/>
          <ac:picMkLst>
            <pc:docMk/>
            <pc:sldMk cId="863676508" sldId="4265"/>
            <ac:picMk id="2" creationId="{86355C32-B4DB-40D7-8A7B-E98A3C69E1E8}"/>
          </ac:picMkLst>
        </pc:picChg>
        <pc:picChg chg="add del mod">
          <ac:chgData name="Aida Patricia Niño Mora" userId="a483023a-58f9-4d26-8dbe-80df405f42a1" providerId="ADAL" clId="{72F18A14-7CE8-46F6-BAAB-3893136F66D3}" dt="2021-07-15T02:21:31.760" v="798" actId="21"/>
          <ac:picMkLst>
            <pc:docMk/>
            <pc:sldMk cId="863676508" sldId="4265"/>
            <ac:picMk id="10" creationId="{0DCF99E6-785C-47E3-95A6-D2E10E78F4C1}"/>
          </ac:picMkLst>
        </pc:picChg>
        <pc:picChg chg="add del mod">
          <ac:chgData name="Aida Patricia Niño Mora" userId="a483023a-58f9-4d26-8dbe-80df405f42a1" providerId="ADAL" clId="{72F18A14-7CE8-46F6-BAAB-3893136F66D3}" dt="2021-07-15T02:17:33.477" v="768" actId="21"/>
          <ac:picMkLst>
            <pc:docMk/>
            <pc:sldMk cId="863676508" sldId="4265"/>
            <ac:picMk id="11" creationId="{88473B5E-5040-4204-9592-D88071A63CF4}"/>
          </ac:picMkLst>
        </pc:picChg>
        <pc:picChg chg="add del mod">
          <ac:chgData name="Aida Patricia Niño Mora" userId="a483023a-58f9-4d26-8dbe-80df405f42a1" providerId="ADAL" clId="{72F18A14-7CE8-46F6-BAAB-3893136F66D3}" dt="2021-07-15T02:30:17.531" v="863" actId="478"/>
          <ac:picMkLst>
            <pc:docMk/>
            <pc:sldMk cId="863676508" sldId="4265"/>
            <ac:picMk id="12" creationId="{08853D2C-1D01-44E5-A82B-D490CD97F92F}"/>
          </ac:picMkLst>
        </pc:picChg>
        <pc:picChg chg="del mod">
          <ac:chgData name="Aida Patricia Niño Mora" userId="a483023a-58f9-4d26-8dbe-80df405f42a1" providerId="ADAL" clId="{72F18A14-7CE8-46F6-BAAB-3893136F66D3}" dt="2021-07-15T02:30:17.531" v="863" actId="478"/>
          <ac:picMkLst>
            <pc:docMk/>
            <pc:sldMk cId="863676508" sldId="4265"/>
            <ac:picMk id="22" creationId="{4900469B-07F7-48BE-9DE5-42F01B45DD00}"/>
          </ac:picMkLst>
        </pc:picChg>
        <pc:picChg chg="add del mod">
          <ac:chgData name="Aida Patricia Niño Mora" userId="a483023a-58f9-4d26-8dbe-80df405f42a1" providerId="ADAL" clId="{72F18A14-7CE8-46F6-BAAB-3893136F66D3}" dt="2021-07-15T02:09:53.053" v="694" actId="21"/>
          <ac:picMkLst>
            <pc:docMk/>
            <pc:sldMk cId="863676508" sldId="4265"/>
            <ac:picMk id="31" creationId="{19985717-B6D8-4360-98F9-FF54774EF807}"/>
          </ac:picMkLst>
        </pc:picChg>
        <pc:picChg chg="add del mod">
          <ac:chgData name="Aida Patricia Niño Mora" userId="a483023a-58f9-4d26-8dbe-80df405f42a1" providerId="ADAL" clId="{72F18A14-7CE8-46F6-BAAB-3893136F66D3}" dt="2021-07-15T02:30:17.531" v="863" actId="478"/>
          <ac:picMkLst>
            <pc:docMk/>
            <pc:sldMk cId="863676508" sldId="4265"/>
            <ac:picMk id="32" creationId="{D5AFB67B-FA46-4317-9E7D-5CB8A2A4470C}"/>
          </ac:picMkLst>
        </pc:picChg>
        <pc:picChg chg="add del mod">
          <ac:chgData name="Aida Patricia Niño Mora" userId="a483023a-58f9-4d26-8dbe-80df405f42a1" providerId="ADAL" clId="{72F18A14-7CE8-46F6-BAAB-3893136F66D3}" dt="2021-07-15T02:17:20.500" v="765" actId="21"/>
          <ac:picMkLst>
            <pc:docMk/>
            <pc:sldMk cId="863676508" sldId="4265"/>
            <ac:picMk id="33" creationId="{7A585DAD-447F-428D-95FF-400769340FFA}"/>
          </ac:picMkLst>
        </pc:picChg>
        <pc:picChg chg="add del mod">
          <ac:chgData name="Aida Patricia Niño Mora" userId="a483023a-58f9-4d26-8dbe-80df405f42a1" providerId="ADAL" clId="{72F18A14-7CE8-46F6-BAAB-3893136F66D3}" dt="2021-07-15T02:30:17.531" v="863" actId="478"/>
          <ac:picMkLst>
            <pc:docMk/>
            <pc:sldMk cId="863676508" sldId="4265"/>
            <ac:picMk id="34" creationId="{500CEA1F-A485-47F7-BE8F-1E08701030BD}"/>
          </ac:picMkLst>
        </pc:picChg>
        <pc:picChg chg="add del mod">
          <ac:chgData name="Aida Patricia Niño Mora" userId="a483023a-58f9-4d26-8dbe-80df405f42a1" providerId="ADAL" clId="{72F18A14-7CE8-46F6-BAAB-3893136F66D3}" dt="2021-07-15T04:31:33.770" v="1989" actId="21"/>
          <ac:picMkLst>
            <pc:docMk/>
            <pc:sldMk cId="863676508" sldId="4265"/>
            <ac:picMk id="38" creationId="{C2A304F9-D89C-4F17-84DB-CF12353A13BD}"/>
          </ac:picMkLst>
        </pc:picChg>
        <pc:picChg chg="del mod">
          <ac:chgData name="Aida Patricia Niño Mora" userId="a483023a-58f9-4d26-8dbe-80df405f42a1" providerId="ADAL" clId="{72F18A14-7CE8-46F6-BAAB-3893136F66D3}" dt="2021-07-15T02:12:52.649" v="734" actId="21"/>
          <ac:picMkLst>
            <pc:docMk/>
            <pc:sldMk cId="863676508" sldId="4265"/>
            <ac:picMk id="2050" creationId="{5D878EDA-768B-40BE-9A2F-A37061751948}"/>
          </ac:picMkLst>
        </pc:picChg>
      </pc:sldChg>
      <pc:sldChg chg="del">
        <pc:chgData name="Aida Patricia Niño Mora" userId="a483023a-58f9-4d26-8dbe-80df405f42a1" providerId="ADAL" clId="{72F18A14-7CE8-46F6-BAAB-3893136F66D3}" dt="2021-07-15T01:09:57.526" v="395" actId="47"/>
        <pc:sldMkLst>
          <pc:docMk/>
          <pc:sldMk cId="324786290" sldId="4276"/>
        </pc:sldMkLst>
      </pc:sldChg>
      <pc:sldChg chg="del">
        <pc:chgData name="Aida Patricia Niño Mora" userId="a483023a-58f9-4d26-8dbe-80df405f42a1" providerId="ADAL" clId="{72F18A14-7CE8-46F6-BAAB-3893136F66D3}" dt="2021-07-15T01:09:57.526" v="395" actId="47"/>
        <pc:sldMkLst>
          <pc:docMk/>
          <pc:sldMk cId="77928769" sldId="4277"/>
        </pc:sldMkLst>
      </pc:sldChg>
      <pc:sldChg chg="del">
        <pc:chgData name="Aida Patricia Niño Mora" userId="a483023a-58f9-4d26-8dbe-80df405f42a1" providerId="ADAL" clId="{72F18A14-7CE8-46F6-BAAB-3893136F66D3}" dt="2021-07-15T01:09:57.526" v="395" actId="47"/>
        <pc:sldMkLst>
          <pc:docMk/>
          <pc:sldMk cId="3047103846" sldId="4278"/>
        </pc:sldMkLst>
      </pc:sldChg>
      <pc:sldChg chg="del">
        <pc:chgData name="Aida Patricia Niño Mora" userId="a483023a-58f9-4d26-8dbe-80df405f42a1" providerId="ADAL" clId="{72F18A14-7CE8-46F6-BAAB-3893136F66D3}" dt="2021-07-15T01:09:57.526" v="395" actId="47"/>
        <pc:sldMkLst>
          <pc:docMk/>
          <pc:sldMk cId="358113763" sldId="4279"/>
        </pc:sldMkLst>
      </pc:sldChg>
      <pc:sldChg chg="del">
        <pc:chgData name="Aida Patricia Niño Mora" userId="a483023a-58f9-4d26-8dbe-80df405f42a1" providerId="ADAL" clId="{72F18A14-7CE8-46F6-BAAB-3893136F66D3}" dt="2021-07-14T23:48:28.304" v="70" actId="47"/>
        <pc:sldMkLst>
          <pc:docMk/>
          <pc:sldMk cId="3699503372" sldId="4314"/>
        </pc:sldMkLst>
      </pc:sldChg>
      <pc:sldChg chg="delSp del mod delCm">
        <pc:chgData name="Aida Patricia Niño Mora" userId="a483023a-58f9-4d26-8dbe-80df405f42a1" providerId="ADAL" clId="{72F18A14-7CE8-46F6-BAAB-3893136F66D3}" dt="2021-07-15T04:21:23.429" v="1898" actId="47"/>
        <pc:sldMkLst>
          <pc:docMk/>
          <pc:sldMk cId="2827686727" sldId="4323"/>
        </pc:sldMkLst>
        <pc:spChg chg="del">
          <ac:chgData name="Aida Patricia Niño Mora" userId="a483023a-58f9-4d26-8dbe-80df405f42a1" providerId="ADAL" clId="{72F18A14-7CE8-46F6-BAAB-3893136F66D3}" dt="2021-07-15T04:19:28.524" v="1854" actId="21"/>
          <ac:spMkLst>
            <pc:docMk/>
            <pc:sldMk cId="2827686727" sldId="4323"/>
            <ac:spMk id="4" creationId="{3E937CE3-9EFE-48A0-83CC-BB080D5C8ABD}"/>
          </ac:spMkLst>
        </pc:spChg>
        <pc:spChg chg="del">
          <ac:chgData name="Aida Patricia Niño Mora" userId="a483023a-58f9-4d26-8dbe-80df405f42a1" providerId="ADAL" clId="{72F18A14-7CE8-46F6-BAAB-3893136F66D3}" dt="2021-07-15T04:19:28.524" v="1854" actId="21"/>
          <ac:spMkLst>
            <pc:docMk/>
            <pc:sldMk cId="2827686727" sldId="4323"/>
            <ac:spMk id="9" creationId="{C207F38C-BACF-4AD3-9B2E-02D79911119A}"/>
          </ac:spMkLst>
        </pc:spChg>
        <pc:spChg chg="del">
          <ac:chgData name="Aida Patricia Niño Mora" userId="a483023a-58f9-4d26-8dbe-80df405f42a1" providerId="ADAL" clId="{72F18A14-7CE8-46F6-BAAB-3893136F66D3}" dt="2021-07-15T04:19:28.524" v="1854" actId="21"/>
          <ac:spMkLst>
            <pc:docMk/>
            <pc:sldMk cId="2827686727" sldId="4323"/>
            <ac:spMk id="11" creationId="{00000000-0000-0000-0000-000000000000}"/>
          </ac:spMkLst>
        </pc:spChg>
        <pc:graphicFrameChg chg="del">
          <ac:chgData name="Aida Patricia Niño Mora" userId="a483023a-58f9-4d26-8dbe-80df405f42a1" providerId="ADAL" clId="{72F18A14-7CE8-46F6-BAAB-3893136F66D3}" dt="2021-07-15T04:19:28.524" v="1854" actId="21"/>
          <ac:graphicFrameMkLst>
            <pc:docMk/>
            <pc:sldMk cId="2827686727" sldId="4323"/>
            <ac:graphicFrameMk id="5" creationId="{1895D758-344B-4878-83CC-4942077159FC}"/>
          </ac:graphicFrameMkLst>
        </pc:graphicFrameChg>
        <pc:graphicFrameChg chg="del">
          <ac:chgData name="Aida Patricia Niño Mora" userId="a483023a-58f9-4d26-8dbe-80df405f42a1" providerId="ADAL" clId="{72F18A14-7CE8-46F6-BAAB-3893136F66D3}" dt="2021-07-15T04:19:28.524" v="1854" actId="21"/>
          <ac:graphicFrameMkLst>
            <pc:docMk/>
            <pc:sldMk cId="2827686727" sldId="4323"/>
            <ac:graphicFrameMk id="6" creationId="{6FEC9097-A62F-41EC-81C2-1CC6B7DFE068}"/>
          </ac:graphicFrameMkLst>
        </pc:graphicFrameChg>
        <pc:graphicFrameChg chg="del">
          <ac:chgData name="Aida Patricia Niño Mora" userId="a483023a-58f9-4d26-8dbe-80df405f42a1" providerId="ADAL" clId="{72F18A14-7CE8-46F6-BAAB-3893136F66D3}" dt="2021-07-15T04:19:28.524" v="1854" actId="21"/>
          <ac:graphicFrameMkLst>
            <pc:docMk/>
            <pc:sldMk cId="2827686727" sldId="4323"/>
            <ac:graphicFrameMk id="7" creationId="{A036655C-7512-491F-9337-413E215C60AC}"/>
          </ac:graphicFrameMkLst>
        </pc:graphicFrameChg>
        <pc:graphicFrameChg chg="del">
          <ac:chgData name="Aida Patricia Niño Mora" userId="a483023a-58f9-4d26-8dbe-80df405f42a1" providerId="ADAL" clId="{72F18A14-7CE8-46F6-BAAB-3893136F66D3}" dt="2021-07-15T04:19:28.524" v="1854" actId="21"/>
          <ac:graphicFrameMkLst>
            <pc:docMk/>
            <pc:sldMk cId="2827686727" sldId="4323"/>
            <ac:graphicFrameMk id="8" creationId="{1F391008-279A-4B28-B951-C63017EA326F}"/>
          </ac:graphicFrameMkLst>
        </pc:graphicFrameChg>
        <pc:graphicFrameChg chg="del">
          <ac:chgData name="Aida Patricia Niño Mora" userId="a483023a-58f9-4d26-8dbe-80df405f42a1" providerId="ADAL" clId="{72F18A14-7CE8-46F6-BAAB-3893136F66D3}" dt="2021-07-15T04:19:28.524" v="1854" actId="21"/>
          <ac:graphicFrameMkLst>
            <pc:docMk/>
            <pc:sldMk cId="2827686727" sldId="4323"/>
            <ac:graphicFrameMk id="10" creationId="{D2F7163D-4296-4161-8EA8-041728BCDEB1}"/>
          </ac:graphicFrameMkLst>
        </pc:graphicFrameChg>
      </pc:sldChg>
      <pc:sldChg chg="delSp modSp del mod delCm">
        <pc:chgData name="Aida Patricia Niño Mora" userId="a483023a-58f9-4d26-8dbe-80df405f42a1" providerId="ADAL" clId="{72F18A14-7CE8-46F6-BAAB-3893136F66D3}" dt="2021-07-15T04:21:29.367" v="1899" actId="47"/>
        <pc:sldMkLst>
          <pc:docMk/>
          <pc:sldMk cId="1478835974" sldId="4324"/>
        </pc:sldMkLst>
        <pc:spChg chg="del mod">
          <ac:chgData name="Aida Patricia Niño Mora" userId="a483023a-58f9-4d26-8dbe-80df405f42a1" providerId="ADAL" clId="{72F18A14-7CE8-46F6-BAAB-3893136F66D3}" dt="2021-07-15T04:19:55.572" v="1857" actId="21"/>
          <ac:spMkLst>
            <pc:docMk/>
            <pc:sldMk cId="1478835974" sldId="4324"/>
            <ac:spMk id="4" creationId="{022EEA6B-998E-4661-8E52-BADB7672B7FF}"/>
          </ac:spMkLst>
        </pc:spChg>
        <pc:spChg chg="del">
          <ac:chgData name="Aida Patricia Niño Mora" userId="a483023a-58f9-4d26-8dbe-80df405f42a1" providerId="ADAL" clId="{72F18A14-7CE8-46F6-BAAB-3893136F66D3}" dt="2021-07-15T04:19:55.572" v="1857" actId="21"/>
          <ac:spMkLst>
            <pc:docMk/>
            <pc:sldMk cId="1478835974" sldId="4324"/>
            <ac:spMk id="9" creationId="{870CFD66-97CA-49FC-9757-DEB04A3A3150}"/>
          </ac:spMkLst>
        </pc:spChg>
        <pc:spChg chg="del">
          <ac:chgData name="Aida Patricia Niño Mora" userId="a483023a-58f9-4d26-8dbe-80df405f42a1" providerId="ADAL" clId="{72F18A14-7CE8-46F6-BAAB-3893136F66D3}" dt="2021-07-15T04:19:55.572" v="1857" actId="21"/>
          <ac:spMkLst>
            <pc:docMk/>
            <pc:sldMk cId="1478835974" sldId="4324"/>
            <ac:spMk id="11" creationId="{00000000-0000-0000-0000-000000000000}"/>
          </ac:spMkLst>
        </pc:spChg>
        <pc:graphicFrameChg chg="del">
          <ac:chgData name="Aida Patricia Niño Mora" userId="a483023a-58f9-4d26-8dbe-80df405f42a1" providerId="ADAL" clId="{72F18A14-7CE8-46F6-BAAB-3893136F66D3}" dt="2021-07-15T04:19:55.572" v="1857" actId="21"/>
          <ac:graphicFrameMkLst>
            <pc:docMk/>
            <pc:sldMk cId="1478835974" sldId="4324"/>
            <ac:graphicFrameMk id="5" creationId="{3C6790CC-A0CC-45D3-A91B-017D1543C22E}"/>
          </ac:graphicFrameMkLst>
        </pc:graphicFrameChg>
        <pc:graphicFrameChg chg="del">
          <ac:chgData name="Aida Patricia Niño Mora" userId="a483023a-58f9-4d26-8dbe-80df405f42a1" providerId="ADAL" clId="{72F18A14-7CE8-46F6-BAAB-3893136F66D3}" dt="2021-07-15T04:19:55.572" v="1857" actId="21"/>
          <ac:graphicFrameMkLst>
            <pc:docMk/>
            <pc:sldMk cId="1478835974" sldId="4324"/>
            <ac:graphicFrameMk id="6" creationId="{75B8908E-D612-432F-BDAF-7C7F85BA41E8}"/>
          </ac:graphicFrameMkLst>
        </pc:graphicFrameChg>
        <pc:graphicFrameChg chg="del">
          <ac:chgData name="Aida Patricia Niño Mora" userId="a483023a-58f9-4d26-8dbe-80df405f42a1" providerId="ADAL" clId="{72F18A14-7CE8-46F6-BAAB-3893136F66D3}" dt="2021-07-15T04:19:55.572" v="1857" actId="21"/>
          <ac:graphicFrameMkLst>
            <pc:docMk/>
            <pc:sldMk cId="1478835974" sldId="4324"/>
            <ac:graphicFrameMk id="7" creationId="{BCC8DF57-EBE1-4F4F-9E9C-EA80B23CFD22}"/>
          </ac:graphicFrameMkLst>
        </pc:graphicFrameChg>
        <pc:graphicFrameChg chg="del">
          <ac:chgData name="Aida Patricia Niño Mora" userId="a483023a-58f9-4d26-8dbe-80df405f42a1" providerId="ADAL" clId="{72F18A14-7CE8-46F6-BAAB-3893136F66D3}" dt="2021-07-15T04:19:55.572" v="1857" actId="21"/>
          <ac:graphicFrameMkLst>
            <pc:docMk/>
            <pc:sldMk cId="1478835974" sldId="4324"/>
            <ac:graphicFrameMk id="8" creationId="{BDC411ED-22F4-4F9A-8E9F-C6953DC55E6F}"/>
          </ac:graphicFrameMkLst>
        </pc:graphicFrameChg>
        <pc:graphicFrameChg chg="del">
          <ac:chgData name="Aida Patricia Niño Mora" userId="a483023a-58f9-4d26-8dbe-80df405f42a1" providerId="ADAL" clId="{72F18A14-7CE8-46F6-BAAB-3893136F66D3}" dt="2021-07-15T04:19:55.572" v="1857" actId="21"/>
          <ac:graphicFrameMkLst>
            <pc:docMk/>
            <pc:sldMk cId="1478835974" sldId="4324"/>
            <ac:graphicFrameMk id="10" creationId="{8417D126-4438-4C89-9200-EBB3F8331BD6}"/>
          </ac:graphicFrameMkLst>
        </pc:graphicFrameChg>
      </pc:sldChg>
      <pc:sldChg chg="addSp delSp modSp del mod delCm">
        <pc:chgData name="Aida Patricia Niño Mora" userId="a483023a-58f9-4d26-8dbe-80df405f42a1" providerId="ADAL" clId="{72F18A14-7CE8-46F6-BAAB-3893136F66D3}" dt="2021-07-15T04:18:50.325" v="1849" actId="47"/>
        <pc:sldMkLst>
          <pc:docMk/>
          <pc:sldMk cId="3917550655" sldId="4325"/>
        </pc:sldMkLst>
        <pc:spChg chg="add del mod">
          <ac:chgData name="Aida Patricia Niño Mora" userId="a483023a-58f9-4d26-8dbe-80df405f42a1" providerId="ADAL" clId="{72F18A14-7CE8-46F6-BAAB-3893136F66D3}" dt="2021-07-15T04:18:07.510" v="1845" actId="21"/>
          <ac:spMkLst>
            <pc:docMk/>
            <pc:sldMk cId="3917550655" sldId="4325"/>
            <ac:spMk id="8" creationId="{FC0FF9EF-A786-4140-A236-820FA51E5F3F}"/>
          </ac:spMkLst>
        </pc:spChg>
        <pc:spChg chg="add del">
          <ac:chgData name="Aida Patricia Niño Mora" userId="a483023a-58f9-4d26-8dbe-80df405f42a1" providerId="ADAL" clId="{72F18A14-7CE8-46F6-BAAB-3893136F66D3}" dt="2021-07-15T04:18:07.510" v="1845" actId="21"/>
          <ac:spMkLst>
            <pc:docMk/>
            <pc:sldMk cId="3917550655" sldId="4325"/>
            <ac:spMk id="10" creationId="{5C8F9F60-0270-4245-98E0-7D489B1D84D5}"/>
          </ac:spMkLst>
        </pc:spChg>
        <pc:spChg chg="del">
          <ac:chgData name="Aida Patricia Niño Mora" userId="a483023a-58f9-4d26-8dbe-80df405f42a1" providerId="ADAL" clId="{72F18A14-7CE8-46F6-BAAB-3893136F66D3}" dt="2021-07-15T04:18:07.510" v="1845" actId="21"/>
          <ac:spMkLst>
            <pc:docMk/>
            <pc:sldMk cId="3917550655" sldId="4325"/>
            <ac:spMk id="31" creationId="{A797BBE1-F2DD-4FE8-9A25-7BA95547E67F}"/>
          </ac:spMkLst>
        </pc:spChg>
        <pc:graphicFrameChg chg="add del">
          <ac:chgData name="Aida Patricia Niño Mora" userId="a483023a-58f9-4d26-8dbe-80df405f42a1" providerId="ADAL" clId="{72F18A14-7CE8-46F6-BAAB-3893136F66D3}" dt="2021-07-15T04:18:07.510" v="1845" actId="21"/>
          <ac:graphicFrameMkLst>
            <pc:docMk/>
            <pc:sldMk cId="3917550655" sldId="4325"/>
            <ac:graphicFrameMk id="5" creationId="{E8D1B2DB-8235-4C7D-BA71-FC5F97910AE9}"/>
          </ac:graphicFrameMkLst>
        </pc:graphicFrameChg>
        <pc:graphicFrameChg chg="del">
          <ac:chgData name="Aida Patricia Niño Mora" userId="a483023a-58f9-4d26-8dbe-80df405f42a1" providerId="ADAL" clId="{72F18A14-7CE8-46F6-BAAB-3893136F66D3}" dt="2021-07-15T04:18:07.510" v="1845" actId="21"/>
          <ac:graphicFrameMkLst>
            <pc:docMk/>
            <pc:sldMk cId="3917550655" sldId="4325"/>
            <ac:graphicFrameMk id="27" creationId="{F6019EC1-82A4-4E44-8EC2-155CA5EE0EA6}"/>
          </ac:graphicFrameMkLst>
        </pc:graphicFrameChg>
        <pc:picChg chg="add del">
          <ac:chgData name="Aida Patricia Niño Mora" userId="a483023a-58f9-4d26-8dbe-80df405f42a1" providerId="ADAL" clId="{72F18A14-7CE8-46F6-BAAB-3893136F66D3}" dt="2021-07-15T04:18:07.510" v="1845" actId="21"/>
          <ac:picMkLst>
            <pc:docMk/>
            <pc:sldMk cId="3917550655" sldId="4325"/>
            <ac:picMk id="2" creationId="{00000000-0000-0000-0000-000000000000}"/>
          </ac:picMkLst>
        </pc:picChg>
        <pc:picChg chg="add del">
          <ac:chgData name="Aida Patricia Niño Mora" userId="a483023a-58f9-4d26-8dbe-80df405f42a1" providerId="ADAL" clId="{72F18A14-7CE8-46F6-BAAB-3893136F66D3}" dt="2021-07-15T04:18:07.510" v="1845" actId="21"/>
          <ac:picMkLst>
            <pc:docMk/>
            <pc:sldMk cId="3917550655" sldId="4325"/>
            <ac:picMk id="3" creationId="{00000000-0000-0000-0000-000000000000}"/>
          </ac:picMkLst>
        </pc:picChg>
      </pc:sldChg>
      <pc:sldChg chg="delSp modSp del mod">
        <pc:chgData name="Aida Patricia Niño Mora" userId="a483023a-58f9-4d26-8dbe-80df405f42a1" providerId="ADAL" clId="{72F18A14-7CE8-46F6-BAAB-3893136F66D3}" dt="2021-07-15T04:18:55.982" v="1850" actId="47"/>
        <pc:sldMkLst>
          <pc:docMk/>
          <pc:sldMk cId="710324142" sldId="4326"/>
        </pc:sldMkLst>
        <pc:spChg chg="del mod">
          <ac:chgData name="Aida Patricia Niño Mora" userId="a483023a-58f9-4d26-8dbe-80df405f42a1" providerId="ADAL" clId="{72F18A14-7CE8-46F6-BAAB-3893136F66D3}" dt="2021-07-15T04:18:39.844" v="1847" actId="21"/>
          <ac:spMkLst>
            <pc:docMk/>
            <pc:sldMk cId="710324142" sldId="4326"/>
            <ac:spMk id="8" creationId="{FC0FF9EF-A786-4140-A236-820FA51E5F3F}"/>
          </ac:spMkLst>
        </pc:spChg>
        <pc:spChg chg="del">
          <ac:chgData name="Aida Patricia Niño Mora" userId="a483023a-58f9-4d26-8dbe-80df405f42a1" providerId="ADAL" clId="{72F18A14-7CE8-46F6-BAAB-3893136F66D3}" dt="2021-07-15T04:18:39.844" v="1847" actId="21"/>
          <ac:spMkLst>
            <pc:docMk/>
            <pc:sldMk cId="710324142" sldId="4326"/>
            <ac:spMk id="10" creationId="{5C8F9F60-0270-4245-98E0-7D489B1D84D5}"/>
          </ac:spMkLst>
        </pc:spChg>
        <pc:spChg chg="del">
          <ac:chgData name="Aida Patricia Niño Mora" userId="a483023a-58f9-4d26-8dbe-80df405f42a1" providerId="ADAL" clId="{72F18A14-7CE8-46F6-BAAB-3893136F66D3}" dt="2021-07-15T04:18:39.844" v="1847" actId="21"/>
          <ac:spMkLst>
            <pc:docMk/>
            <pc:sldMk cId="710324142" sldId="4326"/>
            <ac:spMk id="31" creationId="{A797BBE1-F2DD-4FE8-9A25-7BA95547E67F}"/>
          </ac:spMkLst>
        </pc:spChg>
        <pc:graphicFrameChg chg="del">
          <ac:chgData name="Aida Patricia Niño Mora" userId="a483023a-58f9-4d26-8dbe-80df405f42a1" providerId="ADAL" clId="{72F18A14-7CE8-46F6-BAAB-3893136F66D3}" dt="2021-07-15T04:18:39.844" v="1847" actId="21"/>
          <ac:graphicFrameMkLst>
            <pc:docMk/>
            <pc:sldMk cId="710324142" sldId="4326"/>
            <ac:graphicFrameMk id="5" creationId="{E8D1B2DB-8235-4C7D-BA71-FC5F97910AE9}"/>
          </ac:graphicFrameMkLst>
        </pc:graphicFrameChg>
        <pc:graphicFrameChg chg="del">
          <ac:chgData name="Aida Patricia Niño Mora" userId="a483023a-58f9-4d26-8dbe-80df405f42a1" providerId="ADAL" clId="{72F18A14-7CE8-46F6-BAAB-3893136F66D3}" dt="2021-07-15T04:18:39.844" v="1847" actId="21"/>
          <ac:graphicFrameMkLst>
            <pc:docMk/>
            <pc:sldMk cId="710324142" sldId="4326"/>
            <ac:graphicFrameMk id="27" creationId="{F6019EC1-82A4-4E44-8EC2-155CA5EE0EA6}"/>
          </ac:graphicFrameMkLst>
        </pc:graphicFrameChg>
        <pc:picChg chg="del">
          <ac:chgData name="Aida Patricia Niño Mora" userId="a483023a-58f9-4d26-8dbe-80df405f42a1" providerId="ADAL" clId="{72F18A14-7CE8-46F6-BAAB-3893136F66D3}" dt="2021-07-15T04:18:39.844" v="1847" actId="21"/>
          <ac:picMkLst>
            <pc:docMk/>
            <pc:sldMk cId="710324142" sldId="4326"/>
            <ac:picMk id="3" creationId="{00000000-0000-0000-0000-000000000000}"/>
          </ac:picMkLst>
        </pc:picChg>
        <pc:picChg chg="del">
          <ac:chgData name="Aida Patricia Niño Mora" userId="a483023a-58f9-4d26-8dbe-80df405f42a1" providerId="ADAL" clId="{72F18A14-7CE8-46F6-BAAB-3893136F66D3}" dt="2021-07-15T04:18:39.844" v="1847" actId="21"/>
          <ac:picMkLst>
            <pc:docMk/>
            <pc:sldMk cId="710324142" sldId="4326"/>
            <ac:picMk id="4" creationId="{00000000-0000-0000-0000-000000000000}"/>
          </ac:picMkLst>
        </pc:picChg>
      </pc:sldChg>
      <pc:sldChg chg="modSp mod delCm">
        <pc:chgData name="Aida Patricia Niño Mora" userId="a483023a-58f9-4d26-8dbe-80df405f42a1" providerId="ADAL" clId="{72F18A14-7CE8-46F6-BAAB-3893136F66D3}" dt="2021-07-15T04:38:46.210" v="2087" actId="1592"/>
        <pc:sldMkLst>
          <pc:docMk/>
          <pc:sldMk cId="1859081846" sldId="4327"/>
        </pc:sldMkLst>
        <pc:spChg chg="mod">
          <ac:chgData name="Aida Patricia Niño Mora" userId="a483023a-58f9-4d26-8dbe-80df405f42a1" providerId="ADAL" clId="{72F18A14-7CE8-46F6-BAAB-3893136F66D3}" dt="2021-07-15T04:38:41.639" v="2086" actId="1076"/>
          <ac:spMkLst>
            <pc:docMk/>
            <pc:sldMk cId="1859081846" sldId="4327"/>
            <ac:spMk id="8" creationId="{FC0FF9EF-A786-4140-A236-820FA51E5F3F}"/>
          </ac:spMkLst>
        </pc:spChg>
      </pc:sldChg>
      <pc:sldChg chg="delSp modSp mod delCm">
        <pc:chgData name="Aida Patricia Niño Mora" userId="a483023a-58f9-4d26-8dbe-80df405f42a1" providerId="ADAL" clId="{72F18A14-7CE8-46F6-BAAB-3893136F66D3}" dt="2021-07-15T04:39:44.789" v="2097" actId="14100"/>
        <pc:sldMkLst>
          <pc:docMk/>
          <pc:sldMk cId="1742331765" sldId="4328"/>
        </pc:sldMkLst>
        <pc:spChg chg="mod">
          <ac:chgData name="Aida Patricia Niño Mora" userId="a483023a-58f9-4d26-8dbe-80df405f42a1" providerId="ADAL" clId="{72F18A14-7CE8-46F6-BAAB-3893136F66D3}" dt="2021-07-15T04:39:24.632" v="2094" actId="1076"/>
          <ac:spMkLst>
            <pc:docMk/>
            <pc:sldMk cId="1742331765" sldId="4328"/>
            <ac:spMk id="8" creationId="{FC0FF9EF-A786-4140-A236-820FA51E5F3F}"/>
          </ac:spMkLst>
        </pc:spChg>
        <pc:spChg chg="mod">
          <ac:chgData name="Aida Patricia Niño Mora" userId="a483023a-58f9-4d26-8dbe-80df405f42a1" providerId="ADAL" clId="{72F18A14-7CE8-46F6-BAAB-3893136F66D3}" dt="2021-07-15T04:39:44.789" v="2097" actId="14100"/>
          <ac:spMkLst>
            <pc:docMk/>
            <pc:sldMk cId="1742331765" sldId="4328"/>
            <ac:spMk id="9" creationId="{0F0B3BAF-742F-4BB5-BD23-868F0CEBB062}"/>
          </ac:spMkLst>
        </pc:spChg>
        <pc:picChg chg="del">
          <ac:chgData name="Aida Patricia Niño Mora" userId="a483023a-58f9-4d26-8dbe-80df405f42a1" providerId="ADAL" clId="{72F18A14-7CE8-46F6-BAAB-3893136F66D3}" dt="2021-07-15T03:31:41.456" v="1261"/>
          <ac:picMkLst>
            <pc:docMk/>
            <pc:sldMk cId="1742331765" sldId="4328"/>
            <ac:picMk id="2" creationId="{32842E07-2BFF-4DA6-B4BB-D69DBE3367AB}"/>
          </ac:picMkLst>
        </pc:picChg>
      </pc:sldChg>
      <pc:sldChg chg="delSp modSp del mod delCm">
        <pc:chgData name="Aida Patricia Niño Mora" userId="a483023a-58f9-4d26-8dbe-80df405f42a1" providerId="ADAL" clId="{72F18A14-7CE8-46F6-BAAB-3893136F66D3}" dt="2021-07-15T04:16:21.449" v="1826" actId="47"/>
        <pc:sldMkLst>
          <pc:docMk/>
          <pc:sldMk cId="1078784729" sldId="4330"/>
        </pc:sldMkLst>
        <pc:spChg chg="del mod">
          <ac:chgData name="Aida Patricia Niño Mora" userId="a483023a-58f9-4d26-8dbe-80df405f42a1" providerId="ADAL" clId="{72F18A14-7CE8-46F6-BAAB-3893136F66D3}" dt="2021-07-15T04:16:09.565" v="1824" actId="21"/>
          <ac:spMkLst>
            <pc:docMk/>
            <pc:sldMk cId="1078784729" sldId="4330"/>
            <ac:spMk id="4" creationId="{ABC5BBB5-1BD3-442F-9399-2E47DA872B70}"/>
          </ac:spMkLst>
        </pc:spChg>
        <pc:spChg chg="del">
          <ac:chgData name="Aida Patricia Niño Mora" userId="a483023a-58f9-4d26-8dbe-80df405f42a1" providerId="ADAL" clId="{72F18A14-7CE8-46F6-BAAB-3893136F66D3}" dt="2021-07-14T23:31:07.393" v="4" actId="478"/>
          <ac:spMkLst>
            <pc:docMk/>
            <pc:sldMk cId="1078784729" sldId="4330"/>
            <ac:spMk id="6" creationId="{1C0A7C8E-32F5-4D6C-859D-15A9B96F5ACF}"/>
          </ac:spMkLst>
        </pc:spChg>
        <pc:spChg chg="del">
          <ac:chgData name="Aida Patricia Niño Mora" userId="a483023a-58f9-4d26-8dbe-80df405f42a1" providerId="ADAL" clId="{72F18A14-7CE8-46F6-BAAB-3893136F66D3}" dt="2021-07-15T04:16:09.565" v="1824" actId="21"/>
          <ac:spMkLst>
            <pc:docMk/>
            <pc:sldMk cId="1078784729" sldId="4330"/>
            <ac:spMk id="7" creationId="{0902CAD3-9EA9-47A3-AC64-B0C0874D6A95}"/>
          </ac:spMkLst>
        </pc:spChg>
        <pc:spChg chg="del">
          <ac:chgData name="Aida Patricia Niño Mora" userId="a483023a-58f9-4d26-8dbe-80df405f42a1" providerId="ADAL" clId="{72F18A14-7CE8-46F6-BAAB-3893136F66D3}" dt="2021-07-15T04:16:09.565" v="1824" actId="21"/>
          <ac:spMkLst>
            <pc:docMk/>
            <pc:sldMk cId="1078784729" sldId="4330"/>
            <ac:spMk id="8" creationId="{C4B62DC8-31BA-44E1-8605-71F798C625C4}"/>
          </ac:spMkLst>
        </pc:spChg>
        <pc:picChg chg="del">
          <ac:chgData name="Aida Patricia Niño Mora" userId="a483023a-58f9-4d26-8dbe-80df405f42a1" providerId="ADAL" clId="{72F18A14-7CE8-46F6-BAAB-3893136F66D3}" dt="2021-07-15T04:16:09.565" v="1824" actId="21"/>
          <ac:picMkLst>
            <pc:docMk/>
            <pc:sldMk cId="1078784729" sldId="4330"/>
            <ac:picMk id="2" creationId="{A3DB9FBA-2113-45E6-89AC-5D234C64E97A}"/>
          </ac:picMkLst>
        </pc:picChg>
      </pc:sldChg>
      <pc:sldChg chg="del">
        <pc:chgData name="Aida Patricia Niño Mora" userId="a483023a-58f9-4d26-8dbe-80df405f42a1" providerId="ADAL" clId="{72F18A14-7CE8-46F6-BAAB-3893136F66D3}" dt="2021-07-15T01:04:04.205" v="369" actId="47"/>
        <pc:sldMkLst>
          <pc:docMk/>
          <pc:sldMk cId="3255739468" sldId="4335"/>
        </pc:sldMkLst>
      </pc:sldChg>
      <pc:sldChg chg="del">
        <pc:chgData name="Aida Patricia Niño Mora" userId="a483023a-58f9-4d26-8dbe-80df405f42a1" providerId="ADAL" clId="{72F18A14-7CE8-46F6-BAAB-3893136F66D3}" dt="2021-07-15T01:03:59.943" v="368" actId="47"/>
        <pc:sldMkLst>
          <pc:docMk/>
          <pc:sldMk cId="2921989107" sldId="4336"/>
        </pc:sldMkLst>
      </pc:sldChg>
      <pc:sldChg chg="delSp modSp del mod">
        <pc:chgData name="Aida Patricia Niño Mora" userId="a483023a-58f9-4d26-8dbe-80df405f42a1" providerId="ADAL" clId="{72F18A14-7CE8-46F6-BAAB-3893136F66D3}" dt="2021-07-15T04:15:08.362" v="1812" actId="47"/>
        <pc:sldMkLst>
          <pc:docMk/>
          <pc:sldMk cId="1719454845" sldId="4337"/>
        </pc:sldMkLst>
        <pc:spChg chg="del mod">
          <ac:chgData name="Aida Patricia Niño Mora" userId="a483023a-58f9-4d26-8dbe-80df405f42a1" providerId="ADAL" clId="{72F18A14-7CE8-46F6-BAAB-3893136F66D3}" dt="2021-07-15T04:14:11.276" v="1805" actId="21"/>
          <ac:spMkLst>
            <pc:docMk/>
            <pc:sldMk cId="1719454845" sldId="4337"/>
            <ac:spMk id="2" creationId="{F1FCD7D9-FC0C-43A2-87DF-4465441550FA}"/>
          </ac:spMkLst>
        </pc:spChg>
        <pc:spChg chg="mod">
          <ac:chgData name="Aida Patricia Niño Mora" userId="a483023a-58f9-4d26-8dbe-80df405f42a1" providerId="ADAL" clId="{72F18A14-7CE8-46F6-BAAB-3893136F66D3}" dt="2021-07-14T23:30:23.294" v="3" actId="1076"/>
          <ac:spMkLst>
            <pc:docMk/>
            <pc:sldMk cId="1719454845" sldId="4337"/>
            <ac:spMk id="10" creationId="{A77E8D8F-8457-4282-9FE7-DB18319E5EAC}"/>
          </ac:spMkLst>
        </pc:spChg>
        <pc:spChg chg="del">
          <ac:chgData name="Aida Patricia Niño Mora" userId="a483023a-58f9-4d26-8dbe-80df405f42a1" providerId="ADAL" clId="{72F18A14-7CE8-46F6-BAAB-3893136F66D3}" dt="2021-07-15T04:14:11.276" v="1805" actId="21"/>
          <ac:spMkLst>
            <pc:docMk/>
            <pc:sldMk cId="1719454845" sldId="4337"/>
            <ac:spMk id="18" creationId="{277DFC2E-0F74-43BF-B255-0C9ECF5322C0}"/>
          </ac:spMkLst>
        </pc:spChg>
        <pc:spChg chg="del">
          <ac:chgData name="Aida Patricia Niño Mora" userId="a483023a-58f9-4d26-8dbe-80df405f42a1" providerId="ADAL" clId="{72F18A14-7CE8-46F6-BAAB-3893136F66D3}" dt="2021-07-15T04:14:11.276" v="1805" actId="21"/>
          <ac:spMkLst>
            <pc:docMk/>
            <pc:sldMk cId="1719454845" sldId="4337"/>
            <ac:spMk id="19" creationId="{84BE9952-56C8-4F0A-8191-D910528DDA63}"/>
          </ac:spMkLst>
        </pc:spChg>
        <pc:spChg chg="del">
          <ac:chgData name="Aida Patricia Niño Mora" userId="a483023a-58f9-4d26-8dbe-80df405f42a1" providerId="ADAL" clId="{72F18A14-7CE8-46F6-BAAB-3893136F66D3}" dt="2021-07-15T04:14:11.276" v="1805" actId="21"/>
          <ac:spMkLst>
            <pc:docMk/>
            <pc:sldMk cId="1719454845" sldId="4337"/>
            <ac:spMk id="28" creationId="{4D670193-118D-49DE-95E2-26C5A243BAD6}"/>
          </ac:spMkLst>
        </pc:spChg>
        <pc:spChg chg="del">
          <ac:chgData name="Aida Patricia Niño Mora" userId="a483023a-58f9-4d26-8dbe-80df405f42a1" providerId="ADAL" clId="{72F18A14-7CE8-46F6-BAAB-3893136F66D3}" dt="2021-07-15T04:14:11.276" v="1805" actId="21"/>
          <ac:spMkLst>
            <pc:docMk/>
            <pc:sldMk cId="1719454845" sldId="4337"/>
            <ac:spMk id="30" creationId="{A2A4F838-94F6-4DAB-8087-5BA83E1E77C3}"/>
          </ac:spMkLst>
        </pc:spChg>
        <pc:spChg chg="del">
          <ac:chgData name="Aida Patricia Niño Mora" userId="a483023a-58f9-4d26-8dbe-80df405f42a1" providerId="ADAL" clId="{72F18A14-7CE8-46F6-BAAB-3893136F66D3}" dt="2021-07-15T04:14:11.276" v="1805" actId="21"/>
          <ac:spMkLst>
            <pc:docMk/>
            <pc:sldMk cId="1719454845" sldId="4337"/>
            <ac:spMk id="32" creationId="{92E72A4F-51C1-4CC8-BA4F-EDBC74A72B65}"/>
          </ac:spMkLst>
        </pc:spChg>
        <pc:spChg chg="del">
          <ac:chgData name="Aida Patricia Niño Mora" userId="a483023a-58f9-4d26-8dbe-80df405f42a1" providerId="ADAL" clId="{72F18A14-7CE8-46F6-BAAB-3893136F66D3}" dt="2021-07-15T04:14:11.276" v="1805" actId="21"/>
          <ac:spMkLst>
            <pc:docMk/>
            <pc:sldMk cId="1719454845" sldId="4337"/>
            <ac:spMk id="33" creationId="{7E093B52-042C-4B51-B252-E3E7F53D3C24}"/>
          </ac:spMkLst>
        </pc:spChg>
        <pc:spChg chg="del">
          <ac:chgData name="Aida Patricia Niño Mora" userId="a483023a-58f9-4d26-8dbe-80df405f42a1" providerId="ADAL" clId="{72F18A14-7CE8-46F6-BAAB-3893136F66D3}" dt="2021-07-15T04:14:11.276" v="1805" actId="21"/>
          <ac:spMkLst>
            <pc:docMk/>
            <pc:sldMk cId="1719454845" sldId="4337"/>
            <ac:spMk id="34" creationId="{D61F5B70-EEAC-40FD-8799-1EB191CAEF39}"/>
          </ac:spMkLst>
        </pc:spChg>
        <pc:spChg chg="del">
          <ac:chgData name="Aida Patricia Niño Mora" userId="a483023a-58f9-4d26-8dbe-80df405f42a1" providerId="ADAL" clId="{72F18A14-7CE8-46F6-BAAB-3893136F66D3}" dt="2021-07-15T04:14:11.276" v="1805" actId="21"/>
          <ac:spMkLst>
            <pc:docMk/>
            <pc:sldMk cId="1719454845" sldId="4337"/>
            <ac:spMk id="35" creationId="{374A0D88-FA18-4C92-888B-834373C091B8}"/>
          </ac:spMkLst>
        </pc:spChg>
        <pc:spChg chg="del">
          <ac:chgData name="Aida Patricia Niño Mora" userId="a483023a-58f9-4d26-8dbe-80df405f42a1" providerId="ADAL" clId="{72F18A14-7CE8-46F6-BAAB-3893136F66D3}" dt="2021-07-15T04:14:11.276" v="1805" actId="21"/>
          <ac:spMkLst>
            <pc:docMk/>
            <pc:sldMk cId="1719454845" sldId="4337"/>
            <ac:spMk id="36" creationId="{1720EC6D-83D0-4171-9395-871F558400F4}"/>
          </ac:spMkLst>
        </pc:spChg>
        <pc:spChg chg="del">
          <ac:chgData name="Aida Patricia Niño Mora" userId="a483023a-58f9-4d26-8dbe-80df405f42a1" providerId="ADAL" clId="{72F18A14-7CE8-46F6-BAAB-3893136F66D3}" dt="2021-07-15T04:14:11.276" v="1805" actId="21"/>
          <ac:spMkLst>
            <pc:docMk/>
            <pc:sldMk cId="1719454845" sldId="4337"/>
            <ac:spMk id="37" creationId="{2F4AC535-1D8E-4ED3-A15B-41A9591D6575}"/>
          </ac:spMkLst>
        </pc:spChg>
        <pc:spChg chg="del">
          <ac:chgData name="Aida Patricia Niño Mora" userId="a483023a-58f9-4d26-8dbe-80df405f42a1" providerId="ADAL" clId="{72F18A14-7CE8-46F6-BAAB-3893136F66D3}" dt="2021-07-15T04:14:11.276" v="1805" actId="21"/>
          <ac:spMkLst>
            <pc:docMk/>
            <pc:sldMk cId="1719454845" sldId="4337"/>
            <ac:spMk id="42" creationId="{3A913A70-72D8-475B-B422-97E512282832}"/>
          </ac:spMkLst>
        </pc:spChg>
        <pc:grpChg chg="del">
          <ac:chgData name="Aida Patricia Niño Mora" userId="a483023a-58f9-4d26-8dbe-80df405f42a1" providerId="ADAL" clId="{72F18A14-7CE8-46F6-BAAB-3893136F66D3}" dt="2021-07-15T04:14:11.276" v="1805" actId="21"/>
          <ac:grpSpMkLst>
            <pc:docMk/>
            <pc:sldMk cId="1719454845" sldId="4337"/>
            <ac:grpSpMk id="3" creationId="{73EC0F96-6A93-44F3-805B-EE28A37A9D8C}"/>
          </ac:grpSpMkLst>
        </pc:grpChg>
        <pc:grpChg chg="del">
          <ac:chgData name="Aida Patricia Niño Mora" userId="a483023a-58f9-4d26-8dbe-80df405f42a1" providerId="ADAL" clId="{72F18A14-7CE8-46F6-BAAB-3893136F66D3}" dt="2021-07-15T04:14:11.276" v="1805" actId="21"/>
          <ac:grpSpMkLst>
            <pc:docMk/>
            <pc:sldMk cId="1719454845" sldId="4337"/>
            <ac:grpSpMk id="20" creationId="{ADFEB01D-87D8-4F66-966A-8F2762F49E9F}"/>
          </ac:grpSpMkLst>
        </pc:grpChg>
        <pc:grpChg chg="del">
          <ac:chgData name="Aida Patricia Niño Mora" userId="a483023a-58f9-4d26-8dbe-80df405f42a1" providerId="ADAL" clId="{72F18A14-7CE8-46F6-BAAB-3893136F66D3}" dt="2021-07-15T04:14:11.276" v="1805" actId="21"/>
          <ac:grpSpMkLst>
            <pc:docMk/>
            <pc:sldMk cId="1719454845" sldId="4337"/>
            <ac:grpSpMk id="38" creationId="{46A83502-32E4-4E97-957C-ED7F2D465FA1}"/>
          </ac:grpSpMkLst>
        </pc:grpChg>
        <pc:cxnChg chg="del">
          <ac:chgData name="Aida Patricia Niño Mora" userId="a483023a-58f9-4d26-8dbe-80df405f42a1" providerId="ADAL" clId="{72F18A14-7CE8-46F6-BAAB-3893136F66D3}" dt="2021-07-15T04:14:11.276" v="1805" actId="21"/>
          <ac:cxnSpMkLst>
            <pc:docMk/>
            <pc:sldMk cId="1719454845" sldId="4337"/>
            <ac:cxnSpMk id="29" creationId="{D6C560DF-763A-4651-95D4-FF955C96A160}"/>
          </ac:cxnSpMkLst>
        </pc:cxnChg>
        <pc:cxnChg chg="del">
          <ac:chgData name="Aida Patricia Niño Mora" userId="a483023a-58f9-4d26-8dbe-80df405f42a1" providerId="ADAL" clId="{72F18A14-7CE8-46F6-BAAB-3893136F66D3}" dt="2021-07-15T04:14:11.276" v="1805" actId="21"/>
          <ac:cxnSpMkLst>
            <pc:docMk/>
            <pc:sldMk cId="1719454845" sldId="4337"/>
            <ac:cxnSpMk id="31" creationId="{0FC3C620-177A-4905-BC7B-0C15161B7BBA}"/>
          </ac:cxnSpMkLst>
        </pc:cxnChg>
      </pc:sldChg>
      <pc:sldChg chg="addSp delSp modSp mod">
        <pc:chgData name="Aida Patricia Niño Mora" userId="a483023a-58f9-4d26-8dbe-80df405f42a1" providerId="ADAL" clId="{72F18A14-7CE8-46F6-BAAB-3893136F66D3}" dt="2021-07-15T03:36:26.235" v="1331" actId="108"/>
        <pc:sldMkLst>
          <pc:docMk/>
          <pc:sldMk cId="452856558" sldId="4338"/>
        </pc:sldMkLst>
        <pc:spChg chg="del mod">
          <ac:chgData name="Aida Patricia Niño Mora" userId="a483023a-58f9-4d26-8dbe-80df405f42a1" providerId="ADAL" clId="{72F18A14-7CE8-46F6-BAAB-3893136F66D3}" dt="2021-07-15T03:35:57.148" v="1329" actId="478"/>
          <ac:spMkLst>
            <pc:docMk/>
            <pc:sldMk cId="452856558" sldId="4338"/>
            <ac:spMk id="2" creationId="{00000000-0000-0000-0000-000000000000}"/>
          </ac:spMkLst>
        </pc:spChg>
        <pc:spChg chg="del mod">
          <ac:chgData name="Aida Patricia Niño Mora" userId="a483023a-58f9-4d26-8dbe-80df405f42a1" providerId="ADAL" clId="{72F18A14-7CE8-46F6-BAAB-3893136F66D3}" dt="2021-07-15T03:34:59.656" v="1293" actId="478"/>
          <ac:spMkLst>
            <pc:docMk/>
            <pc:sldMk cId="452856558" sldId="4338"/>
            <ac:spMk id="51" creationId="{00000000-0000-0000-0000-000000000000}"/>
          </ac:spMkLst>
        </pc:spChg>
        <pc:spChg chg="add mod">
          <ac:chgData name="Aida Patricia Niño Mora" userId="a483023a-58f9-4d26-8dbe-80df405f42a1" providerId="ADAL" clId="{72F18A14-7CE8-46F6-BAAB-3893136F66D3}" dt="2021-07-15T03:36:26.235" v="1331" actId="108"/>
          <ac:spMkLst>
            <pc:docMk/>
            <pc:sldMk cId="452856558" sldId="4338"/>
            <ac:spMk id="52" creationId="{4813B427-8F87-4D2E-858F-FE1D626114F1}"/>
          </ac:spMkLst>
        </pc:spChg>
        <pc:spChg chg="add del mod">
          <ac:chgData name="Aida Patricia Niño Mora" userId="a483023a-58f9-4d26-8dbe-80df405f42a1" providerId="ADAL" clId="{72F18A14-7CE8-46F6-BAAB-3893136F66D3}" dt="2021-07-15T03:36:00.097" v="1330" actId="478"/>
          <ac:spMkLst>
            <pc:docMk/>
            <pc:sldMk cId="452856558" sldId="4338"/>
            <ac:spMk id="54" creationId="{4E377BA8-46F1-4C4B-82BF-CE7417A3BAEA}"/>
          </ac:spMkLst>
        </pc:spChg>
        <pc:graphicFrameChg chg="mod">
          <ac:chgData name="Aida Patricia Niño Mora" userId="a483023a-58f9-4d26-8dbe-80df405f42a1" providerId="ADAL" clId="{72F18A14-7CE8-46F6-BAAB-3893136F66D3}" dt="2021-07-15T03:35:17.971" v="1296" actId="1076"/>
          <ac:graphicFrameMkLst>
            <pc:docMk/>
            <pc:sldMk cId="452856558" sldId="4338"/>
            <ac:graphicFrameMk id="3" creationId="{00000000-0000-0000-0000-000000000000}"/>
          </ac:graphicFrameMkLst>
        </pc:graphicFrameChg>
      </pc:sldChg>
      <pc:sldChg chg="modSp mod">
        <pc:chgData name="Aida Patricia Niño Mora" userId="a483023a-58f9-4d26-8dbe-80df405f42a1" providerId="ADAL" clId="{72F18A14-7CE8-46F6-BAAB-3893136F66D3}" dt="2021-07-14T23:28:37.723" v="2" actId="207"/>
        <pc:sldMkLst>
          <pc:docMk/>
          <pc:sldMk cId="3016274743" sldId="4341"/>
        </pc:sldMkLst>
        <pc:spChg chg="mod">
          <ac:chgData name="Aida Patricia Niño Mora" userId="a483023a-58f9-4d26-8dbe-80df405f42a1" providerId="ADAL" clId="{72F18A14-7CE8-46F6-BAAB-3893136F66D3}" dt="2021-07-14T23:28:37.723" v="2" actId="207"/>
          <ac:spMkLst>
            <pc:docMk/>
            <pc:sldMk cId="3016274743" sldId="4341"/>
            <ac:spMk id="726" creationId="{00000000-0000-0000-0000-000000000000}"/>
          </ac:spMkLst>
        </pc:spChg>
      </pc:sldChg>
      <pc:sldChg chg="addSp delSp modSp mod">
        <pc:chgData name="Aida Patricia Niño Mora" userId="a483023a-58f9-4d26-8dbe-80df405f42a1" providerId="ADAL" clId="{72F18A14-7CE8-46F6-BAAB-3893136F66D3}" dt="2021-07-15T04:00:58.656" v="1783" actId="20577"/>
        <pc:sldMkLst>
          <pc:docMk/>
          <pc:sldMk cId="1069073744" sldId="4343"/>
        </pc:sldMkLst>
        <pc:spChg chg="mod">
          <ac:chgData name="Aida Patricia Niño Mora" userId="a483023a-58f9-4d26-8dbe-80df405f42a1" providerId="ADAL" clId="{72F18A14-7CE8-46F6-BAAB-3893136F66D3}" dt="2021-07-15T04:00:28.263" v="1782" actId="1076"/>
          <ac:spMkLst>
            <pc:docMk/>
            <pc:sldMk cId="1069073744" sldId="4343"/>
            <ac:spMk id="3" creationId="{82D20407-5CB1-4457-8B40-8737081ABBDC}"/>
          </ac:spMkLst>
        </pc:spChg>
        <pc:spChg chg="del mod">
          <ac:chgData name="Aida Patricia Niño Mora" userId="a483023a-58f9-4d26-8dbe-80df405f42a1" providerId="ADAL" clId="{72F18A14-7CE8-46F6-BAAB-3893136F66D3}" dt="2021-07-15T04:00:07.123" v="1777" actId="478"/>
          <ac:spMkLst>
            <pc:docMk/>
            <pc:sldMk cId="1069073744" sldId="4343"/>
            <ac:spMk id="5" creationId="{FD1DA156-2252-A947-989F-973967F019F8}"/>
          </ac:spMkLst>
        </pc:spChg>
        <pc:spChg chg="add mod">
          <ac:chgData name="Aida Patricia Niño Mora" userId="a483023a-58f9-4d26-8dbe-80df405f42a1" providerId="ADAL" clId="{72F18A14-7CE8-46F6-BAAB-3893136F66D3}" dt="2021-07-15T04:00:58.656" v="1783" actId="20577"/>
          <ac:spMkLst>
            <pc:docMk/>
            <pc:sldMk cId="1069073744" sldId="4343"/>
            <ac:spMk id="24" creationId="{002F6BF0-809A-43F9-B7C7-4EECE6CC3684}"/>
          </ac:spMkLst>
        </pc:spChg>
      </pc:sldChg>
      <pc:sldChg chg="delSp modSp mod">
        <pc:chgData name="Aida Patricia Niño Mora" userId="a483023a-58f9-4d26-8dbe-80df405f42a1" providerId="ADAL" clId="{72F18A14-7CE8-46F6-BAAB-3893136F66D3}" dt="2021-07-15T03:39:42.882" v="1370" actId="20577"/>
        <pc:sldMkLst>
          <pc:docMk/>
          <pc:sldMk cId="3862030679" sldId="4344"/>
        </pc:sldMkLst>
        <pc:spChg chg="mod">
          <ac:chgData name="Aida Patricia Niño Mora" userId="a483023a-58f9-4d26-8dbe-80df405f42a1" providerId="ADAL" clId="{72F18A14-7CE8-46F6-BAAB-3893136F66D3}" dt="2021-07-15T03:39:42.882" v="1370" actId="20577"/>
          <ac:spMkLst>
            <pc:docMk/>
            <pc:sldMk cId="3862030679" sldId="4344"/>
            <ac:spMk id="12" creationId="{A8986E27-3A7A-4B60-A9F1-C93A11436556}"/>
          </ac:spMkLst>
        </pc:spChg>
        <pc:spChg chg="del">
          <ac:chgData name="Aida Patricia Niño Mora" userId="a483023a-58f9-4d26-8dbe-80df405f42a1" providerId="ADAL" clId="{72F18A14-7CE8-46F6-BAAB-3893136F66D3}" dt="2021-07-15T03:26:04.833" v="1212" actId="478"/>
          <ac:spMkLst>
            <pc:docMk/>
            <pc:sldMk cId="3862030679" sldId="4344"/>
            <ac:spMk id="39" creationId="{00000000-0000-0000-0000-000000000000}"/>
          </ac:spMkLst>
        </pc:spChg>
      </pc:sldChg>
      <pc:sldChg chg="addSp delSp modSp mod">
        <pc:chgData name="Aida Patricia Niño Mora" userId="a483023a-58f9-4d26-8dbe-80df405f42a1" providerId="ADAL" clId="{72F18A14-7CE8-46F6-BAAB-3893136F66D3}" dt="2021-07-15T03:47:42.763" v="1519" actId="1076"/>
        <pc:sldMkLst>
          <pc:docMk/>
          <pc:sldMk cId="978557904" sldId="4351"/>
        </pc:sldMkLst>
        <pc:spChg chg="del mod">
          <ac:chgData name="Aida Patricia Niño Mora" userId="a483023a-58f9-4d26-8dbe-80df405f42a1" providerId="ADAL" clId="{72F18A14-7CE8-46F6-BAAB-3893136F66D3}" dt="2021-07-15T03:46:53.665" v="1480" actId="478"/>
          <ac:spMkLst>
            <pc:docMk/>
            <pc:sldMk cId="978557904" sldId="4351"/>
            <ac:spMk id="3" creationId="{81988FF0-0ABA-448E-BF32-00B5D43CCADF}"/>
          </ac:spMkLst>
        </pc:spChg>
        <pc:spChg chg="add mod">
          <ac:chgData name="Aida Patricia Niño Mora" userId="a483023a-58f9-4d26-8dbe-80df405f42a1" providerId="ADAL" clId="{72F18A14-7CE8-46F6-BAAB-3893136F66D3}" dt="2021-07-15T03:47:42.763" v="1519" actId="1076"/>
          <ac:spMkLst>
            <pc:docMk/>
            <pc:sldMk cId="978557904" sldId="4351"/>
            <ac:spMk id="4" creationId="{DFCB24E6-F44D-4E5F-952D-BD839ED671FD}"/>
          </ac:spMkLst>
        </pc:spChg>
        <pc:spChg chg="mod">
          <ac:chgData name="Aida Patricia Niño Mora" userId="a483023a-58f9-4d26-8dbe-80df405f42a1" providerId="ADAL" clId="{72F18A14-7CE8-46F6-BAAB-3893136F66D3}" dt="2021-07-15T03:47:34.729" v="1518" actId="1076"/>
          <ac:spMkLst>
            <pc:docMk/>
            <pc:sldMk cId="978557904" sldId="4351"/>
            <ac:spMk id="11" creationId="{654CF832-3A36-439A-962A-5F0C29B1AC8C}"/>
          </ac:spMkLst>
        </pc:spChg>
      </pc:sldChg>
      <pc:sldChg chg="addSp delSp modSp del mod">
        <pc:chgData name="Aida Patricia Niño Mora" userId="a483023a-58f9-4d26-8dbe-80df405f42a1" providerId="ADAL" clId="{72F18A14-7CE8-46F6-BAAB-3893136F66D3}" dt="2021-07-15T04:24:22.093" v="1918" actId="47"/>
        <pc:sldMkLst>
          <pc:docMk/>
          <pc:sldMk cId="1069900590" sldId="4352"/>
        </pc:sldMkLst>
        <pc:spChg chg="add del mod">
          <ac:chgData name="Aida Patricia Niño Mora" userId="a483023a-58f9-4d26-8dbe-80df405f42a1" providerId="ADAL" clId="{72F18A14-7CE8-46F6-BAAB-3893136F66D3}" dt="2021-07-15T04:23:08.558" v="1908" actId="21"/>
          <ac:spMkLst>
            <pc:docMk/>
            <pc:sldMk cId="1069900590" sldId="4352"/>
            <ac:spMk id="6" creationId="{CBB5EB3A-A1E4-442C-B241-E3475FDF0FD3}"/>
          </ac:spMkLst>
        </pc:spChg>
        <pc:spChg chg="del mod">
          <ac:chgData name="Aida Patricia Niño Mora" userId="a483023a-58f9-4d26-8dbe-80df405f42a1" providerId="ADAL" clId="{72F18A14-7CE8-46F6-BAAB-3893136F66D3}" dt="2021-07-15T04:23:08.558" v="1908" actId="21"/>
          <ac:spMkLst>
            <pc:docMk/>
            <pc:sldMk cId="1069900590" sldId="4352"/>
            <ac:spMk id="9" creationId="{C1FB9C36-FD43-402E-9A7D-90078AEE2F7F}"/>
          </ac:spMkLst>
        </pc:spChg>
        <pc:grpChg chg="del">
          <ac:chgData name="Aida Patricia Niño Mora" userId="a483023a-58f9-4d26-8dbe-80df405f42a1" providerId="ADAL" clId="{72F18A14-7CE8-46F6-BAAB-3893136F66D3}" dt="2021-07-15T04:23:08.558" v="1908" actId="21"/>
          <ac:grpSpMkLst>
            <pc:docMk/>
            <pc:sldMk cId="1069900590" sldId="4352"/>
            <ac:grpSpMk id="3" creationId="{00736A19-9ABB-4FAF-A5E8-5BA0D9D9D0C1}"/>
          </ac:grpSpMkLst>
        </pc:grpChg>
      </pc:sldChg>
      <pc:sldChg chg="addSp delSp modSp del mod">
        <pc:chgData name="Aida Patricia Niño Mora" userId="a483023a-58f9-4d26-8dbe-80df405f42a1" providerId="ADAL" clId="{72F18A14-7CE8-46F6-BAAB-3893136F66D3}" dt="2021-07-15T04:24:23.789" v="1919" actId="47"/>
        <pc:sldMkLst>
          <pc:docMk/>
          <pc:sldMk cId="310996519" sldId="4353"/>
        </pc:sldMkLst>
        <pc:spChg chg="add del mod">
          <ac:chgData name="Aida Patricia Niño Mora" userId="a483023a-58f9-4d26-8dbe-80df405f42a1" providerId="ADAL" clId="{72F18A14-7CE8-46F6-BAAB-3893136F66D3}" dt="2021-07-15T04:23:36.043" v="1911" actId="21"/>
          <ac:spMkLst>
            <pc:docMk/>
            <pc:sldMk cId="310996519" sldId="4353"/>
            <ac:spMk id="6" creationId="{F795E693-691E-4CDC-BBCE-6D6FEB9F8786}"/>
          </ac:spMkLst>
        </pc:spChg>
        <pc:spChg chg="del mod">
          <ac:chgData name="Aida Patricia Niño Mora" userId="a483023a-58f9-4d26-8dbe-80df405f42a1" providerId="ADAL" clId="{72F18A14-7CE8-46F6-BAAB-3893136F66D3}" dt="2021-07-15T04:23:36.043" v="1911" actId="21"/>
          <ac:spMkLst>
            <pc:docMk/>
            <pc:sldMk cId="310996519" sldId="4353"/>
            <ac:spMk id="9" creationId="{C1FB9C36-FD43-402E-9A7D-90078AEE2F7F}"/>
          </ac:spMkLst>
        </pc:spChg>
        <pc:grpChg chg="del mod">
          <ac:chgData name="Aida Patricia Niño Mora" userId="a483023a-58f9-4d26-8dbe-80df405f42a1" providerId="ADAL" clId="{72F18A14-7CE8-46F6-BAAB-3893136F66D3}" dt="2021-07-15T04:23:36.043" v="1911" actId="21"/>
          <ac:grpSpMkLst>
            <pc:docMk/>
            <pc:sldMk cId="310996519" sldId="4353"/>
            <ac:grpSpMk id="16" creationId="{1A414562-8E78-40CE-B28D-E8B85B56E434}"/>
          </ac:grpSpMkLst>
        </pc:grpChg>
      </pc:sldChg>
      <pc:sldChg chg="addSp delSp modSp del mod">
        <pc:chgData name="Aida Patricia Niño Mora" userId="a483023a-58f9-4d26-8dbe-80df405f42a1" providerId="ADAL" clId="{72F18A14-7CE8-46F6-BAAB-3893136F66D3}" dt="2021-07-15T04:24:25.097" v="1920" actId="47"/>
        <pc:sldMkLst>
          <pc:docMk/>
          <pc:sldMk cId="2892461960" sldId="4354"/>
        </pc:sldMkLst>
        <pc:spChg chg="add del mod">
          <ac:chgData name="Aida Patricia Niño Mora" userId="a483023a-58f9-4d26-8dbe-80df405f42a1" providerId="ADAL" clId="{72F18A14-7CE8-46F6-BAAB-3893136F66D3}" dt="2021-07-15T04:23:59.649" v="1914" actId="21"/>
          <ac:spMkLst>
            <pc:docMk/>
            <pc:sldMk cId="2892461960" sldId="4354"/>
            <ac:spMk id="5" creationId="{A4431627-864E-4CC8-9E75-621840389240}"/>
          </ac:spMkLst>
        </pc:spChg>
        <pc:spChg chg="del mod">
          <ac:chgData name="Aida Patricia Niño Mora" userId="a483023a-58f9-4d26-8dbe-80df405f42a1" providerId="ADAL" clId="{72F18A14-7CE8-46F6-BAAB-3893136F66D3}" dt="2021-07-15T04:23:59.649" v="1914" actId="21"/>
          <ac:spMkLst>
            <pc:docMk/>
            <pc:sldMk cId="2892461960" sldId="4354"/>
            <ac:spMk id="9" creationId="{C1FB9C36-FD43-402E-9A7D-90078AEE2F7F}"/>
          </ac:spMkLst>
        </pc:spChg>
        <pc:graphicFrameChg chg="del mod">
          <ac:chgData name="Aida Patricia Niño Mora" userId="a483023a-58f9-4d26-8dbe-80df405f42a1" providerId="ADAL" clId="{72F18A14-7CE8-46F6-BAAB-3893136F66D3}" dt="2021-07-15T04:23:59.649" v="1914" actId="21"/>
          <ac:graphicFrameMkLst>
            <pc:docMk/>
            <pc:sldMk cId="2892461960" sldId="4354"/>
            <ac:graphicFrameMk id="4" creationId="{F61107F4-50F2-4A2D-8717-F4234F2D4501}"/>
          </ac:graphicFrameMkLst>
        </pc:graphicFrameChg>
      </pc:sldChg>
      <pc:sldChg chg="addSp delSp modSp del mod">
        <pc:chgData name="Aida Patricia Niño Mora" userId="a483023a-58f9-4d26-8dbe-80df405f42a1" providerId="ADAL" clId="{72F18A14-7CE8-46F6-BAAB-3893136F66D3}" dt="2021-07-15T04:25:35.693" v="1932" actId="47"/>
        <pc:sldMkLst>
          <pc:docMk/>
          <pc:sldMk cId="382579774" sldId="4355"/>
        </pc:sldMkLst>
        <pc:spChg chg="del mod">
          <ac:chgData name="Aida Patricia Niño Mora" userId="a483023a-58f9-4d26-8dbe-80df405f42a1" providerId="ADAL" clId="{72F18A14-7CE8-46F6-BAAB-3893136F66D3}" dt="2021-07-15T03:51:18.152" v="1572" actId="478"/>
          <ac:spMkLst>
            <pc:docMk/>
            <pc:sldMk cId="382579774" sldId="4355"/>
            <ac:spMk id="6" creationId="{A023F773-46B4-4856-8C2F-86EFA9D7D14D}"/>
          </ac:spMkLst>
        </pc:spChg>
        <pc:spChg chg="add del mod">
          <ac:chgData name="Aida Patricia Niño Mora" userId="a483023a-58f9-4d26-8dbe-80df405f42a1" providerId="ADAL" clId="{72F18A14-7CE8-46F6-BAAB-3893136F66D3}" dt="2021-07-15T04:24:59.396" v="1926" actId="21"/>
          <ac:spMkLst>
            <pc:docMk/>
            <pc:sldMk cId="382579774" sldId="4355"/>
            <ac:spMk id="7" creationId="{B479116F-2338-4AFF-AE7B-EE9A16BBB975}"/>
          </ac:spMkLst>
        </pc:spChg>
        <pc:spChg chg="add del">
          <ac:chgData name="Aida Patricia Niño Mora" userId="a483023a-58f9-4d26-8dbe-80df405f42a1" providerId="ADAL" clId="{72F18A14-7CE8-46F6-BAAB-3893136F66D3}" dt="2021-07-15T04:24:59.396" v="1926" actId="21"/>
          <ac:spMkLst>
            <pc:docMk/>
            <pc:sldMk cId="382579774" sldId="4355"/>
            <ac:spMk id="8" creationId="{DB6A9950-323A-4413-A5DB-FEE0F2EDD3EB}"/>
          </ac:spMkLst>
        </pc:spChg>
        <pc:spChg chg="add del mod">
          <ac:chgData name="Aida Patricia Niño Mora" userId="a483023a-58f9-4d26-8dbe-80df405f42a1" providerId="ADAL" clId="{72F18A14-7CE8-46F6-BAAB-3893136F66D3}" dt="2021-07-15T04:24:59.396" v="1926" actId="21"/>
          <ac:spMkLst>
            <pc:docMk/>
            <pc:sldMk cId="382579774" sldId="4355"/>
            <ac:spMk id="12" creationId="{FE1394EF-6EB3-4E61-AB2E-D89C73042ED1}"/>
          </ac:spMkLst>
        </pc:spChg>
        <pc:grpChg chg="del mod">
          <ac:chgData name="Aida Patricia Niño Mora" userId="a483023a-58f9-4d26-8dbe-80df405f42a1" providerId="ADAL" clId="{72F18A14-7CE8-46F6-BAAB-3893136F66D3}" dt="2021-07-15T04:24:59.396" v="1926" actId="21"/>
          <ac:grpSpMkLst>
            <pc:docMk/>
            <pc:sldMk cId="382579774" sldId="4355"/>
            <ac:grpSpMk id="4" creationId="{D3DCF9C1-5929-4546-ACE9-85607D22035D}"/>
          </ac:grpSpMkLst>
        </pc:grpChg>
      </pc:sldChg>
      <pc:sldChg chg="addSp delSp modSp del mod">
        <pc:chgData name="Aida Patricia Niño Mora" userId="a483023a-58f9-4d26-8dbe-80df405f42a1" providerId="ADAL" clId="{72F18A14-7CE8-46F6-BAAB-3893136F66D3}" dt="2021-07-15T04:25:36.970" v="1933" actId="47"/>
        <pc:sldMkLst>
          <pc:docMk/>
          <pc:sldMk cId="3448168276" sldId="4356"/>
        </pc:sldMkLst>
        <pc:spChg chg="del">
          <ac:chgData name="Aida Patricia Niño Mora" userId="a483023a-58f9-4d26-8dbe-80df405f42a1" providerId="ADAL" clId="{72F18A14-7CE8-46F6-BAAB-3893136F66D3}" dt="2021-07-15T03:52:38.473" v="1629" actId="478"/>
          <ac:spMkLst>
            <pc:docMk/>
            <pc:sldMk cId="3448168276" sldId="4356"/>
            <ac:spMk id="3" creationId="{75BF353A-A350-4F3A-A15D-FF9BD3EE26DE}"/>
          </ac:spMkLst>
        </pc:spChg>
        <pc:spChg chg="del mod">
          <ac:chgData name="Aida Patricia Niño Mora" userId="a483023a-58f9-4d26-8dbe-80df405f42a1" providerId="ADAL" clId="{72F18A14-7CE8-46F6-BAAB-3893136F66D3}" dt="2021-07-15T04:25:21.423" v="1929" actId="21"/>
          <ac:spMkLst>
            <pc:docMk/>
            <pc:sldMk cId="3448168276" sldId="4356"/>
            <ac:spMk id="6" creationId="{2DC94D0B-DFEA-4837-97B4-A1AF2FC49DC4}"/>
          </ac:spMkLst>
        </pc:spChg>
        <pc:spChg chg="add del mod">
          <ac:chgData name="Aida Patricia Niño Mora" userId="a483023a-58f9-4d26-8dbe-80df405f42a1" providerId="ADAL" clId="{72F18A14-7CE8-46F6-BAAB-3893136F66D3}" dt="2021-07-15T04:25:21.423" v="1929" actId="21"/>
          <ac:spMkLst>
            <pc:docMk/>
            <pc:sldMk cId="3448168276" sldId="4356"/>
            <ac:spMk id="7" creationId="{CD53C99C-0885-40C3-B100-3165C2B99A98}"/>
          </ac:spMkLst>
        </pc:spChg>
        <pc:graphicFrameChg chg="del mod">
          <ac:chgData name="Aida Patricia Niño Mora" userId="a483023a-58f9-4d26-8dbe-80df405f42a1" providerId="ADAL" clId="{72F18A14-7CE8-46F6-BAAB-3893136F66D3}" dt="2021-07-15T04:25:21.423" v="1929" actId="21"/>
          <ac:graphicFrameMkLst>
            <pc:docMk/>
            <pc:sldMk cId="3448168276" sldId="4356"/>
            <ac:graphicFrameMk id="5" creationId="{9714AA06-BCFA-4E54-8629-AD3B4AD14A09}"/>
          </ac:graphicFrameMkLst>
        </pc:graphicFrameChg>
        <pc:picChg chg="del mod">
          <ac:chgData name="Aida Patricia Niño Mora" userId="a483023a-58f9-4d26-8dbe-80df405f42a1" providerId="ADAL" clId="{72F18A14-7CE8-46F6-BAAB-3893136F66D3}" dt="2021-07-15T04:25:21.423" v="1929" actId="21"/>
          <ac:picMkLst>
            <pc:docMk/>
            <pc:sldMk cId="3448168276" sldId="4356"/>
            <ac:picMk id="4" creationId="{18236B86-63DE-464C-93A2-9CA591145E82}"/>
          </ac:picMkLst>
        </pc:picChg>
        <pc:picChg chg="del mod">
          <ac:chgData name="Aida Patricia Niño Mora" userId="a483023a-58f9-4d26-8dbe-80df405f42a1" providerId="ADAL" clId="{72F18A14-7CE8-46F6-BAAB-3893136F66D3}" dt="2021-07-15T04:25:21.423" v="1929" actId="21"/>
          <ac:picMkLst>
            <pc:docMk/>
            <pc:sldMk cId="3448168276" sldId="4356"/>
            <ac:picMk id="8" creationId="{640EDC92-5A10-4D46-BE78-0B4FEAF9DF44}"/>
          </ac:picMkLst>
        </pc:picChg>
      </pc:sldChg>
      <pc:sldChg chg="modSp mod">
        <pc:chgData name="Aida Patricia Niño Mora" userId="a483023a-58f9-4d26-8dbe-80df405f42a1" providerId="ADAL" clId="{72F18A14-7CE8-46F6-BAAB-3893136F66D3}" dt="2021-07-14T23:51:48.932" v="73" actId="255"/>
        <pc:sldMkLst>
          <pc:docMk/>
          <pc:sldMk cId="240828365" sldId="4361"/>
        </pc:sldMkLst>
        <pc:spChg chg="mod">
          <ac:chgData name="Aida Patricia Niño Mora" userId="a483023a-58f9-4d26-8dbe-80df405f42a1" providerId="ADAL" clId="{72F18A14-7CE8-46F6-BAAB-3893136F66D3}" dt="2021-07-14T23:51:48.932" v="73" actId="255"/>
          <ac:spMkLst>
            <pc:docMk/>
            <pc:sldMk cId="240828365" sldId="4361"/>
            <ac:spMk id="12" creationId="{A8986E27-3A7A-4B60-A9F1-C93A11436556}"/>
          </ac:spMkLst>
        </pc:spChg>
      </pc:sldChg>
      <pc:sldChg chg="modSp mod">
        <pc:chgData name="Aida Patricia Niño Mora" userId="a483023a-58f9-4d26-8dbe-80df405f42a1" providerId="ADAL" clId="{72F18A14-7CE8-46F6-BAAB-3893136F66D3}" dt="2021-07-15T03:26:59.456" v="1237" actId="20577"/>
        <pc:sldMkLst>
          <pc:docMk/>
          <pc:sldMk cId="3129882222" sldId="4363"/>
        </pc:sldMkLst>
        <pc:spChg chg="mod">
          <ac:chgData name="Aida Patricia Niño Mora" userId="a483023a-58f9-4d26-8dbe-80df405f42a1" providerId="ADAL" clId="{72F18A14-7CE8-46F6-BAAB-3893136F66D3}" dt="2021-07-15T03:26:59.456" v="1237" actId="20577"/>
          <ac:spMkLst>
            <pc:docMk/>
            <pc:sldMk cId="3129882222" sldId="4363"/>
            <ac:spMk id="12" creationId="{A8986E27-3A7A-4B60-A9F1-C93A11436556}"/>
          </ac:spMkLst>
        </pc:spChg>
      </pc:sldChg>
      <pc:sldChg chg="del">
        <pc:chgData name="Aida Patricia Niño Mora" userId="a483023a-58f9-4d26-8dbe-80df405f42a1" providerId="ADAL" clId="{72F18A14-7CE8-46F6-BAAB-3893136F66D3}" dt="2021-07-14T23:54:36.453" v="81" actId="47"/>
        <pc:sldMkLst>
          <pc:docMk/>
          <pc:sldMk cId="4085774267" sldId="4364"/>
        </pc:sldMkLst>
      </pc:sldChg>
      <pc:sldChg chg="delSp modSp mod">
        <pc:chgData name="Aida Patricia Niño Mora" userId="a483023a-58f9-4d26-8dbe-80df405f42a1" providerId="ADAL" clId="{72F18A14-7CE8-46F6-BAAB-3893136F66D3}" dt="2021-07-15T03:31:15.106" v="1260" actId="1076"/>
        <pc:sldMkLst>
          <pc:docMk/>
          <pc:sldMk cId="3532531731" sldId="4365"/>
        </pc:sldMkLst>
        <pc:spChg chg="mod">
          <ac:chgData name="Aida Patricia Niño Mora" userId="a483023a-58f9-4d26-8dbe-80df405f42a1" providerId="ADAL" clId="{72F18A14-7CE8-46F6-BAAB-3893136F66D3}" dt="2021-07-15T03:31:15.106" v="1260" actId="1076"/>
          <ac:spMkLst>
            <pc:docMk/>
            <pc:sldMk cId="3532531731" sldId="4365"/>
            <ac:spMk id="12" creationId="{A8986E27-3A7A-4B60-A9F1-C93A11436556}"/>
          </ac:spMkLst>
        </pc:spChg>
        <pc:spChg chg="del">
          <ac:chgData name="Aida Patricia Niño Mora" userId="a483023a-58f9-4d26-8dbe-80df405f42a1" providerId="ADAL" clId="{72F18A14-7CE8-46F6-BAAB-3893136F66D3}" dt="2021-07-15T03:30:59.391" v="1259" actId="478"/>
          <ac:spMkLst>
            <pc:docMk/>
            <pc:sldMk cId="3532531731" sldId="4365"/>
            <ac:spMk id="39" creationId="{00000000-0000-0000-0000-000000000000}"/>
          </ac:spMkLst>
        </pc:spChg>
      </pc:sldChg>
      <pc:sldChg chg="delSp mod">
        <pc:chgData name="Aida Patricia Niño Mora" userId="a483023a-58f9-4d26-8dbe-80df405f42a1" providerId="ADAL" clId="{72F18A14-7CE8-46F6-BAAB-3893136F66D3}" dt="2021-07-14T23:48:35.407" v="71" actId="478"/>
        <pc:sldMkLst>
          <pc:docMk/>
          <pc:sldMk cId="1197127681" sldId="4367"/>
        </pc:sldMkLst>
        <pc:spChg chg="del">
          <ac:chgData name="Aida Patricia Niño Mora" userId="a483023a-58f9-4d26-8dbe-80df405f42a1" providerId="ADAL" clId="{72F18A14-7CE8-46F6-BAAB-3893136F66D3}" dt="2021-07-14T23:48:35.407" v="71" actId="478"/>
          <ac:spMkLst>
            <pc:docMk/>
            <pc:sldMk cId="1197127681" sldId="4367"/>
            <ac:spMk id="39" creationId="{00000000-0000-0000-0000-000000000000}"/>
          </ac:spMkLst>
        </pc:spChg>
      </pc:sldChg>
      <pc:sldChg chg="delSp mod">
        <pc:chgData name="Aida Patricia Niño Mora" userId="a483023a-58f9-4d26-8dbe-80df405f42a1" providerId="ADAL" clId="{72F18A14-7CE8-46F6-BAAB-3893136F66D3}" dt="2021-07-15T01:08:47.317" v="394" actId="478"/>
        <pc:sldMkLst>
          <pc:docMk/>
          <pc:sldMk cId="2878605289" sldId="4368"/>
        </pc:sldMkLst>
        <pc:spChg chg="del">
          <ac:chgData name="Aida Patricia Niño Mora" userId="a483023a-58f9-4d26-8dbe-80df405f42a1" providerId="ADAL" clId="{72F18A14-7CE8-46F6-BAAB-3893136F66D3}" dt="2021-07-15T01:08:47.317" v="394" actId="478"/>
          <ac:spMkLst>
            <pc:docMk/>
            <pc:sldMk cId="2878605289" sldId="4368"/>
            <ac:spMk id="39" creationId="{00000000-0000-0000-0000-000000000000}"/>
          </ac:spMkLst>
        </pc:spChg>
      </pc:sldChg>
      <pc:sldChg chg="delSp mod">
        <pc:chgData name="Aida Patricia Niño Mora" userId="a483023a-58f9-4d26-8dbe-80df405f42a1" providerId="ADAL" clId="{72F18A14-7CE8-46F6-BAAB-3893136F66D3}" dt="2021-07-15T04:02:27.097" v="1789" actId="478"/>
        <pc:sldMkLst>
          <pc:docMk/>
          <pc:sldMk cId="4237877045" sldId="4369"/>
        </pc:sldMkLst>
        <pc:spChg chg="del">
          <ac:chgData name="Aida Patricia Niño Mora" userId="a483023a-58f9-4d26-8dbe-80df405f42a1" providerId="ADAL" clId="{72F18A14-7CE8-46F6-BAAB-3893136F66D3}" dt="2021-07-15T04:02:27.097" v="1789" actId="478"/>
          <ac:spMkLst>
            <pc:docMk/>
            <pc:sldMk cId="4237877045" sldId="4369"/>
            <ac:spMk id="39" creationId="{00000000-0000-0000-0000-000000000000}"/>
          </ac:spMkLst>
        </pc:spChg>
      </pc:sldChg>
      <pc:sldChg chg="addSp delSp modSp del mod ord">
        <pc:chgData name="Aida Patricia Niño Mora" userId="a483023a-58f9-4d26-8dbe-80df405f42a1" providerId="ADAL" clId="{72F18A14-7CE8-46F6-BAAB-3893136F66D3}" dt="2021-07-15T04:27:59.967" v="1959" actId="47"/>
        <pc:sldMkLst>
          <pc:docMk/>
          <pc:sldMk cId="2388853751" sldId="4370"/>
        </pc:sldMkLst>
        <pc:spChg chg="add del mod">
          <ac:chgData name="Aida Patricia Niño Mora" userId="a483023a-58f9-4d26-8dbe-80df405f42a1" providerId="ADAL" clId="{72F18A14-7CE8-46F6-BAAB-3893136F66D3}" dt="2021-07-15T03:55:21.137" v="1723" actId="478"/>
          <ac:spMkLst>
            <pc:docMk/>
            <pc:sldMk cId="2388853751" sldId="4370"/>
            <ac:spMk id="5" creationId="{9C9DDDBD-36CE-4431-839A-E0A5B1326FB0}"/>
          </ac:spMkLst>
        </pc:spChg>
        <pc:spChg chg="add del mod">
          <ac:chgData name="Aida Patricia Niño Mora" userId="a483023a-58f9-4d26-8dbe-80df405f42a1" providerId="ADAL" clId="{72F18A14-7CE8-46F6-BAAB-3893136F66D3}" dt="2021-07-15T04:27:42.345" v="1954" actId="21"/>
          <ac:spMkLst>
            <pc:docMk/>
            <pc:sldMk cId="2388853751" sldId="4370"/>
            <ac:spMk id="6" creationId="{B2F1943E-7D53-4CC0-B9F4-155AA35B86FF}"/>
          </ac:spMkLst>
        </pc:spChg>
        <pc:spChg chg="del">
          <ac:chgData name="Aida Patricia Niño Mora" userId="a483023a-58f9-4d26-8dbe-80df405f42a1" providerId="ADAL" clId="{72F18A14-7CE8-46F6-BAAB-3893136F66D3}" dt="2021-07-15T01:08:08.645" v="392" actId="478"/>
          <ac:spMkLst>
            <pc:docMk/>
            <pc:sldMk cId="2388853751" sldId="4370"/>
            <ac:spMk id="8" creationId="{B6F445AD-7DD8-4D9B-A199-EC97FCBF78A6}"/>
          </ac:spMkLst>
        </pc:spChg>
        <pc:graphicFrameChg chg="del">
          <ac:chgData name="Aida Patricia Niño Mora" userId="a483023a-58f9-4d26-8dbe-80df405f42a1" providerId="ADAL" clId="{72F18A14-7CE8-46F6-BAAB-3893136F66D3}" dt="2021-07-15T04:27:42.345" v="1954" actId="21"/>
          <ac:graphicFrameMkLst>
            <pc:docMk/>
            <pc:sldMk cId="2388853751" sldId="4370"/>
            <ac:graphicFrameMk id="2" creationId="{C4CF4651-4CDA-4C19-8783-76D0C18C9EF4}"/>
          </ac:graphicFrameMkLst>
        </pc:graphicFrameChg>
        <pc:graphicFrameChg chg="del">
          <ac:chgData name="Aida Patricia Niño Mora" userId="a483023a-58f9-4d26-8dbe-80df405f42a1" providerId="ADAL" clId="{72F18A14-7CE8-46F6-BAAB-3893136F66D3}" dt="2021-07-15T04:27:42.345" v="1954" actId="21"/>
          <ac:graphicFrameMkLst>
            <pc:docMk/>
            <pc:sldMk cId="2388853751" sldId="4370"/>
            <ac:graphicFrameMk id="3" creationId="{6E0E3B21-616D-410A-9E76-8FE6CC2A8E76}"/>
          </ac:graphicFrameMkLst>
        </pc:graphicFrameChg>
      </pc:sldChg>
      <pc:sldChg chg="addSp delSp modSp del mod">
        <pc:chgData name="Aida Patricia Niño Mora" userId="a483023a-58f9-4d26-8dbe-80df405f42a1" providerId="ADAL" clId="{72F18A14-7CE8-46F6-BAAB-3893136F66D3}" dt="2021-07-15T04:32:16.385" v="1995" actId="47"/>
        <pc:sldMkLst>
          <pc:docMk/>
          <pc:sldMk cId="2317749889" sldId="4371"/>
        </pc:sldMkLst>
        <pc:spChg chg="del">
          <ac:chgData name="Aida Patricia Niño Mora" userId="a483023a-58f9-4d26-8dbe-80df405f42a1" providerId="ADAL" clId="{72F18A14-7CE8-46F6-BAAB-3893136F66D3}" dt="2021-07-15T01:13:59.223" v="429" actId="478"/>
          <ac:spMkLst>
            <pc:docMk/>
            <pc:sldMk cId="2317749889" sldId="4371"/>
            <ac:spMk id="2" creationId="{ABF2DB96-2779-454A-B55A-86F2358D702E}"/>
          </ac:spMkLst>
        </pc:spChg>
        <pc:spChg chg="del mod">
          <ac:chgData name="Aida Patricia Niño Mora" userId="a483023a-58f9-4d26-8dbe-80df405f42a1" providerId="ADAL" clId="{72F18A14-7CE8-46F6-BAAB-3893136F66D3}" dt="2021-07-15T04:28:35.036" v="1964" actId="21"/>
          <ac:spMkLst>
            <pc:docMk/>
            <pc:sldMk cId="2317749889" sldId="4371"/>
            <ac:spMk id="3" creationId="{70609F7E-AC87-2A4A-A63D-1ED533455D0C}"/>
          </ac:spMkLst>
        </pc:spChg>
        <pc:spChg chg="del mod">
          <ac:chgData name="Aida Patricia Niño Mora" userId="a483023a-58f9-4d26-8dbe-80df405f42a1" providerId="ADAL" clId="{72F18A14-7CE8-46F6-BAAB-3893136F66D3}" dt="2021-07-15T04:28:35.036" v="1964" actId="21"/>
          <ac:spMkLst>
            <pc:docMk/>
            <pc:sldMk cId="2317749889" sldId="4371"/>
            <ac:spMk id="4" creationId="{318CA18E-8EF5-EF4B-A16C-A4E10DE41386}"/>
          </ac:spMkLst>
        </pc:spChg>
        <pc:spChg chg="mod">
          <ac:chgData name="Aida Patricia Niño Mora" userId="a483023a-58f9-4d26-8dbe-80df405f42a1" providerId="ADAL" clId="{72F18A14-7CE8-46F6-BAAB-3893136F66D3}" dt="2021-07-15T01:00:38.021" v="330" actId="21"/>
          <ac:spMkLst>
            <pc:docMk/>
            <pc:sldMk cId="2317749889" sldId="4371"/>
            <ac:spMk id="5" creationId="{BDE2C093-9D1E-1B47-9F23-B8FBB50600F7}"/>
          </ac:spMkLst>
        </pc:spChg>
        <pc:spChg chg="add mod">
          <ac:chgData name="Aida Patricia Niño Mora" userId="a483023a-58f9-4d26-8dbe-80df405f42a1" providerId="ADAL" clId="{72F18A14-7CE8-46F6-BAAB-3893136F66D3}" dt="2021-07-15T04:28:35.036" v="1964" actId="21"/>
          <ac:spMkLst>
            <pc:docMk/>
            <pc:sldMk cId="2317749889" sldId="4371"/>
            <ac:spMk id="6" creationId="{C6E328D4-59ED-4856-ABB1-66685508B4B4}"/>
          </ac:spMkLst>
        </pc:spChg>
        <pc:spChg chg="del mod">
          <ac:chgData name="Aida Patricia Niño Mora" userId="a483023a-58f9-4d26-8dbe-80df405f42a1" providerId="ADAL" clId="{72F18A14-7CE8-46F6-BAAB-3893136F66D3}" dt="2021-07-15T01:12:12.816" v="403" actId="478"/>
          <ac:spMkLst>
            <pc:docMk/>
            <pc:sldMk cId="2317749889" sldId="4371"/>
            <ac:spMk id="6" creationId="{D1C561A6-07D0-6340-941E-3F1CC2F22976}"/>
          </ac:spMkLst>
        </pc:spChg>
        <pc:spChg chg="del mod">
          <ac:chgData name="Aida Patricia Niño Mora" userId="a483023a-58f9-4d26-8dbe-80df405f42a1" providerId="ADAL" clId="{72F18A14-7CE8-46F6-BAAB-3893136F66D3}" dt="2021-07-15T01:12:10.423" v="402" actId="478"/>
          <ac:spMkLst>
            <pc:docMk/>
            <pc:sldMk cId="2317749889" sldId="4371"/>
            <ac:spMk id="7" creationId="{051235F4-2F30-3D45-A9B2-0B81ABB5EAC9}"/>
          </ac:spMkLst>
        </pc:spChg>
        <pc:spChg chg="add del mod">
          <ac:chgData name="Aida Patricia Niño Mora" userId="a483023a-58f9-4d26-8dbe-80df405f42a1" providerId="ADAL" clId="{72F18A14-7CE8-46F6-BAAB-3893136F66D3}" dt="2021-07-15T01:23:42.642" v="560" actId="21"/>
          <ac:spMkLst>
            <pc:docMk/>
            <pc:sldMk cId="2317749889" sldId="4371"/>
            <ac:spMk id="8" creationId="{BB3814BE-D2D1-47E4-A0C9-16A91F25C346}"/>
          </ac:spMkLst>
        </pc:spChg>
        <pc:spChg chg="add del mod">
          <ac:chgData name="Aida Patricia Niño Mora" userId="a483023a-58f9-4d26-8dbe-80df405f42a1" providerId="ADAL" clId="{72F18A14-7CE8-46F6-BAAB-3893136F66D3}" dt="2021-07-15T01:14:02.086" v="430" actId="478"/>
          <ac:spMkLst>
            <pc:docMk/>
            <pc:sldMk cId="2317749889" sldId="4371"/>
            <ac:spMk id="10" creationId="{AFAF61FF-0980-473A-9C15-1DCF62D6B404}"/>
          </ac:spMkLst>
        </pc:spChg>
        <pc:spChg chg="add del mod">
          <ac:chgData name="Aida Patricia Niño Mora" userId="a483023a-58f9-4d26-8dbe-80df405f42a1" providerId="ADAL" clId="{72F18A14-7CE8-46F6-BAAB-3893136F66D3}" dt="2021-07-15T01:24:02.913" v="563" actId="21"/>
          <ac:spMkLst>
            <pc:docMk/>
            <pc:sldMk cId="2317749889" sldId="4371"/>
            <ac:spMk id="11" creationId="{EDA01549-59AF-46A4-95CE-A0C0656CA5E1}"/>
          </ac:spMkLst>
        </pc:spChg>
        <pc:spChg chg="add del mod">
          <ac:chgData name="Aida Patricia Niño Mora" userId="a483023a-58f9-4d26-8dbe-80df405f42a1" providerId="ADAL" clId="{72F18A14-7CE8-46F6-BAAB-3893136F66D3}" dt="2021-07-15T01:24:16.870" v="566" actId="478"/>
          <ac:spMkLst>
            <pc:docMk/>
            <pc:sldMk cId="2317749889" sldId="4371"/>
            <ac:spMk id="12" creationId="{1E82D298-28C6-4458-85BA-30DE8A3749B2}"/>
          </ac:spMkLst>
        </pc:spChg>
        <pc:spChg chg="add del mod">
          <ac:chgData name="Aida Patricia Niño Mora" userId="a483023a-58f9-4d26-8dbe-80df405f42a1" providerId="ADAL" clId="{72F18A14-7CE8-46F6-BAAB-3893136F66D3}" dt="2021-07-15T04:28:35.036" v="1964" actId="21"/>
          <ac:spMkLst>
            <pc:docMk/>
            <pc:sldMk cId="2317749889" sldId="4371"/>
            <ac:spMk id="14" creationId="{457C2F12-B9F0-45B8-B3EE-134496121577}"/>
          </ac:spMkLst>
        </pc:spChg>
        <pc:picChg chg="add del mod">
          <ac:chgData name="Aida Patricia Niño Mora" userId="a483023a-58f9-4d26-8dbe-80df405f42a1" providerId="ADAL" clId="{72F18A14-7CE8-46F6-BAAB-3893136F66D3}" dt="2021-07-15T03:10:10.253" v="1150" actId="478"/>
          <ac:picMkLst>
            <pc:docMk/>
            <pc:sldMk cId="2317749889" sldId="4371"/>
            <ac:picMk id="15" creationId="{D9B11083-2BFB-49C0-ABB5-A00A0B05340D}"/>
          </ac:picMkLst>
        </pc:picChg>
        <pc:picChg chg="add del mod ord">
          <ac:chgData name="Aida Patricia Niño Mora" userId="a483023a-58f9-4d26-8dbe-80df405f42a1" providerId="ADAL" clId="{72F18A14-7CE8-46F6-BAAB-3893136F66D3}" dt="2021-07-15T04:28:35.036" v="1964" actId="21"/>
          <ac:picMkLst>
            <pc:docMk/>
            <pc:sldMk cId="2317749889" sldId="4371"/>
            <ac:picMk id="17" creationId="{F29B5AE9-F217-47E9-87D5-0A9A9C51B1B6}"/>
          </ac:picMkLst>
        </pc:picChg>
      </pc:sldChg>
      <pc:sldChg chg="addSp delSp modSp add del mod">
        <pc:chgData name="Aida Patricia Niño Mora" userId="a483023a-58f9-4d26-8dbe-80df405f42a1" providerId="ADAL" clId="{72F18A14-7CE8-46F6-BAAB-3893136F66D3}" dt="2021-07-15T04:32:18.263" v="1996" actId="47"/>
        <pc:sldMkLst>
          <pc:docMk/>
          <pc:sldMk cId="3105741664" sldId="4372"/>
        </pc:sldMkLst>
        <pc:spChg chg="del">
          <ac:chgData name="Aida Patricia Niño Mora" userId="a483023a-58f9-4d26-8dbe-80df405f42a1" providerId="ADAL" clId="{72F18A14-7CE8-46F6-BAAB-3893136F66D3}" dt="2021-07-15T01:12:23.594" v="406" actId="478"/>
          <ac:spMkLst>
            <pc:docMk/>
            <pc:sldMk cId="3105741664" sldId="4372"/>
            <ac:spMk id="2" creationId="{ABF2DB96-2779-454A-B55A-86F2358D702E}"/>
          </ac:spMkLst>
        </pc:spChg>
        <pc:spChg chg="del">
          <ac:chgData name="Aida Patricia Niño Mora" userId="a483023a-58f9-4d26-8dbe-80df405f42a1" providerId="ADAL" clId="{72F18A14-7CE8-46F6-BAAB-3893136F66D3}" dt="2021-07-15T01:12:19.572" v="404" actId="478"/>
          <ac:spMkLst>
            <pc:docMk/>
            <pc:sldMk cId="3105741664" sldId="4372"/>
            <ac:spMk id="3" creationId="{70609F7E-AC87-2A4A-A63D-1ED533455D0C}"/>
          </ac:spMkLst>
        </pc:spChg>
        <pc:spChg chg="del mod">
          <ac:chgData name="Aida Patricia Niño Mora" userId="a483023a-58f9-4d26-8dbe-80df405f42a1" providerId="ADAL" clId="{72F18A14-7CE8-46F6-BAAB-3893136F66D3}" dt="2021-07-15T01:12:29.749" v="409" actId="478"/>
          <ac:spMkLst>
            <pc:docMk/>
            <pc:sldMk cId="3105741664" sldId="4372"/>
            <ac:spMk id="4" creationId="{318CA18E-8EF5-EF4B-A16C-A4E10DE41386}"/>
          </ac:spMkLst>
        </pc:spChg>
        <pc:spChg chg="del mod">
          <ac:chgData name="Aida Patricia Niño Mora" userId="a483023a-58f9-4d26-8dbe-80df405f42a1" providerId="ADAL" clId="{72F18A14-7CE8-46F6-BAAB-3893136F66D3}" dt="2021-07-15T04:29:09.163" v="1967" actId="21"/>
          <ac:spMkLst>
            <pc:docMk/>
            <pc:sldMk cId="3105741664" sldId="4372"/>
            <ac:spMk id="6" creationId="{D1C561A6-07D0-6340-941E-3F1CC2F22976}"/>
          </ac:spMkLst>
        </pc:spChg>
        <pc:spChg chg="del mod">
          <ac:chgData name="Aida Patricia Niño Mora" userId="a483023a-58f9-4d26-8dbe-80df405f42a1" providerId="ADAL" clId="{72F18A14-7CE8-46F6-BAAB-3893136F66D3}" dt="2021-07-15T01:14:50.582" v="446" actId="478"/>
          <ac:spMkLst>
            <pc:docMk/>
            <pc:sldMk cId="3105741664" sldId="4372"/>
            <ac:spMk id="7" creationId="{051235F4-2F30-3D45-A9B2-0B81ABB5EAC9}"/>
          </ac:spMkLst>
        </pc:spChg>
        <pc:spChg chg="del mod">
          <ac:chgData name="Aida Patricia Niño Mora" userId="a483023a-58f9-4d26-8dbe-80df405f42a1" providerId="ADAL" clId="{72F18A14-7CE8-46F6-BAAB-3893136F66D3}" dt="2021-07-15T03:55:49.977" v="1724" actId="478"/>
          <ac:spMkLst>
            <pc:docMk/>
            <pc:sldMk cId="3105741664" sldId="4372"/>
            <ac:spMk id="8" creationId="{BB3814BE-D2D1-47E4-A0C9-16A91F25C346}"/>
          </ac:spMkLst>
        </pc:spChg>
        <pc:spChg chg="add del mod">
          <ac:chgData name="Aida Patricia Niño Mora" userId="a483023a-58f9-4d26-8dbe-80df405f42a1" providerId="ADAL" clId="{72F18A14-7CE8-46F6-BAAB-3893136F66D3}" dt="2021-07-15T01:12:21.455" v="405" actId="478"/>
          <ac:spMkLst>
            <pc:docMk/>
            <pc:sldMk cId="3105741664" sldId="4372"/>
            <ac:spMk id="10" creationId="{C651FD60-AC59-427A-AEDF-07E6161BECD3}"/>
          </ac:spMkLst>
        </pc:spChg>
        <pc:spChg chg="add del mod">
          <ac:chgData name="Aida Patricia Niño Mora" userId="a483023a-58f9-4d26-8dbe-80df405f42a1" providerId="ADAL" clId="{72F18A14-7CE8-46F6-BAAB-3893136F66D3}" dt="2021-07-15T01:12:25.557" v="407" actId="478"/>
          <ac:spMkLst>
            <pc:docMk/>
            <pc:sldMk cId="3105741664" sldId="4372"/>
            <ac:spMk id="12" creationId="{F8EA9ACB-3B58-4581-8DF9-DB38F8690775}"/>
          </ac:spMkLst>
        </pc:spChg>
        <pc:spChg chg="add del mod">
          <ac:chgData name="Aida Patricia Niño Mora" userId="a483023a-58f9-4d26-8dbe-80df405f42a1" providerId="ADAL" clId="{72F18A14-7CE8-46F6-BAAB-3893136F66D3}" dt="2021-07-15T04:29:09.163" v="1967" actId="21"/>
          <ac:spMkLst>
            <pc:docMk/>
            <pc:sldMk cId="3105741664" sldId="4372"/>
            <ac:spMk id="17" creationId="{700BDF6D-31F4-4B16-BA71-72EA53FF3910}"/>
          </ac:spMkLst>
        </pc:spChg>
        <pc:picChg chg="add del mod">
          <ac:chgData name="Aida Patricia Niño Mora" userId="a483023a-58f9-4d26-8dbe-80df405f42a1" providerId="ADAL" clId="{72F18A14-7CE8-46F6-BAAB-3893136F66D3}" dt="2021-07-15T03:23:57.585" v="1195" actId="478"/>
          <ac:picMkLst>
            <pc:docMk/>
            <pc:sldMk cId="3105741664" sldId="4372"/>
            <ac:picMk id="14" creationId="{25882D9C-2705-4C0C-A960-8134037FA65E}"/>
          </ac:picMkLst>
        </pc:picChg>
        <pc:picChg chg="add del mod">
          <ac:chgData name="Aida Patricia Niño Mora" userId="a483023a-58f9-4d26-8dbe-80df405f42a1" providerId="ADAL" clId="{72F18A14-7CE8-46F6-BAAB-3893136F66D3}" dt="2021-07-15T04:29:09.163" v="1967" actId="21"/>
          <ac:picMkLst>
            <pc:docMk/>
            <pc:sldMk cId="3105741664" sldId="4372"/>
            <ac:picMk id="16" creationId="{A22CBF01-0592-46BA-9793-B5C3C3C17FC6}"/>
          </ac:picMkLst>
        </pc:picChg>
      </pc:sldChg>
      <pc:sldChg chg="addSp delSp modSp add del mod">
        <pc:chgData name="Aida Patricia Niño Mora" userId="a483023a-58f9-4d26-8dbe-80df405f42a1" providerId="ADAL" clId="{72F18A14-7CE8-46F6-BAAB-3893136F66D3}" dt="2021-07-15T04:32:21.217" v="1998" actId="47"/>
        <pc:sldMkLst>
          <pc:docMk/>
          <pc:sldMk cId="2478037711" sldId="4373"/>
        </pc:sldMkLst>
        <pc:spChg chg="del">
          <ac:chgData name="Aida Patricia Niño Mora" userId="a483023a-58f9-4d26-8dbe-80df405f42a1" providerId="ADAL" clId="{72F18A14-7CE8-46F6-BAAB-3893136F66D3}" dt="2021-07-15T04:32:04.430" v="1993" actId="21"/>
          <ac:spMkLst>
            <pc:docMk/>
            <pc:sldMk cId="2478037711" sldId="4373"/>
            <ac:spMk id="3" creationId="{152D3525-E604-43F5-8E6A-E1AF706C0316}"/>
          </ac:spMkLst>
        </pc:spChg>
        <pc:spChg chg="add del mod">
          <ac:chgData name="Aida Patricia Niño Mora" userId="a483023a-58f9-4d26-8dbe-80df405f42a1" providerId="ADAL" clId="{72F18A14-7CE8-46F6-BAAB-3893136F66D3}" dt="2021-07-15T04:32:04.430" v="1993" actId="21"/>
          <ac:spMkLst>
            <pc:docMk/>
            <pc:sldMk cId="2478037711" sldId="4373"/>
            <ac:spMk id="10" creationId="{B776D022-0812-4D03-8BF9-5648942191AD}"/>
          </ac:spMkLst>
        </pc:spChg>
        <pc:spChg chg="del">
          <ac:chgData name="Aida Patricia Niño Mora" userId="a483023a-58f9-4d26-8dbe-80df405f42a1" providerId="ADAL" clId="{72F18A14-7CE8-46F6-BAAB-3893136F66D3}" dt="2021-07-15T02:32:37.012" v="894" actId="478"/>
          <ac:spMkLst>
            <pc:docMk/>
            <pc:sldMk cId="2478037711" sldId="4373"/>
            <ac:spMk id="13" creationId="{E2FFF4BC-FC71-4BB2-AD85-C6A3B6BBD0D8}"/>
          </ac:spMkLst>
        </pc:spChg>
        <pc:spChg chg="del">
          <ac:chgData name="Aida Patricia Niño Mora" userId="a483023a-58f9-4d26-8dbe-80df405f42a1" providerId="ADAL" clId="{72F18A14-7CE8-46F6-BAAB-3893136F66D3}" dt="2021-07-15T02:32:37.012" v="894" actId="478"/>
          <ac:spMkLst>
            <pc:docMk/>
            <pc:sldMk cId="2478037711" sldId="4373"/>
            <ac:spMk id="15" creationId="{3043FB9C-2BB1-40AB-8F69-E551C8B7F19C}"/>
          </ac:spMkLst>
        </pc:spChg>
        <pc:spChg chg="del">
          <ac:chgData name="Aida Patricia Niño Mora" userId="a483023a-58f9-4d26-8dbe-80df405f42a1" providerId="ADAL" clId="{72F18A14-7CE8-46F6-BAAB-3893136F66D3}" dt="2021-07-15T02:32:37.012" v="894" actId="478"/>
          <ac:spMkLst>
            <pc:docMk/>
            <pc:sldMk cId="2478037711" sldId="4373"/>
            <ac:spMk id="16" creationId="{A11D0D37-DDAE-494F-90BA-4F0C2D419AA1}"/>
          </ac:spMkLst>
        </pc:spChg>
        <pc:spChg chg="del">
          <ac:chgData name="Aida Patricia Niño Mora" userId="a483023a-58f9-4d26-8dbe-80df405f42a1" providerId="ADAL" clId="{72F18A14-7CE8-46F6-BAAB-3893136F66D3}" dt="2021-07-15T02:32:37.012" v="894" actId="478"/>
          <ac:spMkLst>
            <pc:docMk/>
            <pc:sldMk cId="2478037711" sldId="4373"/>
            <ac:spMk id="17" creationId="{AF4C5F77-ED76-4014-80C1-07DD4037F555}"/>
          </ac:spMkLst>
        </pc:spChg>
        <pc:spChg chg="del mod">
          <ac:chgData name="Aida Patricia Niño Mora" userId="a483023a-58f9-4d26-8dbe-80df405f42a1" providerId="ADAL" clId="{72F18A14-7CE8-46F6-BAAB-3893136F66D3}" dt="2021-07-15T04:32:04.430" v="1993" actId="21"/>
          <ac:spMkLst>
            <pc:docMk/>
            <pc:sldMk cId="2478037711" sldId="4373"/>
            <ac:spMk id="18" creationId="{E97B0D13-0DC4-42D5-9723-7A3D0280176F}"/>
          </ac:spMkLst>
        </pc:spChg>
        <pc:spChg chg="del mod">
          <ac:chgData name="Aida Patricia Niño Mora" userId="a483023a-58f9-4d26-8dbe-80df405f42a1" providerId="ADAL" clId="{72F18A14-7CE8-46F6-BAAB-3893136F66D3}" dt="2021-07-15T04:32:04.430" v="1993" actId="21"/>
          <ac:spMkLst>
            <pc:docMk/>
            <pc:sldMk cId="2478037711" sldId="4373"/>
            <ac:spMk id="19" creationId="{621BD7CB-4811-407B-8399-384F4C13A644}"/>
          </ac:spMkLst>
        </pc:spChg>
        <pc:spChg chg="del mod">
          <ac:chgData name="Aida Patricia Niño Mora" userId="a483023a-58f9-4d26-8dbe-80df405f42a1" providerId="ADAL" clId="{72F18A14-7CE8-46F6-BAAB-3893136F66D3}" dt="2021-07-15T04:32:04.430" v="1993" actId="21"/>
          <ac:spMkLst>
            <pc:docMk/>
            <pc:sldMk cId="2478037711" sldId="4373"/>
            <ac:spMk id="20" creationId="{BCDFA6FE-7422-4165-AB8F-2ABA4AAE481C}"/>
          </ac:spMkLst>
        </pc:spChg>
        <pc:spChg chg="del mod">
          <ac:chgData name="Aida Patricia Niño Mora" userId="a483023a-58f9-4d26-8dbe-80df405f42a1" providerId="ADAL" clId="{72F18A14-7CE8-46F6-BAAB-3893136F66D3}" dt="2021-07-15T04:32:04.430" v="1993" actId="21"/>
          <ac:spMkLst>
            <pc:docMk/>
            <pc:sldMk cId="2478037711" sldId="4373"/>
            <ac:spMk id="21" creationId="{2CD31C14-8A17-4C42-9BCF-31CDB7BE4714}"/>
          </ac:spMkLst>
        </pc:spChg>
        <pc:spChg chg="del mod">
          <ac:chgData name="Aida Patricia Niño Mora" userId="a483023a-58f9-4d26-8dbe-80df405f42a1" providerId="ADAL" clId="{72F18A14-7CE8-46F6-BAAB-3893136F66D3}" dt="2021-07-15T02:37:38.868" v="972"/>
          <ac:spMkLst>
            <pc:docMk/>
            <pc:sldMk cId="2478037711" sldId="4373"/>
            <ac:spMk id="23" creationId="{BA716C08-72EC-401D-98F6-7C2E32A0438C}"/>
          </ac:spMkLst>
        </pc:spChg>
        <pc:spChg chg="del mod">
          <ac:chgData name="Aida Patricia Niño Mora" userId="a483023a-58f9-4d26-8dbe-80df405f42a1" providerId="ADAL" clId="{72F18A14-7CE8-46F6-BAAB-3893136F66D3}" dt="2021-07-15T04:32:04.430" v="1993" actId="21"/>
          <ac:spMkLst>
            <pc:docMk/>
            <pc:sldMk cId="2478037711" sldId="4373"/>
            <ac:spMk id="24" creationId="{E7067BEE-C12C-4660-AFDB-E845846EC71C}"/>
          </ac:spMkLst>
        </pc:spChg>
        <pc:spChg chg="del mod">
          <ac:chgData name="Aida Patricia Niño Mora" userId="a483023a-58f9-4d26-8dbe-80df405f42a1" providerId="ADAL" clId="{72F18A14-7CE8-46F6-BAAB-3893136F66D3}" dt="2021-07-15T02:58:21.612" v="1135"/>
          <ac:spMkLst>
            <pc:docMk/>
            <pc:sldMk cId="2478037711" sldId="4373"/>
            <ac:spMk id="25" creationId="{FB115A4D-A96A-48C3-BD0B-11E119A5C485}"/>
          </ac:spMkLst>
        </pc:spChg>
        <pc:spChg chg="del">
          <ac:chgData name="Aida Patricia Niño Mora" userId="a483023a-58f9-4d26-8dbe-80df405f42a1" providerId="ADAL" clId="{72F18A14-7CE8-46F6-BAAB-3893136F66D3}" dt="2021-07-15T02:32:37.012" v="894" actId="478"/>
          <ac:spMkLst>
            <pc:docMk/>
            <pc:sldMk cId="2478037711" sldId="4373"/>
            <ac:spMk id="26" creationId="{6F3FD82E-346B-410B-B55E-5D96B893A2FB}"/>
          </ac:spMkLst>
        </pc:spChg>
        <pc:spChg chg="del mod">
          <ac:chgData name="Aida Patricia Niño Mora" userId="a483023a-58f9-4d26-8dbe-80df405f42a1" providerId="ADAL" clId="{72F18A14-7CE8-46F6-BAAB-3893136F66D3}" dt="2021-07-15T04:32:04.430" v="1993" actId="21"/>
          <ac:spMkLst>
            <pc:docMk/>
            <pc:sldMk cId="2478037711" sldId="4373"/>
            <ac:spMk id="29" creationId="{4FCB1CD4-D435-4C34-A04E-731691325212}"/>
          </ac:spMkLst>
        </pc:spChg>
        <pc:spChg chg="del">
          <ac:chgData name="Aida Patricia Niño Mora" userId="a483023a-58f9-4d26-8dbe-80df405f42a1" providerId="ADAL" clId="{72F18A14-7CE8-46F6-BAAB-3893136F66D3}" dt="2021-07-15T02:32:37.012" v="894" actId="478"/>
          <ac:spMkLst>
            <pc:docMk/>
            <pc:sldMk cId="2478037711" sldId="4373"/>
            <ac:spMk id="30" creationId="{33E685CB-3B50-4A10-878E-F82AB5560113}"/>
          </ac:spMkLst>
        </pc:spChg>
        <pc:spChg chg="del mod">
          <ac:chgData name="Aida Patricia Niño Mora" userId="a483023a-58f9-4d26-8dbe-80df405f42a1" providerId="ADAL" clId="{72F18A14-7CE8-46F6-BAAB-3893136F66D3}" dt="2021-07-15T02:42:54.422" v="1024" actId="21"/>
          <ac:spMkLst>
            <pc:docMk/>
            <pc:sldMk cId="2478037711" sldId="4373"/>
            <ac:spMk id="37" creationId="{5574C693-C732-4786-9337-15102032698F}"/>
          </ac:spMkLst>
        </pc:spChg>
        <pc:grpChg chg="del">
          <ac:chgData name="Aida Patricia Niño Mora" userId="a483023a-58f9-4d26-8dbe-80df405f42a1" providerId="ADAL" clId="{72F18A14-7CE8-46F6-BAAB-3893136F66D3}" dt="2021-07-15T02:32:37.012" v="894" actId="478"/>
          <ac:grpSpMkLst>
            <pc:docMk/>
            <pc:sldMk cId="2478037711" sldId="4373"/>
            <ac:grpSpMk id="4" creationId="{7AAAC51E-52E7-45F7-8D5C-9EF375A56468}"/>
          </ac:grpSpMkLst>
        </pc:grpChg>
        <pc:grpChg chg="del">
          <ac:chgData name="Aida Patricia Niño Mora" userId="a483023a-58f9-4d26-8dbe-80df405f42a1" providerId="ADAL" clId="{72F18A14-7CE8-46F6-BAAB-3893136F66D3}" dt="2021-07-15T02:32:37.012" v="894" actId="478"/>
          <ac:grpSpMkLst>
            <pc:docMk/>
            <pc:sldMk cId="2478037711" sldId="4373"/>
            <ac:grpSpMk id="7" creationId="{97926215-8B43-486A-8DC6-A1B94D827A01}"/>
          </ac:grpSpMkLst>
        </pc:grpChg>
        <pc:picChg chg="add del mod">
          <ac:chgData name="Aida Patricia Niño Mora" userId="a483023a-58f9-4d26-8dbe-80df405f42a1" providerId="ADAL" clId="{72F18A14-7CE8-46F6-BAAB-3893136F66D3}" dt="2021-07-15T02:53:05.642" v="1094" actId="21"/>
          <ac:picMkLst>
            <pc:docMk/>
            <pc:sldMk cId="2478037711" sldId="4373"/>
            <ac:picMk id="2" creationId="{3002FD33-5014-4F29-9C86-8B183C3F4A2E}"/>
          </ac:picMkLst>
        </pc:picChg>
        <pc:picChg chg="add del">
          <ac:chgData name="Aida Patricia Niño Mora" userId="a483023a-58f9-4d26-8dbe-80df405f42a1" providerId="ADAL" clId="{72F18A14-7CE8-46F6-BAAB-3893136F66D3}" dt="2021-07-15T02:53:19.862" v="1097"/>
          <ac:picMkLst>
            <pc:docMk/>
            <pc:sldMk cId="2478037711" sldId="4373"/>
            <ac:picMk id="11" creationId="{1061E565-C51D-43CF-963A-CBB4390BDB73}"/>
          </ac:picMkLst>
        </pc:picChg>
        <pc:picChg chg="del mod">
          <ac:chgData name="Aida Patricia Niño Mora" userId="a483023a-58f9-4d26-8dbe-80df405f42a1" providerId="ADAL" clId="{72F18A14-7CE8-46F6-BAAB-3893136F66D3}" dt="2021-07-15T04:32:04.430" v="1993" actId="21"/>
          <ac:picMkLst>
            <pc:docMk/>
            <pc:sldMk cId="2478037711" sldId="4373"/>
            <ac:picMk id="12" creationId="{08853D2C-1D01-44E5-A82B-D490CD97F92F}"/>
          </ac:picMkLst>
        </pc:picChg>
        <pc:picChg chg="del mod">
          <ac:chgData name="Aida Patricia Niño Mora" userId="a483023a-58f9-4d26-8dbe-80df405f42a1" providerId="ADAL" clId="{72F18A14-7CE8-46F6-BAAB-3893136F66D3}" dt="2021-07-15T02:42:24.884" v="1019" actId="21"/>
          <ac:picMkLst>
            <pc:docMk/>
            <pc:sldMk cId="2478037711" sldId="4373"/>
            <ac:picMk id="22" creationId="{4900469B-07F7-48BE-9DE5-42F01B45DD00}"/>
          </ac:picMkLst>
        </pc:picChg>
        <pc:picChg chg="del mod">
          <ac:chgData name="Aida Patricia Niño Mora" userId="a483023a-58f9-4d26-8dbe-80df405f42a1" providerId="ADAL" clId="{72F18A14-7CE8-46F6-BAAB-3893136F66D3}" dt="2021-07-15T04:32:04.430" v="1993" actId="21"/>
          <ac:picMkLst>
            <pc:docMk/>
            <pc:sldMk cId="2478037711" sldId="4373"/>
            <ac:picMk id="32" creationId="{D5AFB67B-FA46-4317-9E7D-5CB8A2A4470C}"/>
          </ac:picMkLst>
        </pc:picChg>
        <pc:picChg chg="del mod">
          <ac:chgData name="Aida Patricia Niño Mora" userId="a483023a-58f9-4d26-8dbe-80df405f42a1" providerId="ADAL" clId="{72F18A14-7CE8-46F6-BAAB-3893136F66D3}" dt="2021-07-15T04:32:04.430" v="1993" actId="21"/>
          <ac:picMkLst>
            <pc:docMk/>
            <pc:sldMk cId="2478037711" sldId="4373"/>
            <ac:picMk id="34" creationId="{500CEA1F-A485-47F7-BE8F-1E08701030BD}"/>
          </ac:picMkLst>
        </pc:picChg>
        <pc:picChg chg="add del mod">
          <ac:chgData name="Aida Patricia Niño Mora" userId="a483023a-58f9-4d26-8dbe-80df405f42a1" providerId="ADAL" clId="{72F18A14-7CE8-46F6-BAAB-3893136F66D3}" dt="2021-07-15T04:32:04.430" v="1993" actId="21"/>
          <ac:picMkLst>
            <pc:docMk/>
            <pc:sldMk cId="2478037711" sldId="4373"/>
            <ac:picMk id="35" creationId="{14D4D4BE-899F-41D9-8A09-4AD688FDC11A}"/>
          </ac:picMkLst>
        </pc:picChg>
        <pc:picChg chg="add del mod">
          <ac:chgData name="Aida Patricia Niño Mora" userId="a483023a-58f9-4d26-8dbe-80df405f42a1" providerId="ADAL" clId="{72F18A14-7CE8-46F6-BAAB-3893136F66D3}" dt="2021-07-15T04:32:04.430" v="1993" actId="21"/>
          <ac:picMkLst>
            <pc:docMk/>
            <pc:sldMk cId="2478037711" sldId="4373"/>
            <ac:picMk id="1026" creationId="{BFBB223B-1A11-44DD-AA84-32AAA75C85B1}"/>
          </ac:picMkLst>
        </pc:picChg>
        <pc:picChg chg="add del mod">
          <ac:chgData name="Aida Patricia Niño Mora" userId="a483023a-58f9-4d26-8dbe-80df405f42a1" providerId="ADAL" clId="{72F18A14-7CE8-46F6-BAAB-3893136F66D3}" dt="2021-07-15T04:32:04.430" v="1993" actId="21"/>
          <ac:picMkLst>
            <pc:docMk/>
            <pc:sldMk cId="2478037711" sldId="4373"/>
            <ac:picMk id="1028" creationId="{0BEC725A-DDC7-456C-BBB9-22C45C0E98D5}"/>
          </ac:picMkLst>
        </pc:picChg>
        <pc:picChg chg="add del mod">
          <ac:chgData name="Aida Patricia Niño Mora" userId="a483023a-58f9-4d26-8dbe-80df405f42a1" providerId="ADAL" clId="{72F18A14-7CE8-46F6-BAAB-3893136F66D3}" dt="2021-07-15T04:32:04.430" v="1993" actId="21"/>
          <ac:picMkLst>
            <pc:docMk/>
            <pc:sldMk cId="2478037711" sldId="4373"/>
            <ac:picMk id="1030" creationId="{62C2D431-E4B6-44E0-8CD5-9ABF9B562880}"/>
          </ac:picMkLst>
        </pc:picChg>
        <pc:picChg chg="add del mod">
          <ac:chgData name="Aida Patricia Niño Mora" userId="a483023a-58f9-4d26-8dbe-80df405f42a1" providerId="ADAL" clId="{72F18A14-7CE8-46F6-BAAB-3893136F66D3}" dt="2021-07-15T04:32:04.430" v="1993" actId="21"/>
          <ac:picMkLst>
            <pc:docMk/>
            <pc:sldMk cId="2478037711" sldId="4373"/>
            <ac:picMk id="1032" creationId="{D1B4B97B-A757-4622-B509-9506D4D33362}"/>
          </ac:picMkLst>
        </pc:picChg>
      </pc:sldChg>
      <pc:sldChg chg="delSp modSp mod">
        <pc:chgData name="Aida Patricia Niño Mora" userId="a483023a-58f9-4d26-8dbe-80df405f42a1" providerId="ADAL" clId="{72F18A14-7CE8-46F6-BAAB-3893136F66D3}" dt="2021-07-15T03:32:08.139" v="1270" actId="478"/>
        <pc:sldMkLst>
          <pc:docMk/>
          <pc:sldMk cId="1430370808" sldId="4374"/>
        </pc:sldMkLst>
        <pc:spChg chg="mod">
          <ac:chgData name="Aida Patricia Niño Mora" userId="a483023a-58f9-4d26-8dbe-80df405f42a1" providerId="ADAL" clId="{72F18A14-7CE8-46F6-BAAB-3893136F66D3}" dt="2021-07-15T03:32:04.476" v="1269" actId="1076"/>
          <ac:spMkLst>
            <pc:docMk/>
            <pc:sldMk cId="1430370808" sldId="4374"/>
            <ac:spMk id="12" creationId="{A8986E27-3A7A-4B60-A9F1-C93A11436556}"/>
          </ac:spMkLst>
        </pc:spChg>
        <pc:spChg chg="del">
          <ac:chgData name="Aida Patricia Niño Mora" userId="a483023a-58f9-4d26-8dbe-80df405f42a1" providerId="ADAL" clId="{72F18A14-7CE8-46F6-BAAB-3893136F66D3}" dt="2021-07-15T03:32:08.139" v="1270" actId="478"/>
          <ac:spMkLst>
            <pc:docMk/>
            <pc:sldMk cId="1430370808" sldId="4374"/>
            <ac:spMk id="39" creationId="{00000000-0000-0000-0000-000000000000}"/>
          </ac:spMkLst>
        </pc:spChg>
      </pc:sldChg>
      <pc:sldChg chg="addSp delSp modSp mod">
        <pc:chgData name="Aida Patricia Niño Mora" userId="a483023a-58f9-4d26-8dbe-80df405f42a1" providerId="ADAL" clId="{72F18A14-7CE8-46F6-BAAB-3893136F66D3}" dt="2021-07-15T03:33:57.338" v="1290" actId="1076"/>
        <pc:sldMkLst>
          <pc:docMk/>
          <pc:sldMk cId="3917838020" sldId="4375"/>
        </pc:sldMkLst>
        <pc:spChg chg="del mod">
          <ac:chgData name="Aida Patricia Niño Mora" userId="a483023a-58f9-4d26-8dbe-80df405f42a1" providerId="ADAL" clId="{72F18A14-7CE8-46F6-BAAB-3893136F66D3}" dt="2021-07-15T03:32:35.423" v="1272" actId="478"/>
          <ac:spMkLst>
            <pc:docMk/>
            <pc:sldMk cId="3917838020" sldId="4375"/>
            <ac:spMk id="8" creationId="{00000000-0000-0000-0000-000000000000}"/>
          </ac:spMkLst>
        </pc:spChg>
        <pc:spChg chg="del">
          <ac:chgData name="Aida Patricia Niño Mora" userId="a483023a-58f9-4d26-8dbe-80df405f42a1" providerId="ADAL" clId="{72F18A14-7CE8-46F6-BAAB-3893136F66D3}" dt="2021-07-15T03:32:37.662" v="1273" actId="478"/>
          <ac:spMkLst>
            <pc:docMk/>
            <pc:sldMk cId="3917838020" sldId="4375"/>
            <ac:spMk id="12" creationId="{A8986E27-3A7A-4B60-A9F1-C93A11436556}"/>
          </ac:spMkLst>
        </pc:spChg>
        <pc:picChg chg="add mod">
          <ac:chgData name="Aida Patricia Niño Mora" userId="a483023a-58f9-4d26-8dbe-80df405f42a1" providerId="ADAL" clId="{72F18A14-7CE8-46F6-BAAB-3893136F66D3}" dt="2021-07-15T03:33:57.338" v="1290" actId="1076"/>
          <ac:picMkLst>
            <pc:docMk/>
            <pc:sldMk cId="3917838020" sldId="4375"/>
            <ac:picMk id="10" creationId="{623BF9EA-C87E-4465-98D0-16562F299DE9}"/>
          </ac:picMkLst>
        </pc:picChg>
        <pc:picChg chg="del mod">
          <ac:chgData name="Aida Patricia Niño Mora" userId="a483023a-58f9-4d26-8dbe-80df405f42a1" providerId="ADAL" clId="{72F18A14-7CE8-46F6-BAAB-3893136F66D3}" dt="2021-07-15T03:33:27.183" v="1283" actId="478"/>
          <ac:picMkLst>
            <pc:docMk/>
            <pc:sldMk cId="3917838020" sldId="4375"/>
            <ac:picMk id="41" creationId="{8D943C96-C239-42E2-9C97-83CDED91359B}"/>
          </ac:picMkLst>
        </pc:picChg>
      </pc:sldChg>
      <pc:sldChg chg="addSp delSp modSp new mod ord">
        <pc:chgData name="Aida Patricia Niño Mora" userId="a483023a-58f9-4d26-8dbe-80df405f42a1" providerId="ADAL" clId="{72F18A14-7CE8-46F6-BAAB-3893136F66D3}" dt="2021-07-15T04:14:57.620" v="1811" actId="167"/>
        <pc:sldMkLst>
          <pc:docMk/>
          <pc:sldMk cId="3906179558" sldId="4376"/>
        </pc:sldMkLst>
        <pc:spChg chg="del">
          <ac:chgData name="Aida Patricia Niño Mora" userId="a483023a-58f9-4d26-8dbe-80df405f42a1" providerId="ADAL" clId="{72F18A14-7CE8-46F6-BAAB-3893136F66D3}" dt="2021-07-15T04:14:16.449" v="1806" actId="478"/>
          <ac:spMkLst>
            <pc:docMk/>
            <pc:sldMk cId="3906179558" sldId="4376"/>
            <ac:spMk id="2" creationId="{BD4188E9-79E3-4BE9-9B04-D6C7C637CC16}"/>
          </ac:spMkLst>
        </pc:spChg>
        <pc:spChg chg="del">
          <ac:chgData name="Aida Patricia Niño Mora" userId="a483023a-58f9-4d26-8dbe-80df405f42a1" providerId="ADAL" clId="{72F18A14-7CE8-46F6-BAAB-3893136F66D3}" dt="2021-07-15T04:14:22.817" v="1807" actId="478"/>
          <ac:spMkLst>
            <pc:docMk/>
            <pc:sldMk cId="3906179558" sldId="4376"/>
            <ac:spMk id="3" creationId="{4DF1272E-F885-4B2E-A218-D0800A239622}"/>
          </ac:spMkLst>
        </pc:spChg>
        <pc:spChg chg="add mod">
          <ac:chgData name="Aida Patricia Niño Mora" userId="a483023a-58f9-4d26-8dbe-80df405f42a1" providerId="ADAL" clId="{72F18A14-7CE8-46F6-BAAB-3893136F66D3}" dt="2021-07-15T04:14:40.581" v="1809" actId="1076"/>
          <ac:spMkLst>
            <pc:docMk/>
            <pc:sldMk cId="3906179558" sldId="4376"/>
            <ac:spMk id="4" creationId="{52C0BE52-0E52-4BB2-B05E-150A4D60423A}"/>
          </ac:spMkLst>
        </pc:spChg>
        <pc:spChg chg="mod">
          <ac:chgData name="Aida Patricia Niño Mora" userId="a483023a-58f9-4d26-8dbe-80df405f42a1" providerId="ADAL" clId="{72F18A14-7CE8-46F6-BAAB-3893136F66D3}" dt="2021-07-15T04:14:25.130" v="1808"/>
          <ac:spMkLst>
            <pc:docMk/>
            <pc:sldMk cId="3906179558" sldId="4376"/>
            <ac:spMk id="6" creationId="{9B7D0DE6-00FD-46EA-AFB0-E5CF96945A06}"/>
          </ac:spMkLst>
        </pc:spChg>
        <pc:spChg chg="mod">
          <ac:chgData name="Aida Patricia Niño Mora" userId="a483023a-58f9-4d26-8dbe-80df405f42a1" providerId="ADAL" clId="{72F18A14-7CE8-46F6-BAAB-3893136F66D3}" dt="2021-07-15T04:14:25.130" v="1808"/>
          <ac:spMkLst>
            <pc:docMk/>
            <pc:sldMk cId="3906179558" sldId="4376"/>
            <ac:spMk id="7" creationId="{D43F5F02-A69E-43C6-BCD3-DF604DE3FABA}"/>
          </ac:spMkLst>
        </pc:spChg>
        <pc:spChg chg="mod">
          <ac:chgData name="Aida Patricia Niño Mora" userId="a483023a-58f9-4d26-8dbe-80df405f42a1" providerId="ADAL" clId="{72F18A14-7CE8-46F6-BAAB-3893136F66D3}" dt="2021-07-15T04:14:25.130" v="1808"/>
          <ac:spMkLst>
            <pc:docMk/>
            <pc:sldMk cId="3906179558" sldId="4376"/>
            <ac:spMk id="8" creationId="{53837760-199D-4BDE-947A-A7AD925E162D}"/>
          </ac:spMkLst>
        </pc:spChg>
        <pc:spChg chg="mod">
          <ac:chgData name="Aida Patricia Niño Mora" userId="a483023a-58f9-4d26-8dbe-80df405f42a1" providerId="ADAL" clId="{72F18A14-7CE8-46F6-BAAB-3893136F66D3}" dt="2021-07-15T04:14:25.130" v="1808"/>
          <ac:spMkLst>
            <pc:docMk/>
            <pc:sldMk cId="3906179558" sldId="4376"/>
            <ac:spMk id="9" creationId="{A7C63FC7-4B1E-4733-8439-643FA7EF9582}"/>
          </ac:spMkLst>
        </pc:spChg>
        <pc:spChg chg="mod">
          <ac:chgData name="Aida Patricia Niño Mora" userId="a483023a-58f9-4d26-8dbe-80df405f42a1" providerId="ADAL" clId="{72F18A14-7CE8-46F6-BAAB-3893136F66D3}" dt="2021-07-15T04:14:25.130" v="1808"/>
          <ac:spMkLst>
            <pc:docMk/>
            <pc:sldMk cId="3906179558" sldId="4376"/>
            <ac:spMk id="10" creationId="{18625EE8-E886-46AE-A091-B950D37D568C}"/>
          </ac:spMkLst>
        </pc:spChg>
        <pc:spChg chg="mod ord">
          <ac:chgData name="Aida Patricia Niño Mora" userId="a483023a-58f9-4d26-8dbe-80df405f42a1" providerId="ADAL" clId="{72F18A14-7CE8-46F6-BAAB-3893136F66D3}" dt="2021-07-15T04:14:57.620" v="1811" actId="167"/>
          <ac:spMkLst>
            <pc:docMk/>
            <pc:sldMk cId="3906179558" sldId="4376"/>
            <ac:spMk id="12" creationId="{18667070-B0AF-4FA7-955D-6923054D7455}"/>
          </ac:spMkLst>
        </pc:spChg>
        <pc:spChg chg="mod">
          <ac:chgData name="Aida Patricia Niño Mora" userId="a483023a-58f9-4d26-8dbe-80df405f42a1" providerId="ADAL" clId="{72F18A14-7CE8-46F6-BAAB-3893136F66D3}" dt="2021-07-15T04:14:25.130" v="1808"/>
          <ac:spMkLst>
            <pc:docMk/>
            <pc:sldMk cId="3906179558" sldId="4376"/>
            <ac:spMk id="13" creationId="{8CA50BD7-67EB-4D28-8C1B-2386722FD886}"/>
          </ac:spMkLst>
        </pc:spChg>
        <pc:spChg chg="mod">
          <ac:chgData name="Aida Patricia Niño Mora" userId="a483023a-58f9-4d26-8dbe-80df405f42a1" providerId="ADAL" clId="{72F18A14-7CE8-46F6-BAAB-3893136F66D3}" dt="2021-07-15T04:14:25.130" v="1808"/>
          <ac:spMkLst>
            <pc:docMk/>
            <pc:sldMk cId="3906179558" sldId="4376"/>
            <ac:spMk id="14" creationId="{9A07FE94-F6E2-4CF7-AC08-5C1A3533D85A}"/>
          </ac:spMkLst>
        </pc:spChg>
        <pc:spChg chg="mod">
          <ac:chgData name="Aida Patricia Niño Mora" userId="a483023a-58f9-4d26-8dbe-80df405f42a1" providerId="ADAL" clId="{72F18A14-7CE8-46F6-BAAB-3893136F66D3}" dt="2021-07-15T04:14:25.130" v="1808"/>
          <ac:spMkLst>
            <pc:docMk/>
            <pc:sldMk cId="3906179558" sldId="4376"/>
            <ac:spMk id="16" creationId="{424E8A5E-679C-450C-8D00-8E55709CC139}"/>
          </ac:spMkLst>
        </pc:spChg>
        <pc:spChg chg="mod">
          <ac:chgData name="Aida Patricia Niño Mora" userId="a483023a-58f9-4d26-8dbe-80df405f42a1" providerId="ADAL" clId="{72F18A14-7CE8-46F6-BAAB-3893136F66D3}" dt="2021-07-15T04:14:25.130" v="1808"/>
          <ac:spMkLst>
            <pc:docMk/>
            <pc:sldMk cId="3906179558" sldId="4376"/>
            <ac:spMk id="17" creationId="{32E17A4B-1445-4F8F-BAA4-C346CC8A6BC0}"/>
          </ac:spMkLst>
        </pc:spChg>
        <pc:spChg chg="mod">
          <ac:chgData name="Aida Patricia Niño Mora" userId="a483023a-58f9-4d26-8dbe-80df405f42a1" providerId="ADAL" clId="{72F18A14-7CE8-46F6-BAAB-3893136F66D3}" dt="2021-07-15T04:14:25.130" v="1808"/>
          <ac:spMkLst>
            <pc:docMk/>
            <pc:sldMk cId="3906179558" sldId="4376"/>
            <ac:spMk id="18" creationId="{D864A794-4D88-47C3-A89C-A75B80A07115}"/>
          </ac:spMkLst>
        </pc:spChg>
        <pc:spChg chg="add mod">
          <ac:chgData name="Aida Patricia Niño Mora" userId="a483023a-58f9-4d26-8dbe-80df405f42a1" providerId="ADAL" clId="{72F18A14-7CE8-46F6-BAAB-3893136F66D3}" dt="2021-07-15T04:14:40.581" v="1809" actId="1076"/>
          <ac:spMkLst>
            <pc:docMk/>
            <pc:sldMk cId="3906179558" sldId="4376"/>
            <ac:spMk id="19" creationId="{79D578B1-C27C-430D-A714-9F1091101246}"/>
          </ac:spMkLst>
        </pc:spChg>
        <pc:spChg chg="add mod">
          <ac:chgData name="Aida Patricia Niño Mora" userId="a483023a-58f9-4d26-8dbe-80df405f42a1" providerId="ADAL" clId="{72F18A14-7CE8-46F6-BAAB-3893136F66D3}" dt="2021-07-15T04:14:40.581" v="1809" actId="1076"/>
          <ac:spMkLst>
            <pc:docMk/>
            <pc:sldMk cId="3906179558" sldId="4376"/>
            <ac:spMk id="20" creationId="{2F7EF3C5-DE00-41A3-9B6D-FF374E1E1155}"/>
          </ac:spMkLst>
        </pc:spChg>
        <pc:spChg chg="mod">
          <ac:chgData name="Aida Patricia Niño Mora" userId="a483023a-58f9-4d26-8dbe-80df405f42a1" providerId="ADAL" clId="{72F18A14-7CE8-46F6-BAAB-3893136F66D3}" dt="2021-07-15T04:14:25.130" v="1808"/>
          <ac:spMkLst>
            <pc:docMk/>
            <pc:sldMk cId="3906179558" sldId="4376"/>
            <ac:spMk id="22" creationId="{24926346-CEDE-449B-9259-61C4B6BCA95E}"/>
          </ac:spMkLst>
        </pc:spChg>
        <pc:spChg chg="mod">
          <ac:chgData name="Aida Patricia Niño Mora" userId="a483023a-58f9-4d26-8dbe-80df405f42a1" providerId="ADAL" clId="{72F18A14-7CE8-46F6-BAAB-3893136F66D3}" dt="2021-07-15T04:14:25.130" v="1808"/>
          <ac:spMkLst>
            <pc:docMk/>
            <pc:sldMk cId="3906179558" sldId="4376"/>
            <ac:spMk id="23" creationId="{50D852EE-44AC-4B54-8FBA-57DD6A83D9C3}"/>
          </ac:spMkLst>
        </pc:spChg>
        <pc:spChg chg="mod">
          <ac:chgData name="Aida Patricia Niño Mora" userId="a483023a-58f9-4d26-8dbe-80df405f42a1" providerId="ADAL" clId="{72F18A14-7CE8-46F6-BAAB-3893136F66D3}" dt="2021-07-15T04:14:25.130" v="1808"/>
          <ac:spMkLst>
            <pc:docMk/>
            <pc:sldMk cId="3906179558" sldId="4376"/>
            <ac:spMk id="24" creationId="{0A41CC41-EB9A-42E1-9C0F-CE2B28510E7A}"/>
          </ac:spMkLst>
        </pc:spChg>
        <pc:spChg chg="mod">
          <ac:chgData name="Aida Patricia Niño Mora" userId="a483023a-58f9-4d26-8dbe-80df405f42a1" providerId="ADAL" clId="{72F18A14-7CE8-46F6-BAAB-3893136F66D3}" dt="2021-07-15T04:14:25.130" v="1808"/>
          <ac:spMkLst>
            <pc:docMk/>
            <pc:sldMk cId="3906179558" sldId="4376"/>
            <ac:spMk id="25" creationId="{F5BA6D8C-FE7E-44A9-84FA-5E193E20D184}"/>
          </ac:spMkLst>
        </pc:spChg>
        <pc:spChg chg="mod">
          <ac:chgData name="Aida Patricia Niño Mora" userId="a483023a-58f9-4d26-8dbe-80df405f42a1" providerId="ADAL" clId="{72F18A14-7CE8-46F6-BAAB-3893136F66D3}" dt="2021-07-15T04:14:25.130" v="1808"/>
          <ac:spMkLst>
            <pc:docMk/>
            <pc:sldMk cId="3906179558" sldId="4376"/>
            <ac:spMk id="26" creationId="{5D9D5E7F-DAEE-47BB-9FD9-D7665FD96E21}"/>
          </ac:spMkLst>
        </pc:spChg>
        <pc:spChg chg="mod">
          <ac:chgData name="Aida Patricia Niño Mora" userId="a483023a-58f9-4d26-8dbe-80df405f42a1" providerId="ADAL" clId="{72F18A14-7CE8-46F6-BAAB-3893136F66D3}" dt="2021-07-15T04:14:25.130" v="1808"/>
          <ac:spMkLst>
            <pc:docMk/>
            <pc:sldMk cId="3906179558" sldId="4376"/>
            <ac:spMk id="27" creationId="{02DD1062-EE4D-4394-B675-9DF1190C32C7}"/>
          </ac:spMkLst>
        </pc:spChg>
        <pc:spChg chg="mod">
          <ac:chgData name="Aida Patricia Niño Mora" userId="a483023a-58f9-4d26-8dbe-80df405f42a1" providerId="ADAL" clId="{72F18A14-7CE8-46F6-BAAB-3893136F66D3}" dt="2021-07-15T04:14:25.130" v="1808"/>
          <ac:spMkLst>
            <pc:docMk/>
            <pc:sldMk cId="3906179558" sldId="4376"/>
            <ac:spMk id="28" creationId="{94853576-8A88-4D67-A690-10599257C228}"/>
          </ac:spMkLst>
        </pc:spChg>
        <pc:spChg chg="add mod">
          <ac:chgData name="Aida Patricia Niño Mora" userId="a483023a-58f9-4d26-8dbe-80df405f42a1" providerId="ADAL" clId="{72F18A14-7CE8-46F6-BAAB-3893136F66D3}" dt="2021-07-15T04:14:40.581" v="1809" actId="1076"/>
          <ac:spMkLst>
            <pc:docMk/>
            <pc:sldMk cId="3906179558" sldId="4376"/>
            <ac:spMk id="29" creationId="{C92A86AC-63E1-4A17-9453-598932281011}"/>
          </ac:spMkLst>
        </pc:spChg>
        <pc:spChg chg="add mod">
          <ac:chgData name="Aida Patricia Niño Mora" userId="a483023a-58f9-4d26-8dbe-80df405f42a1" providerId="ADAL" clId="{72F18A14-7CE8-46F6-BAAB-3893136F66D3}" dt="2021-07-15T04:14:40.581" v="1809" actId="1076"/>
          <ac:spMkLst>
            <pc:docMk/>
            <pc:sldMk cId="3906179558" sldId="4376"/>
            <ac:spMk id="31" creationId="{1A300BB5-E646-4885-BAB6-9F51E741B0F2}"/>
          </ac:spMkLst>
        </pc:spChg>
        <pc:spChg chg="add mod">
          <ac:chgData name="Aida Patricia Niño Mora" userId="a483023a-58f9-4d26-8dbe-80df405f42a1" providerId="ADAL" clId="{72F18A14-7CE8-46F6-BAAB-3893136F66D3}" dt="2021-07-15T04:14:40.581" v="1809" actId="1076"/>
          <ac:spMkLst>
            <pc:docMk/>
            <pc:sldMk cId="3906179558" sldId="4376"/>
            <ac:spMk id="33" creationId="{8115AD74-7267-4BF8-B397-B1C4EDE56616}"/>
          </ac:spMkLst>
        </pc:spChg>
        <pc:spChg chg="add mod">
          <ac:chgData name="Aida Patricia Niño Mora" userId="a483023a-58f9-4d26-8dbe-80df405f42a1" providerId="ADAL" clId="{72F18A14-7CE8-46F6-BAAB-3893136F66D3}" dt="2021-07-15T04:14:40.581" v="1809" actId="1076"/>
          <ac:spMkLst>
            <pc:docMk/>
            <pc:sldMk cId="3906179558" sldId="4376"/>
            <ac:spMk id="34" creationId="{1A0BFE04-760C-43C9-A332-B56FE9A0A2ED}"/>
          </ac:spMkLst>
        </pc:spChg>
        <pc:spChg chg="add mod">
          <ac:chgData name="Aida Patricia Niño Mora" userId="a483023a-58f9-4d26-8dbe-80df405f42a1" providerId="ADAL" clId="{72F18A14-7CE8-46F6-BAAB-3893136F66D3}" dt="2021-07-15T04:14:40.581" v="1809" actId="1076"/>
          <ac:spMkLst>
            <pc:docMk/>
            <pc:sldMk cId="3906179558" sldId="4376"/>
            <ac:spMk id="35" creationId="{781F67CE-4503-435D-A10F-8B7D0A506D6F}"/>
          </ac:spMkLst>
        </pc:spChg>
        <pc:spChg chg="add mod">
          <ac:chgData name="Aida Patricia Niño Mora" userId="a483023a-58f9-4d26-8dbe-80df405f42a1" providerId="ADAL" clId="{72F18A14-7CE8-46F6-BAAB-3893136F66D3}" dt="2021-07-15T04:14:40.581" v="1809" actId="1076"/>
          <ac:spMkLst>
            <pc:docMk/>
            <pc:sldMk cId="3906179558" sldId="4376"/>
            <ac:spMk id="36" creationId="{D792A6FE-420A-4C5B-9AE2-B0B14FEABDEE}"/>
          </ac:spMkLst>
        </pc:spChg>
        <pc:spChg chg="add mod">
          <ac:chgData name="Aida Patricia Niño Mora" userId="a483023a-58f9-4d26-8dbe-80df405f42a1" providerId="ADAL" clId="{72F18A14-7CE8-46F6-BAAB-3893136F66D3}" dt="2021-07-15T04:14:40.581" v="1809" actId="1076"/>
          <ac:spMkLst>
            <pc:docMk/>
            <pc:sldMk cId="3906179558" sldId="4376"/>
            <ac:spMk id="37" creationId="{CA4883EF-8BBB-489D-8205-4C2FA546F491}"/>
          </ac:spMkLst>
        </pc:spChg>
        <pc:spChg chg="add mod">
          <ac:chgData name="Aida Patricia Niño Mora" userId="a483023a-58f9-4d26-8dbe-80df405f42a1" providerId="ADAL" clId="{72F18A14-7CE8-46F6-BAAB-3893136F66D3}" dt="2021-07-15T04:14:40.581" v="1809" actId="1076"/>
          <ac:spMkLst>
            <pc:docMk/>
            <pc:sldMk cId="3906179558" sldId="4376"/>
            <ac:spMk id="38" creationId="{3DFAD3F6-70D5-4149-945E-77662386F526}"/>
          </ac:spMkLst>
        </pc:spChg>
        <pc:spChg chg="mod">
          <ac:chgData name="Aida Patricia Niño Mora" userId="a483023a-58f9-4d26-8dbe-80df405f42a1" providerId="ADAL" clId="{72F18A14-7CE8-46F6-BAAB-3893136F66D3}" dt="2021-07-15T04:14:25.130" v="1808"/>
          <ac:spMkLst>
            <pc:docMk/>
            <pc:sldMk cId="3906179558" sldId="4376"/>
            <ac:spMk id="40" creationId="{C501FE1B-7F3E-4BF1-8778-F897B12C05FE}"/>
          </ac:spMkLst>
        </pc:spChg>
        <pc:spChg chg="mod">
          <ac:chgData name="Aida Patricia Niño Mora" userId="a483023a-58f9-4d26-8dbe-80df405f42a1" providerId="ADAL" clId="{72F18A14-7CE8-46F6-BAAB-3893136F66D3}" dt="2021-07-15T04:14:25.130" v="1808"/>
          <ac:spMkLst>
            <pc:docMk/>
            <pc:sldMk cId="3906179558" sldId="4376"/>
            <ac:spMk id="41" creationId="{7149D827-E910-4087-A68E-53404C81538A}"/>
          </ac:spMkLst>
        </pc:spChg>
        <pc:spChg chg="mod">
          <ac:chgData name="Aida Patricia Niño Mora" userId="a483023a-58f9-4d26-8dbe-80df405f42a1" providerId="ADAL" clId="{72F18A14-7CE8-46F6-BAAB-3893136F66D3}" dt="2021-07-15T04:14:25.130" v="1808"/>
          <ac:spMkLst>
            <pc:docMk/>
            <pc:sldMk cId="3906179558" sldId="4376"/>
            <ac:spMk id="42" creationId="{2D8F1C9F-6BC3-47C7-94CB-64DCABDDBF13}"/>
          </ac:spMkLst>
        </pc:spChg>
        <pc:spChg chg="add mod">
          <ac:chgData name="Aida Patricia Niño Mora" userId="a483023a-58f9-4d26-8dbe-80df405f42a1" providerId="ADAL" clId="{72F18A14-7CE8-46F6-BAAB-3893136F66D3}" dt="2021-07-15T04:14:40.581" v="1809" actId="1076"/>
          <ac:spMkLst>
            <pc:docMk/>
            <pc:sldMk cId="3906179558" sldId="4376"/>
            <ac:spMk id="43" creationId="{1F4BEBD3-1841-4D80-BD4C-FC8D2ACCF9D7}"/>
          </ac:spMkLst>
        </pc:spChg>
        <pc:grpChg chg="add mod">
          <ac:chgData name="Aida Patricia Niño Mora" userId="a483023a-58f9-4d26-8dbe-80df405f42a1" providerId="ADAL" clId="{72F18A14-7CE8-46F6-BAAB-3893136F66D3}" dt="2021-07-15T04:14:40.581" v="1809" actId="1076"/>
          <ac:grpSpMkLst>
            <pc:docMk/>
            <pc:sldMk cId="3906179558" sldId="4376"/>
            <ac:grpSpMk id="5" creationId="{BF35AAF2-EDB6-4666-A265-C21BE97B794A}"/>
          </ac:grpSpMkLst>
        </pc:grpChg>
        <pc:grpChg chg="mod">
          <ac:chgData name="Aida Patricia Niño Mora" userId="a483023a-58f9-4d26-8dbe-80df405f42a1" providerId="ADAL" clId="{72F18A14-7CE8-46F6-BAAB-3893136F66D3}" dt="2021-07-15T04:14:25.130" v="1808"/>
          <ac:grpSpMkLst>
            <pc:docMk/>
            <pc:sldMk cId="3906179558" sldId="4376"/>
            <ac:grpSpMk id="11" creationId="{57538F96-CC94-4014-BEEF-A2AAA7A473EC}"/>
          </ac:grpSpMkLst>
        </pc:grpChg>
        <pc:grpChg chg="add mod">
          <ac:chgData name="Aida Patricia Niño Mora" userId="a483023a-58f9-4d26-8dbe-80df405f42a1" providerId="ADAL" clId="{72F18A14-7CE8-46F6-BAAB-3893136F66D3}" dt="2021-07-15T04:14:40.581" v="1809" actId="1076"/>
          <ac:grpSpMkLst>
            <pc:docMk/>
            <pc:sldMk cId="3906179558" sldId="4376"/>
            <ac:grpSpMk id="21" creationId="{FD5702FC-4AB8-47C5-83E3-9F8C942386E0}"/>
          </ac:grpSpMkLst>
        </pc:grpChg>
        <pc:grpChg chg="add mod">
          <ac:chgData name="Aida Patricia Niño Mora" userId="a483023a-58f9-4d26-8dbe-80df405f42a1" providerId="ADAL" clId="{72F18A14-7CE8-46F6-BAAB-3893136F66D3}" dt="2021-07-15T04:14:40.581" v="1809" actId="1076"/>
          <ac:grpSpMkLst>
            <pc:docMk/>
            <pc:sldMk cId="3906179558" sldId="4376"/>
            <ac:grpSpMk id="39" creationId="{85E6C613-3D31-477A-84FA-C25E4B5173A6}"/>
          </ac:grpSpMkLst>
        </pc:grpChg>
        <pc:graphicFrameChg chg="mod">
          <ac:chgData name="Aida Patricia Niño Mora" userId="a483023a-58f9-4d26-8dbe-80df405f42a1" providerId="ADAL" clId="{72F18A14-7CE8-46F6-BAAB-3893136F66D3}" dt="2021-07-15T04:14:25.130" v="1808"/>
          <ac:graphicFrameMkLst>
            <pc:docMk/>
            <pc:sldMk cId="3906179558" sldId="4376"/>
            <ac:graphicFrameMk id="15" creationId="{264C2284-F4FB-4DAE-89A9-B67ADDAD7A34}"/>
          </ac:graphicFrameMkLst>
        </pc:graphicFrameChg>
        <pc:cxnChg chg="add mod">
          <ac:chgData name="Aida Patricia Niño Mora" userId="a483023a-58f9-4d26-8dbe-80df405f42a1" providerId="ADAL" clId="{72F18A14-7CE8-46F6-BAAB-3893136F66D3}" dt="2021-07-15T04:14:40.581" v="1809" actId="1076"/>
          <ac:cxnSpMkLst>
            <pc:docMk/>
            <pc:sldMk cId="3906179558" sldId="4376"/>
            <ac:cxnSpMk id="30" creationId="{7183A26F-A975-4210-9A05-0030D7646881}"/>
          </ac:cxnSpMkLst>
        </pc:cxnChg>
        <pc:cxnChg chg="add mod">
          <ac:chgData name="Aida Patricia Niño Mora" userId="a483023a-58f9-4d26-8dbe-80df405f42a1" providerId="ADAL" clId="{72F18A14-7CE8-46F6-BAAB-3893136F66D3}" dt="2021-07-15T04:14:40.581" v="1809" actId="1076"/>
          <ac:cxnSpMkLst>
            <pc:docMk/>
            <pc:sldMk cId="3906179558" sldId="4376"/>
            <ac:cxnSpMk id="32" creationId="{0242CB8C-49C8-4F31-AC5B-A86FB54FCD07}"/>
          </ac:cxnSpMkLst>
        </pc:cxnChg>
      </pc:sldChg>
      <pc:sldChg chg="addSp delSp modSp add mod">
        <pc:chgData name="Aida Patricia Niño Mora" userId="a483023a-58f9-4d26-8dbe-80df405f42a1" providerId="ADAL" clId="{72F18A14-7CE8-46F6-BAAB-3893136F66D3}" dt="2021-07-15T04:16:12.348" v="1825"/>
        <pc:sldMkLst>
          <pc:docMk/>
          <pc:sldMk cId="3831245318" sldId="4377"/>
        </pc:sldMkLst>
        <pc:spChg chg="del">
          <ac:chgData name="Aida Patricia Niño Mora" userId="a483023a-58f9-4d26-8dbe-80df405f42a1" providerId="ADAL" clId="{72F18A14-7CE8-46F6-BAAB-3893136F66D3}" dt="2021-07-15T04:15:42.948" v="1815" actId="478"/>
          <ac:spMkLst>
            <pc:docMk/>
            <pc:sldMk cId="3831245318" sldId="4377"/>
            <ac:spMk id="4" creationId="{52C0BE52-0E52-4BB2-B05E-150A4D60423A}"/>
          </ac:spMkLst>
        </pc:spChg>
        <pc:spChg chg="del">
          <ac:chgData name="Aida Patricia Niño Mora" userId="a483023a-58f9-4d26-8dbe-80df405f42a1" providerId="ADAL" clId="{72F18A14-7CE8-46F6-BAAB-3893136F66D3}" dt="2021-07-15T04:15:54.779" v="1821" actId="478"/>
          <ac:spMkLst>
            <pc:docMk/>
            <pc:sldMk cId="3831245318" sldId="4377"/>
            <ac:spMk id="20" creationId="{2F7EF3C5-DE00-41A3-9B6D-FF374E1E1155}"/>
          </ac:spMkLst>
        </pc:spChg>
        <pc:spChg chg="del">
          <ac:chgData name="Aida Patricia Niño Mora" userId="a483023a-58f9-4d26-8dbe-80df405f42a1" providerId="ADAL" clId="{72F18A14-7CE8-46F6-BAAB-3893136F66D3}" dt="2021-07-15T04:15:49.266" v="1817" actId="478"/>
          <ac:spMkLst>
            <pc:docMk/>
            <pc:sldMk cId="3831245318" sldId="4377"/>
            <ac:spMk id="29" creationId="{C92A86AC-63E1-4A17-9453-598932281011}"/>
          </ac:spMkLst>
        </pc:spChg>
        <pc:spChg chg="del">
          <ac:chgData name="Aida Patricia Niño Mora" userId="a483023a-58f9-4d26-8dbe-80df405f42a1" providerId="ADAL" clId="{72F18A14-7CE8-46F6-BAAB-3893136F66D3}" dt="2021-07-15T04:15:50.075" v="1818" actId="478"/>
          <ac:spMkLst>
            <pc:docMk/>
            <pc:sldMk cId="3831245318" sldId="4377"/>
            <ac:spMk id="31" creationId="{1A300BB5-E646-4885-BAB6-9F51E741B0F2}"/>
          </ac:spMkLst>
        </pc:spChg>
        <pc:spChg chg="del">
          <ac:chgData name="Aida Patricia Niño Mora" userId="a483023a-58f9-4d26-8dbe-80df405f42a1" providerId="ADAL" clId="{72F18A14-7CE8-46F6-BAAB-3893136F66D3}" dt="2021-07-15T04:15:57.635" v="1822" actId="478"/>
          <ac:spMkLst>
            <pc:docMk/>
            <pc:sldMk cId="3831245318" sldId="4377"/>
            <ac:spMk id="33" creationId="{8115AD74-7267-4BF8-B397-B1C4EDE56616}"/>
          </ac:spMkLst>
        </pc:spChg>
        <pc:spChg chg="del">
          <ac:chgData name="Aida Patricia Niño Mora" userId="a483023a-58f9-4d26-8dbe-80df405f42a1" providerId="ADAL" clId="{72F18A14-7CE8-46F6-BAAB-3893136F66D3}" dt="2021-07-15T04:15:51.370" v="1819" actId="478"/>
          <ac:spMkLst>
            <pc:docMk/>
            <pc:sldMk cId="3831245318" sldId="4377"/>
            <ac:spMk id="34" creationId="{1A0BFE04-760C-43C9-A332-B56FE9A0A2ED}"/>
          </ac:spMkLst>
        </pc:spChg>
        <pc:spChg chg="del">
          <ac:chgData name="Aida Patricia Niño Mora" userId="a483023a-58f9-4d26-8dbe-80df405f42a1" providerId="ADAL" clId="{72F18A14-7CE8-46F6-BAAB-3893136F66D3}" dt="2021-07-15T04:15:57.635" v="1822" actId="478"/>
          <ac:spMkLst>
            <pc:docMk/>
            <pc:sldMk cId="3831245318" sldId="4377"/>
            <ac:spMk id="35" creationId="{781F67CE-4503-435D-A10F-8B7D0A506D6F}"/>
          </ac:spMkLst>
        </pc:spChg>
        <pc:spChg chg="del">
          <ac:chgData name="Aida Patricia Niño Mora" userId="a483023a-58f9-4d26-8dbe-80df405f42a1" providerId="ADAL" clId="{72F18A14-7CE8-46F6-BAAB-3893136F66D3}" dt="2021-07-15T04:15:57.635" v="1822" actId="478"/>
          <ac:spMkLst>
            <pc:docMk/>
            <pc:sldMk cId="3831245318" sldId="4377"/>
            <ac:spMk id="36" creationId="{D792A6FE-420A-4C5B-9AE2-B0B14FEABDEE}"/>
          </ac:spMkLst>
        </pc:spChg>
        <pc:spChg chg="del">
          <ac:chgData name="Aida Patricia Niño Mora" userId="a483023a-58f9-4d26-8dbe-80df405f42a1" providerId="ADAL" clId="{72F18A14-7CE8-46F6-BAAB-3893136F66D3}" dt="2021-07-15T04:16:00.559" v="1823" actId="478"/>
          <ac:spMkLst>
            <pc:docMk/>
            <pc:sldMk cId="3831245318" sldId="4377"/>
            <ac:spMk id="37" creationId="{CA4883EF-8BBB-489D-8205-4C2FA546F491}"/>
          </ac:spMkLst>
        </pc:spChg>
        <pc:spChg chg="del">
          <ac:chgData name="Aida Patricia Niño Mora" userId="a483023a-58f9-4d26-8dbe-80df405f42a1" providerId="ADAL" clId="{72F18A14-7CE8-46F6-BAAB-3893136F66D3}" dt="2021-07-15T04:15:57.635" v="1822" actId="478"/>
          <ac:spMkLst>
            <pc:docMk/>
            <pc:sldMk cId="3831245318" sldId="4377"/>
            <ac:spMk id="38" creationId="{3DFAD3F6-70D5-4149-945E-77662386F526}"/>
          </ac:spMkLst>
        </pc:spChg>
        <pc:spChg chg="del">
          <ac:chgData name="Aida Patricia Niño Mora" userId="a483023a-58f9-4d26-8dbe-80df405f42a1" providerId="ADAL" clId="{72F18A14-7CE8-46F6-BAAB-3893136F66D3}" dt="2021-07-15T04:15:57.635" v="1822" actId="478"/>
          <ac:spMkLst>
            <pc:docMk/>
            <pc:sldMk cId="3831245318" sldId="4377"/>
            <ac:spMk id="43" creationId="{1F4BEBD3-1841-4D80-BD4C-FC8D2ACCF9D7}"/>
          </ac:spMkLst>
        </pc:spChg>
        <pc:spChg chg="add mod">
          <ac:chgData name="Aida Patricia Niño Mora" userId="a483023a-58f9-4d26-8dbe-80df405f42a1" providerId="ADAL" clId="{72F18A14-7CE8-46F6-BAAB-3893136F66D3}" dt="2021-07-15T04:16:12.348" v="1825"/>
          <ac:spMkLst>
            <pc:docMk/>
            <pc:sldMk cId="3831245318" sldId="4377"/>
            <ac:spMk id="44" creationId="{8C9DD99D-BBA3-4519-AF64-23ACD25565E1}"/>
          </ac:spMkLst>
        </pc:spChg>
        <pc:spChg chg="add mod">
          <ac:chgData name="Aida Patricia Niño Mora" userId="a483023a-58f9-4d26-8dbe-80df405f42a1" providerId="ADAL" clId="{72F18A14-7CE8-46F6-BAAB-3893136F66D3}" dt="2021-07-15T04:16:12.348" v="1825"/>
          <ac:spMkLst>
            <pc:docMk/>
            <pc:sldMk cId="3831245318" sldId="4377"/>
            <ac:spMk id="45" creationId="{44452A14-9209-4E56-B35C-DDCE2BF67991}"/>
          </ac:spMkLst>
        </pc:spChg>
        <pc:spChg chg="add mod">
          <ac:chgData name="Aida Patricia Niño Mora" userId="a483023a-58f9-4d26-8dbe-80df405f42a1" providerId="ADAL" clId="{72F18A14-7CE8-46F6-BAAB-3893136F66D3}" dt="2021-07-15T04:16:12.348" v="1825"/>
          <ac:spMkLst>
            <pc:docMk/>
            <pc:sldMk cId="3831245318" sldId="4377"/>
            <ac:spMk id="46" creationId="{3DC2EA16-3EBF-4BE3-B5C8-3E3043E0C82D}"/>
          </ac:spMkLst>
        </pc:spChg>
        <pc:grpChg chg="del">
          <ac:chgData name="Aida Patricia Niño Mora" userId="a483023a-58f9-4d26-8dbe-80df405f42a1" providerId="ADAL" clId="{72F18A14-7CE8-46F6-BAAB-3893136F66D3}" dt="2021-07-15T04:15:46.562" v="1816" actId="478"/>
          <ac:grpSpMkLst>
            <pc:docMk/>
            <pc:sldMk cId="3831245318" sldId="4377"/>
            <ac:grpSpMk id="5" creationId="{BF35AAF2-EDB6-4666-A265-C21BE97B794A}"/>
          </ac:grpSpMkLst>
        </pc:grpChg>
        <pc:grpChg chg="del">
          <ac:chgData name="Aida Patricia Niño Mora" userId="a483023a-58f9-4d26-8dbe-80df405f42a1" providerId="ADAL" clId="{72F18A14-7CE8-46F6-BAAB-3893136F66D3}" dt="2021-07-15T04:15:39.953" v="1814" actId="478"/>
          <ac:grpSpMkLst>
            <pc:docMk/>
            <pc:sldMk cId="3831245318" sldId="4377"/>
            <ac:grpSpMk id="21" creationId="{FD5702FC-4AB8-47C5-83E3-9F8C942386E0}"/>
          </ac:grpSpMkLst>
        </pc:grpChg>
        <pc:grpChg chg="del">
          <ac:chgData name="Aida Patricia Niño Mora" userId="a483023a-58f9-4d26-8dbe-80df405f42a1" providerId="ADAL" clId="{72F18A14-7CE8-46F6-BAAB-3893136F66D3}" dt="2021-07-15T04:15:57.635" v="1822" actId="478"/>
          <ac:grpSpMkLst>
            <pc:docMk/>
            <pc:sldMk cId="3831245318" sldId="4377"/>
            <ac:grpSpMk id="39" creationId="{85E6C613-3D31-477A-84FA-C25E4B5173A6}"/>
          </ac:grpSpMkLst>
        </pc:grpChg>
        <pc:picChg chg="add mod">
          <ac:chgData name="Aida Patricia Niño Mora" userId="a483023a-58f9-4d26-8dbe-80df405f42a1" providerId="ADAL" clId="{72F18A14-7CE8-46F6-BAAB-3893136F66D3}" dt="2021-07-15T04:16:12.348" v="1825"/>
          <ac:picMkLst>
            <pc:docMk/>
            <pc:sldMk cId="3831245318" sldId="4377"/>
            <ac:picMk id="47" creationId="{AA6413D9-6ED5-413F-A27A-24E12E5AF9DA}"/>
          </ac:picMkLst>
        </pc:picChg>
        <pc:cxnChg chg="del">
          <ac:chgData name="Aida Patricia Niño Mora" userId="a483023a-58f9-4d26-8dbe-80df405f42a1" providerId="ADAL" clId="{72F18A14-7CE8-46F6-BAAB-3893136F66D3}" dt="2021-07-15T04:15:52.554" v="1820" actId="478"/>
          <ac:cxnSpMkLst>
            <pc:docMk/>
            <pc:sldMk cId="3831245318" sldId="4377"/>
            <ac:cxnSpMk id="30" creationId="{7183A26F-A975-4210-9A05-0030D7646881}"/>
          </ac:cxnSpMkLst>
        </pc:cxnChg>
        <pc:cxnChg chg="del">
          <ac:chgData name="Aida Patricia Niño Mora" userId="a483023a-58f9-4d26-8dbe-80df405f42a1" providerId="ADAL" clId="{72F18A14-7CE8-46F6-BAAB-3893136F66D3}" dt="2021-07-15T04:15:57.635" v="1822" actId="478"/>
          <ac:cxnSpMkLst>
            <pc:docMk/>
            <pc:sldMk cId="3831245318" sldId="4377"/>
            <ac:cxnSpMk id="32" creationId="{0242CB8C-49C8-4F31-AC5B-A86FB54FCD07}"/>
          </ac:cxnSpMkLst>
        </pc:cxnChg>
      </pc:sldChg>
      <pc:sldChg chg="addSp delSp modSp add mod">
        <pc:chgData name="Aida Patricia Niño Mora" userId="a483023a-58f9-4d26-8dbe-80df405f42a1" providerId="ADAL" clId="{72F18A14-7CE8-46F6-BAAB-3893136F66D3}" dt="2021-07-15T04:17:00.401" v="1833"/>
        <pc:sldMkLst>
          <pc:docMk/>
          <pc:sldMk cId="821128000" sldId="4378"/>
        </pc:sldMkLst>
        <pc:spChg chg="add mod">
          <ac:chgData name="Aida Patricia Niño Mora" userId="a483023a-58f9-4d26-8dbe-80df405f42a1" providerId="ADAL" clId="{72F18A14-7CE8-46F6-BAAB-3893136F66D3}" dt="2021-07-15T04:17:00.401" v="1833"/>
          <ac:spMkLst>
            <pc:docMk/>
            <pc:sldMk cId="821128000" sldId="4378"/>
            <ac:spMk id="9" creationId="{C132091C-18BC-4B4D-B0F7-8202D1B15D9F}"/>
          </ac:spMkLst>
        </pc:spChg>
        <pc:spChg chg="add mod">
          <ac:chgData name="Aida Patricia Niño Mora" userId="a483023a-58f9-4d26-8dbe-80df405f42a1" providerId="ADAL" clId="{72F18A14-7CE8-46F6-BAAB-3893136F66D3}" dt="2021-07-15T04:17:00.401" v="1833"/>
          <ac:spMkLst>
            <pc:docMk/>
            <pc:sldMk cId="821128000" sldId="4378"/>
            <ac:spMk id="10" creationId="{62743E53-C1C1-4985-B4BB-39B1EE19BE1E}"/>
          </ac:spMkLst>
        </pc:spChg>
        <pc:spChg chg="add mod">
          <ac:chgData name="Aida Patricia Niño Mora" userId="a483023a-58f9-4d26-8dbe-80df405f42a1" providerId="ADAL" clId="{72F18A14-7CE8-46F6-BAAB-3893136F66D3}" dt="2021-07-15T04:17:00.401" v="1833"/>
          <ac:spMkLst>
            <pc:docMk/>
            <pc:sldMk cId="821128000" sldId="4378"/>
            <ac:spMk id="11" creationId="{F72066EC-4FB7-4CDC-8E28-E92A99D74E37}"/>
          </ac:spMkLst>
        </pc:spChg>
        <pc:spChg chg="add mod">
          <ac:chgData name="Aida Patricia Niño Mora" userId="a483023a-58f9-4d26-8dbe-80df405f42a1" providerId="ADAL" clId="{72F18A14-7CE8-46F6-BAAB-3893136F66D3}" dt="2021-07-15T04:17:00.401" v="1833"/>
          <ac:spMkLst>
            <pc:docMk/>
            <pc:sldMk cId="821128000" sldId="4378"/>
            <ac:spMk id="12" creationId="{D7AA95D1-B931-493E-875B-50289B953A88}"/>
          </ac:spMkLst>
        </pc:spChg>
        <pc:spChg chg="add mod">
          <ac:chgData name="Aida Patricia Niño Mora" userId="a483023a-58f9-4d26-8dbe-80df405f42a1" providerId="ADAL" clId="{72F18A14-7CE8-46F6-BAAB-3893136F66D3}" dt="2021-07-15T04:17:00.401" v="1833"/>
          <ac:spMkLst>
            <pc:docMk/>
            <pc:sldMk cId="821128000" sldId="4378"/>
            <ac:spMk id="15" creationId="{F1403641-476B-49E7-90C0-C22E3CB981B2}"/>
          </ac:spMkLst>
        </pc:spChg>
        <pc:spChg chg="add mod">
          <ac:chgData name="Aida Patricia Niño Mora" userId="a483023a-58f9-4d26-8dbe-80df405f42a1" providerId="ADAL" clId="{72F18A14-7CE8-46F6-BAAB-3893136F66D3}" dt="2021-07-15T04:17:00.401" v="1833"/>
          <ac:spMkLst>
            <pc:docMk/>
            <pc:sldMk cId="821128000" sldId="4378"/>
            <ac:spMk id="16" creationId="{586A9B79-D170-4A83-8E7C-C361DE902788}"/>
          </ac:spMkLst>
        </pc:spChg>
        <pc:spChg chg="del">
          <ac:chgData name="Aida Patricia Niño Mora" userId="a483023a-58f9-4d26-8dbe-80df405f42a1" providerId="ADAL" clId="{72F18A14-7CE8-46F6-BAAB-3893136F66D3}" dt="2021-07-15T04:16:44.628" v="1829" actId="478"/>
          <ac:spMkLst>
            <pc:docMk/>
            <pc:sldMk cId="821128000" sldId="4378"/>
            <ac:spMk id="44" creationId="{8C9DD99D-BBA3-4519-AF64-23ACD25565E1}"/>
          </ac:spMkLst>
        </pc:spChg>
        <pc:spChg chg="del">
          <ac:chgData name="Aida Patricia Niño Mora" userId="a483023a-58f9-4d26-8dbe-80df405f42a1" providerId="ADAL" clId="{72F18A14-7CE8-46F6-BAAB-3893136F66D3}" dt="2021-07-15T04:16:46.913" v="1830" actId="478"/>
          <ac:spMkLst>
            <pc:docMk/>
            <pc:sldMk cId="821128000" sldId="4378"/>
            <ac:spMk id="45" creationId="{44452A14-9209-4E56-B35C-DDCE2BF67991}"/>
          </ac:spMkLst>
        </pc:spChg>
        <pc:spChg chg="del">
          <ac:chgData name="Aida Patricia Niño Mora" userId="a483023a-58f9-4d26-8dbe-80df405f42a1" providerId="ADAL" clId="{72F18A14-7CE8-46F6-BAAB-3893136F66D3}" dt="2021-07-15T04:16:48.768" v="1831" actId="478"/>
          <ac:spMkLst>
            <pc:docMk/>
            <pc:sldMk cId="821128000" sldId="4378"/>
            <ac:spMk id="46" creationId="{3DC2EA16-3EBF-4BE3-B5C8-3E3043E0C82D}"/>
          </ac:spMkLst>
        </pc:spChg>
        <pc:graphicFrameChg chg="add mod">
          <ac:chgData name="Aida Patricia Niño Mora" userId="a483023a-58f9-4d26-8dbe-80df405f42a1" providerId="ADAL" clId="{72F18A14-7CE8-46F6-BAAB-3893136F66D3}" dt="2021-07-15T04:17:00.401" v="1833"/>
          <ac:graphicFrameMkLst>
            <pc:docMk/>
            <pc:sldMk cId="821128000" sldId="4378"/>
            <ac:graphicFrameMk id="7" creationId="{A61DD980-428D-4A78-A177-81B5164DAC78}"/>
          </ac:graphicFrameMkLst>
        </pc:graphicFrameChg>
        <pc:graphicFrameChg chg="add mod">
          <ac:chgData name="Aida Patricia Niño Mora" userId="a483023a-58f9-4d26-8dbe-80df405f42a1" providerId="ADAL" clId="{72F18A14-7CE8-46F6-BAAB-3893136F66D3}" dt="2021-07-15T04:17:00.401" v="1833"/>
          <ac:graphicFrameMkLst>
            <pc:docMk/>
            <pc:sldMk cId="821128000" sldId="4378"/>
            <ac:graphicFrameMk id="8" creationId="{1F37D15F-9B35-4ACC-94F2-ED42A5776AD7}"/>
          </ac:graphicFrameMkLst>
        </pc:graphicFrameChg>
        <pc:graphicFrameChg chg="add mod">
          <ac:chgData name="Aida Patricia Niño Mora" userId="a483023a-58f9-4d26-8dbe-80df405f42a1" providerId="ADAL" clId="{72F18A14-7CE8-46F6-BAAB-3893136F66D3}" dt="2021-07-15T04:17:00.401" v="1833"/>
          <ac:graphicFrameMkLst>
            <pc:docMk/>
            <pc:sldMk cId="821128000" sldId="4378"/>
            <ac:graphicFrameMk id="13" creationId="{D53C3015-AE72-4E71-AFEB-9BD8DE827F5F}"/>
          </ac:graphicFrameMkLst>
        </pc:graphicFrameChg>
        <pc:graphicFrameChg chg="add mod">
          <ac:chgData name="Aida Patricia Niño Mora" userId="a483023a-58f9-4d26-8dbe-80df405f42a1" providerId="ADAL" clId="{72F18A14-7CE8-46F6-BAAB-3893136F66D3}" dt="2021-07-15T04:17:00.401" v="1833"/>
          <ac:graphicFrameMkLst>
            <pc:docMk/>
            <pc:sldMk cId="821128000" sldId="4378"/>
            <ac:graphicFrameMk id="14" creationId="{EA352F61-CB59-4196-A292-ED2A9B2459C9}"/>
          </ac:graphicFrameMkLst>
        </pc:graphicFrameChg>
        <pc:picChg chg="del">
          <ac:chgData name="Aida Patricia Niño Mora" userId="a483023a-58f9-4d26-8dbe-80df405f42a1" providerId="ADAL" clId="{72F18A14-7CE8-46F6-BAAB-3893136F66D3}" dt="2021-07-15T04:16:42.539" v="1828" actId="478"/>
          <ac:picMkLst>
            <pc:docMk/>
            <pc:sldMk cId="821128000" sldId="4378"/>
            <ac:picMk id="47" creationId="{AA6413D9-6ED5-413F-A27A-24E12E5AF9DA}"/>
          </ac:picMkLst>
        </pc:picChg>
      </pc:sldChg>
      <pc:sldChg chg="addSp delSp modSp add ord">
        <pc:chgData name="Aida Patricia Niño Mora" userId="a483023a-58f9-4d26-8dbe-80df405f42a1" providerId="ADAL" clId="{72F18A14-7CE8-46F6-BAAB-3893136F66D3}" dt="2021-07-15T04:18:11.919" v="1846"/>
        <pc:sldMkLst>
          <pc:docMk/>
          <pc:sldMk cId="2984167241" sldId="4379"/>
        </pc:sldMkLst>
        <pc:spChg chg="del">
          <ac:chgData name="Aida Patricia Niño Mora" userId="a483023a-58f9-4d26-8dbe-80df405f42a1" providerId="ADAL" clId="{72F18A14-7CE8-46F6-BAAB-3893136F66D3}" dt="2021-07-15T04:17:28.521" v="1836" actId="478"/>
          <ac:spMkLst>
            <pc:docMk/>
            <pc:sldMk cId="2984167241" sldId="4379"/>
            <ac:spMk id="9" creationId="{C132091C-18BC-4B4D-B0F7-8202D1B15D9F}"/>
          </ac:spMkLst>
        </pc:spChg>
        <pc:spChg chg="del">
          <ac:chgData name="Aida Patricia Niño Mora" userId="a483023a-58f9-4d26-8dbe-80df405f42a1" providerId="ADAL" clId="{72F18A14-7CE8-46F6-BAAB-3893136F66D3}" dt="2021-07-15T04:17:28.521" v="1836" actId="478"/>
          <ac:spMkLst>
            <pc:docMk/>
            <pc:sldMk cId="2984167241" sldId="4379"/>
            <ac:spMk id="10" creationId="{62743E53-C1C1-4985-B4BB-39B1EE19BE1E}"/>
          </ac:spMkLst>
        </pc:spChg>
        <pc:spChg chg="del">
          <ac:chgData name="Aida Patricia Niño Mora" userId="a483023a-58f9-4d26-8dbe-80df405f42a1" providerId="ADAL" clId="{72F18A14-7CE8-46F6-BAAB-3893136F66D3}" dt="2021-07-15T04:17:28.521" v="1836" actId="478"/>
          <ac:spMkLst>
            <pc:docMk/>
            <pc:sldMk cId="2984167241" sldId="4379"/>
            <ac:spMk id="11" creationId="{F72066EC-4FB7-4CDC-8E28-E92A99D74E37}"/>
          </ac:spMkLst>
        </pc:spChg>
        <pc:spChg chg="del">
          <ac:chgData name="Aida Patricia Niño Mora" userId="a483023a-58f9-4d26-8dbe-80df405f42a1" providerId="ADAL" clId="{72F18A14-7CE8-46F6-BAAB-3893136F66D3}" dt="2021-07-15T04:17:28.521" v="1836" actId="478"/>
          <ac:spMkLst>
            <pc:docMk/>
            <pc:sldMk cId="2984167241" sldId="4379"/>
            <ac:spMk id="12" creationId="{D7AA95D1-B931-493E-875B-50289B953A88}"/>
          </ac:spMkLst>
        </pc:spChg>
        <pc:spChg chg="del">
          <ac:chgData name="Aida Patricia Niño Mora" userId="a483023a-58f9-4d26-8dbe-80df405f42a1" providerId="ADAL" clId="{72F18A14-7CE8-46F6-BAAB-3893136F66D3}" dt="2021-07-15T04:17:28.521" v="1836" actId="478"/>
          <ac:spMkLst>
            <pc:docMk/>
            <pc:sldMk cId="2984167241" sldId="4379"/>
            <ac:spMk id="15" creationId="{F1403641-476B-49E7-90C0-C22E3CB981B2}"/>
          </ac:spMkLst>
        </pc:spChg>
        <pc:spChg chg="del">
          <ac:chgData name="Aida Patricia Niño Mora" userId="a483023a-58f9-4d26-8dbe-80df405f42a1" providerId="ADAL" clId="{72F18A14-7CE8-46F6-BAAB-3893136F66D3}" dt="2021-07-15T04:17:28.521" v="1836" actId="478"/>
          <ac:spMkLst>
            <pc:docMk/>
            <pc:sldMk cId="2984167241" sldId="4379"/>
            <ac:spMk id="16" creationId="{586A9B79-D170-4A83-8E7C-C361DE902788}"/>
          </ac:spMkLst>
        </pc:spChg>
        <pc:spChg chg="add mod">
          <ac:chgData name="Aida Patricia Niño Mora" userId="a483023a-58f9-4d26-8dbe-80df405f42a1" providerId="ADAL" clId="{72F18A14-7CE8-46F6-BAAB-3893136F66D3}" dt="2021-07-15T04:18:11.919" v="1846"/>
          <ac:spMkLst>
            <pc:docMk/>
            <pc:sldMk cId="2984167241" sldId="4379"/>
            <ac:spMk id="17" creationId="{D019A9C0-4CC6-4680-A769-A3F71B28A25A}"/>
          </ac:spMkLst>
        </pc:spChg>
        <pc:spChg chg="del">
          <ac:chgData name="Aida Patricia Niño Mora" userId="a483023a-58f9-4d26-8dbe-80df405f42a1" providerId="ADAL" clId="{72F18A14-7CE8-46F6-BAAB-3893136F66D3}" dt="2021-07-15T04:17:28.521" v="1836" actId="478"/>
          <ac:spMkLst>
            <pc:docMk/>
            <pc:sldMk cId="2984167241" sldId="4379"/>
            <ac:spMk id="19" creationId="{79D578B1-C27C-430D-A714-9F1091101246}"/>
          </ac:spMkLst>
        </pc:spChg>
        <pc:spChg chg="add mod">
          <ac:chgData name="Aida Patricia Niño Mora" userId="a483023a-58f9-4d26-8dbe-80df405f42a1" providerId="ADAL" clId="{72F18A14-7CE8-46F6-BAAB-3893136F66D3}" dt="2021-07-15T04:18:11.919" v="1846"/>
          <ac:spMkLst>
            <pc:docMk/>
            <pc:sldMk cId="2984167241" sldId="4379"/>
            <ac:spMk id="21" creationId="{DB109750-75DC-4D6A-A5E6-B927B98CC517}"/>
          </ac:spMkLst>
        </pc:spChg>
        <pc:spChg chg="add mod">
          <ac:chgData name="Aida Patricia Niño Mora" userId="a483023a-58f9-4d26-8dbe-80df405f42a1" providerId="ADAL" clId="{72F18A14-7CE8-46F6-BAAB-3893136F66D3}" dt="2021-07-15T04:18:11.919" v="1846"/>
          <ac:spMkLst>
            <pc:docMk/>
            <pc:sldMk cId="2984167241" sldId="4379"/>
            <ac:spMk id="22" creationId="{8A502D02-64CD-4391-A387-BD75F0B5B23F}"/>
          </ac:spMkLst>
        </pc:spChg>
        <pc:graphicFrameChg chg="del">
          <ac:chgData name="Aida Patricia Niño Mora" userId="a483023a-58f9-4d26-8dbe-80df405f42a1" providerId="ADAL" clId="{72F18A14-7CE8-46F6-BAAB-3893136F66D3}" dt="2021-07-15T04:17:28.521" v="1836" actId="478"/>
          <ac:graphicFrameMkLst>
            <pc:docMk/>
            <pc:sldMk cId="2984167241" sldId="4379"/>
            <ac:graphicFrameMk id="7" creationId="{A61DD980-428D-4A78-A177-81B5164DAC78}"/>
          </ac:graphicFrameMkLst>
        </pc:graphicFrameChg>
        <pc:graphicFrameChg chg="del">
          <ac:chgData name="Aida Patricia Niño Mora" userId="a483023a-58f9-4d26-8dbe-80df405f42a1" providerId="ADAL" clId="{72F18A14-7CE8-46F6-BAAB-3893136F66D3}" dt="2021-07-15T04:17:28.521" v="1836" actId="478"/>
          <ac:graphicFrameMkLst>
            <pc:docMk/>
            <pc:sldMk cId="2984167241" sldId="4379"/>
            <ac:graphicFrameMk id="8" creationId="{1F37D15F-9B35-4ACC-94F2-ED42A5776AD7}"/>
          </ac:graphicFrameMkLst>
        </pc:graphicFrameChg>
        <pc:graphicFrameChg chg="del">
          <ac:chgData name="Aida Patricia Niño Mora" userId="a483023a-58f9-4d26-8dbe-80df405f42a1" providerId="ADAL" clId="{72F18A14-7CE8-46F6-BAAB-3893136F66D3}" dt="2021-07-15T04:17:28.521" v="1836" actId="478"/>
          <ac:graphicFrameMkLst>
            <pc:docMk/>
            <pc:sldMk cId="2984167241" sldId="4379"/>
            <ac:graphicFrameMk id="13" creationId="{D53C3015-AE72-4E71-AFEB-9BD8DE827F5F}"/>
          </ac:graphicFrameMkLst>
        </pc:graphicFrameChg>
        <pc:graphicFrameChg chg="del">
          <ac:chgData name="Aida Patricia Niño Mora" userId="a483023a-58f9-4d26-8dbe-80df405f42a1" providerId="ADAL" clId="{72F18A14-7CE8-46F6-BAAB-3893136F66D3}" dt="2021-07-15T04:17:28.521" v="1836" actId="478"/>
          <ac:graphicFrameMkLst>
            <pc:docMk/>
            <pc:sldMk cId="2984167241" sldId="4379"/>
            <ac:graphicFrameMk id="14" creationId="{EA352F61-CB59-4196-A292-ED2A9B2459C9}"/>
          </ac:graphicFrameMkLst>
        </pc:graphicFrameChg>
        <pc:graphicFrameChg chg="add mod">
          <ac:chgData name="Aida Patricia Niño Mora" userId="a483023a-58f9-4d26-8dbe-80df405f42a1" providerId="ADAL" clId="{72F18A14-7CE8-46F6-BAAB-3893136F66D3}" dt="2021-07-15T04:18:11.919" v="1846"/>
          <ac:graphicFrameMkLst>
            <pc:docMk/>
            <pc:sldMk cId="2984167241" sldId="4379"/>
            <ac:graphicFrameMk id="18" creationId="{6BFD3F5E-6BF8-4DA7-9E16-1759515169F1}"/>
          </ac:graphicFrameMkLst>
        </pc:graphicFrameChg>
        <pc:graphicFrameChg chg="add mod">
          <ac:chgData name="Aida Patricia Niño Mora" userId="a483023a-58f9-4d26-8dbe-80df405f42a1" providerId="ADAL" clId="{72F18A14-7CE8-46F6-BAAB-3893136F66D3}" dt="2021-07-15T04:18:11.919" v="1846"/>
          <ac:graphicFrameMkLst>
            <pc:docMk/>
            <pc:sldMk cId="2984167241" sldId="4379"/>
            <ac:graphicFrameMk id="20" creationId="{3EEFEAE4-7E19-4C77-A263-80F0925DB943}"/>
          </ac:graphicFrameMkLst>
        </pc:graphicFrameChg>
        <pc:picChg chg="add mod">
          <ac:chgData name="Aida Patricia Niño Mora" userId="a483023a-58f9-4d26-8dbe-80df405f42a1" providerId="ADAL" clId="{72F18A14-7CE8-46F6-BAAB-3893136F66D3}" dt="2021-07-15T04:18:11.919" v="1846"/>
          <ac:picMkLst>
            <pc:docMk/>
            <pc:sldMk cId="2984167241" sldId="4379"/>
            <ac:picMk id="23" creationId="{98095F6D-D59E-43A4-9D6B-608C6DAB4E7D}"/>
          </ac:picMkLst>
        </pc:picChg>
        <pc:picChg chg="add mod">
          <ac:chgData name="Aida Patricia Niño Mora" userId="a483023a-58f9-4d26-8dbe-80df405f42a1" providerId="ADAL" clId="{72F18A14-7CE8-46F6-BAAB-3893136F66D3}" dt="2021-07-15T04:18:11.919" v="1846"/>
          <ac:picMkLst>
            <pc:docMk/>
            <pc:sldMk cId="2984167241" sldId="4379"/>
            <ac:picMk id="24" creationId="{1109225B-5245-47C9-BAD0-8BFA9159B546}"/>
          </ac:picMkLst>
        </pc:picChg>
      </pc:sldChg>
      <pc:sldChg chg="addSp modSp add ord">
        <pc:chgData name="Aida Patricia Niño Mora" userId="a483023a-58f9-4d26-8dbe-80df405f42a1" providerId="ADAL" clId="{72F18A14-7CE8-46F6-BAAB-3893136F66D3}" dt="2021-07-15T04:18:45.009" v="1848"/>
        <pc:sldMkLst>
          <pc:docMk/>
          <pc:sldMk cId="740216235" sldId="4380"/>
        </pc:sldMkLst>
        <pc:spChg chg="add mod">
          <ac:chgData name="Aida Patricia Niño Mora" userId="a483023a-58f9-4d26-8dbe-80df405f42a1" providerId="ADAL" clId="{72F18A14-7CE8-46F6-BAAB-3893136F66D3}" dt="2021-07-15T04:18:45.009" v="1848"/>
          <ac:spMkLst>
            <pc:docMk/>
            <pc:sldMk cId="740216235" sldId="4380"/>
            <ac:spMk id="2" creationId="{E51112EA-85E8-404C-9AEB-B7E11A87E629}"/>
          </ac:spMkLst>
        </pc:spChg>
        <pc:spChg chg="add mod">
          <ac:chgData name="Aida Patricia Niño Mora" userId="a483023a-58f9-4d26-8dbe-80df405f42a1" providerId="ADAL" clId="{72F18A14-7CE8-46F6-BAAB-3893136F66D3}" dt="2021-07-15T04:18:45.009" v="1848"/>
          <ac:spMkLst>
            <pc:docMk/>
            <pc:sldMk cId="740216235" sldId="4380"/>
            <ac:spMk id="5" creationId="{420A63D6-B466-4EE5-B726-508ED395398A}"/>
          </ac:spMkLst>
        </pc:spChg>
        <pc:spChg chg="add mod">
          <ac:chgData name="Aida Patricia Niño Mora" userId="a483023a-58f9-4d26-8dbe-80df405f42a1" providerId="ADAL" clId="{72F18A14-7CE8-46F6-BAAB-3893136F66D3}" dt="2021-07-15T04:18:45.009" v="1848"/>
          <ac:spMkLst>
            <pc:docMk/>
            <pc:sldMk cId="740216235" sldId="4380"/>
            <ac:spMk id="6" creationId="{019B4A9F-689E-4139-8D67-AEE3A9E0814A}"/>
          </ac:spMkLst>
        </pc:spChg>
        <pc:graphicFrameChg chg="add mod">
          <ac:chgData name="Aida Patricia Niño Mora" userId="a483023a-58f9-4d26-8dbe-80df405f42a1" providerId="ADAL" clId="{72F18A14-7CE8-46F6-BAAB-3893136F66D3}" dt="2021-07-15T04:18:45.009" v="1848"/>
          <ac:graphicFrameMkLst>
            <pc:docMk/>
            <pc:sldMk cId="740216235" sldId="4380"/>
            <ac:graphicFrameMk id="3" creationId="{4AD31580-58B8-45EC-9A2D-17DAD5380810}"/>
          </ac:graphicFrameMkLst>
        </pc:graphicFrameChg>
        <pc:graphicFrameChg chg="add mod">
          <ac:chgData name="Aida Patricia Niño Mora" userId="a483023a-58f9-4d26-8dbe-80df405f42a1" providerId="ADAL" clId="{72F18A14-7CE8-46F6-BAAB-3893136F66D3}" dt="2021-07-15T04:18:45.009" v="1848"/>
          <ac:graphicFrameMkLst>
            <pc:docMk/>
            <pc:sldMk cId="740216235" sldId="4380"/>
            <ac:graphicFrameMk id="4" creationId="{5FD7C011-6793-4FB3-A620-7E22B6F04F90}"/>
          </ac:graphicFrameMkLst>
        </pc:graphicFrameChg>
        <pc:picChg chg="add mod">
          <ac:chgData name="Aida Patricia Niño Mora" userId="a483023a-58f9-4d26-8dbe-80df405f42a1" providerId="ADAL" clId="{72F18A14-7CE8-46F6-BAAB-3893136F66D3}" dt="2021-07-15T04:18:45.009" v="1848"/>
          <ac:picMkLst>
            <pc:docMk/>
            <pc:sldMk cId="740216235" sldId="4380"/>
            <ac:picMk id="7" creationId="{3E7F33BD-089F-4788-B7D8-0132DC8C94CD}"/>
          </ac:picMkLst>
        </pc:picChg>
        <pc:picChg chg="add mod">
          <ac:chgData name="Aida Patricia Niño Mora" userId="a483023a-58f9-4d26-8dbe-80df405f42a1" providerId="ADAL" clId="{72F18A14-7CE8-46F6-BAAB-3893136F66D3}" dt="2021-07-15T04:18:45.009" v="1848"/>
          <ac:picMkLst>
            <pc:docMk/>
            <pc:sldMk cId="740216235" sldId="4380"/>
            <ac:picMk id="8" creationId="{A91C844A-28E1-402E-885D-01AA1AF7B1E7}"/>
          </ac:picMkLst>
        </pc:picChg>
      </pc:sldChg>
      <pc:sldChg chg="addSp delSp modSp add mod ord">
        <pc:chgData name="Aida Patricia Niño Mora" userId="a483023a-58f9-4d26-8dbe-80df405f42a1" providerId="ADAL" clId="{72F18A14-7CE8-46F6-BAAB-3893136F66D3}" dt="2021-07-15T04:21:17.794" v="1897" actId="478"/>
        <pc:sldMkLst>
          <pc:docMk/>
          <pc:sldMk cId="146596247" sldId="4381"/>
        </pc:sldMkLst>
        <pc:spChg chg="add del mod">
          <ac:chgData name="Aida Patricia Niño Mora" userId="a483023a-58f9-4d26-8dbe-80df405f42a1" providerId="ADAL" clId="{72F18A14-7CE8-46F6-BAAB-3893136F66D3}" dt="2021-07-15T04:21:03.993" v="1873" actId="478"/>
          <ac:spMkLst>
            <pc:docMk/>
            <pc:sldMk cId="146596247" sldId="4381"/>
            <ac:spMk id="2" creationId="{07220395-6ADC-4696-A84E-A115EF91311F}"/>
          </ac:spMkLst>
        </pc:spChg>
        <pc:spChg chg="add del mod">
          <ac:chgData name="Aida Patricia Niño Mora" userId="a483023a-58f9-4d26-8dbe-80df405f42a1" providerId="ADAL" clId="{72F18A14-7CE8-46F6-BAAB-3893136F66D3}" dt="2021-07-15T04:21:17.794" v="1897" actId="478"/>
          <ac:spMkLst>
            <pc:docMk/>
            <pc:sldMk cId="146596247" sldId="4381"/>
            <ac:spMk id="7" creationId="{96FD3E46-D859-442E-BD93-57F374DE0922}"/>
          </ac:spMkLst>
        </pc:spChg>
        <pc:spChg chg="add mod">
          <ac:chgData name="Aida Patricia Niño Mora" userId="a483023a-58f9-4d26-8dbe-80df405f42a1" providerId="ADAL" clId="{72F18A14-7CE8-46F6-BAAB-3893136F66D3}" dt="2021-07-15T04:19:33.931" v="1855"/>
          <ac:spMkLst>
            <pc:docMk/>
            <pc:sldMk cId="146596247" sldId="4381"/>
            <ac:spMk id="9" creationId="{926BCEE3-489C-413C-87BA-16472F0D9685}"/>
          </ac:spMkLst>
        </pc:spChg>
        <pc:spChg chg="add mod">
          <ac:chgData name="Aida Patricia Niño Mora" userId="a483023a-58f9-4d26-8dbe-80df405f42a1" providerId="ADAL" clId="{72F18A14-7CE8-46F6-BAAB-3893136F66D3}" dt="2021-07-15T04:21:14.758" v="1896" actId="20577"/>
          <ac:spMkLst>
            <pc:docMk/>
            <pc:sldMk cId="146596247" sldId="4381"/>
            <ac:spMk id="10" creationId="{20E1CB6F-9DD6-4701-BF83-770868BE0D2C}"/>
          </ac:spMkLst>
        </pc:spChg>
        <pc:graphicFrameChg chg="add mod">
          <ac:chgData name="Aida Patricia Niño Mora" userId="a483023a-58f9-4d26-8dbe-80df405f42a1" providerId="ADAL" clId="{72F18A14-7CE8-46F6-BAAB-3893136F66D3}" dt="2021-07-15T04:19:33.931" v="1855"/>
          <ac:graphicFrameMkLst>
            <pc:docMk/>
            <pc:sldMk cId="146596247" sldId="4381"/>
            <ac:graphicFrameMk id="3" creationId="{1AEBC286-5829-4D7A-B4B1-50F415886521}"/>
          </ac:graphicFrameMkLst>
        </pc:graphicFrameChg>
        <pc:graphicFrameChg chg="add mod">
          <ac:chgData name="Aida Patricia Niño Mora" userId="a483023a-58f9-4d26-8dbe-80df405f42a1" providerId="ADAL" clId="{72F18A14-7CE8-46F6-BAAB-3893136F66D3}" dt="2021-07-15T04:19:33.931" v="1855"/>
          <ac:graphicFrameMkLst>
            <pc:docMk/>
            <pc:sldMk cId="146596247" sldId="4381"/>
            <ac:graphicFrameMk id="4" creationId="{2660E50A-1BFA-4560-86EA-648FACCC9FAB}"/>
          </ac:graphicFrameMkLst>
        </pc:graphicFrameChg>
        <pc:graphicFrameChg chg="add mod">
          <ac:chgData name="Aida Patricia Niño Mora" userId="a483023a-58f9-4d26-8dbe-80df405f42a1" providerId="ADAL" clId="{72F18A14-7CE8-46F6-BAAB-3893136F66D3}" dt="2021-07-15T04:19:33.931" v="1855"/>
          <ac:graphicFrameMkLst>
            <pc:docMk/>
            <pc:sldMk cId="146596247" sldId="4381"/>
            <ac:graphicFrameMk id="5" creationId="{E7DFC816-E84B-497A-AF0A-88C117E14F48}"/>
          </ac:graphicFrameMkLst>
        </pc:graphicFrameChg>
        <pc:graphicFrameChg chg="add mod">
          <ac:chgData name="Aida Patricia Niño Mora" userId="a483023a-58f9-4d26-8dbe-80df405f42a1" providerId="ADAL" clId="{72F18A14-7CE8-46F6-BAAB-3893136F66D3}" dt="2021-07-15T04:19:33.931" v="1855"/>
          <ac:graphicFrameMkLst>
            <pc:docMk/>
            <pc:sldMk cId="146596247" sldId="4381"/>
            <ac:graphicFrameMk id="6" creationId="{A1560B67-0BFD-40C3-AF6E-1968507D3572}"/>
          </ac:graphicFrameMkLst>
        </pc:graphicFrameChg>
        <pc:graphicFrameChg chg="add mod">
          <ac:chgData name="Aida Patricia Niño Mora" userId="a483023a-58f9-4d26-8dbe-80df405f42a1" providerId="ADAL" clId="{72F18A14-7CE8-46F6-BAAB-3893136F66D3}" dt="2021-07-15T04:19:33.931" v="1855"/>
          <ac:graphicFrameMkLst>
            <pc:docMk/>
            <pc:sldMk cId="146596247" sldId="4381"/>
            <ac:graphicFrameMk id="8" creationId="{B5A59665-B188-4D7B-B54D-0A93B2F71703}"/>
          </ac:graphicFrameMkLst>
        </pc:graphicFrameChg>
      </pc:sldChg>
      <pc:sldChg chg="addSp delSp modSp add mod">
        <pc:chgData name="Aida Patricia Niño Mora" userId="a483023a-58f9-4d26-8dbe-80df405f42a1" providerId="ADAL" clId="{72F18A14-7CE8-46F6-BAAB-3893136F66D3}" dt="2021-07-15T04:20:54.416" v="1872" actId="1076"/>
        <pc:sldMkLst>
          <pc:docMk/>
          <pc:sldMk cId="3707140622" sldId="4382"/>
        </pc:sldMkLst>
        <pc:spChg chg="add mod">
          <ac:chgData name="Aida Patricia Niño Mora" userId="a483023a-58f9-4d26-8dbe-80df405f42a1" providerId="ADAL" clId="{72F18A14-7CE8-46F6-BAAB-3893136F66D3}" dt="2021-07-15T04:20:54.416" v="1872" actId="1076"/>
          <ac:spMkLst>
            <pc:docMk/>
            <pc:sldMk cId="3707140622" sldId="4382"/>
            <ac:spMk id="2" creationId="{DA833645-900B-4A19-86BF-19166B586590}"/>
          </ac:spMkLst>
        </pc:spChg>
        <pc:spChg chg="add del mod">
          <ac:chgData name="Aida Patricia Niño Mora" userId="a483023a-58f9-4d26-8dbe-80df405f42a1" providerId="ADAL" clId="{72F18A14-7CE8-46F6-BAAB-3893136F66D3}" dt="2021-07-15T04:20:20.106" v="1861" actId="478"/>
          <ac:spMkLst>
            <pc:docMk/>
            <pc:sldMk cId="3707140622" sldId="4382"/>
            <ac:spMk id="7" creationId="{81CCA5C5-413C-4334-B31D-D925177DF2D4}"/>
          </ac:spMkLst>
        </pc:spChg>
        <pc:spChg chg="add mod">
          <ac:chgData name="Aida Patricia Niño Mora" userId="a483023a-58f9-4d26-8dbe-80df405f42a1" providerId="ADAL" clId="{72F18A14-7CE8-46F6-BAAB-3893136F66D3}" dt="2021-07-15T04:19:58.851" v="1858"/>
          <ac:spMkLst>
            <pc:docMk/>
            <pc:sldMk cId="3707140622" sldId="4382"/>
            <ac:spMk id="9" creationId="{D4ABA844-4A48-464B-951F-445C12F17615}"/>
          </ac:spMkLst>
        </pc:spChg>
        <pc:graphicFrameChg chg="add mod">
          <ac:chgData name="Aida Patricia Niño Mora" userId="a483023a-58f9-4d26-8dbe-80df405f42a1" providerId="ADAL" clId="{72F18A14-7CE8-46F6-BAAB-3893136F66D3}" dt="2021-07-15T04:19:58.851" v="1858"/>
          <ac:graphicFrameMkLst>
            <pc:docMk/>
            <pc:sldMk cId="3707140622" sldId="4382"/>
            <ac:graphicFrameMk id="3" creationId="{3A11FA0E-A966-441C-B34D-0430A73C599F}"/>
          </ac:graphicFrameMkLst>
        </pc:graphicFrameChg>
        <pc:graphicFrameChg chg="add mod">
          <ac:chgData name="Aida Patricia Niño Mora" userId="a483023a-58f9-4d26-8dbe-80df405f42a1" providerId="ADAL" clId="{72F18A14-7CE8-46F6-BAAB-3893136F66D3}" dt="2021-07-15T04:19:58.851" v="1858"/>
          <ac:graphicFrameMkLst>
            <pc:docMk/>
            <pc:sldMk cId="3707140622" sldId="4382"/>
            <ac:graphicFrameMk id="4" creationId="{654E7E02-E49B-4D14-B23A-68962F04447C}"/>
          </ac:graphicFrameMkLst>
        </pc:graphicFrameChg>
        <pc:graphicFrameChg chg="add mod">
          <ac:chgData name="Aida Patricia Niño Mora" userId="a483023a-58f9-4d26-8dbe-80df405f42a1" providerId="ADAL" clId="{72F18A14-7CE8-46F6-BAAB-3893136F66D3}" dt="2021-07-15T04:19:58.851" v="1858"/>
          <ac:graphicFrameMkLst>
            <pc:docMk/>
            <pc:sldMk cId="3707140622" sldId="4382"/>
            <ac:graphicFrameMk id="5" creationId="{AF99178B-7C5B-40D0-BFE6-A7073CEA49DE}"/>
          </ac:graphicFrameMkLst>
        </pc:graphicFrameChg>
        <pc:graphicFrameChg chg="add mod">
          <ac:chgData name="Aida Patricia Niño Mora" userId="a483023a-58f9-4d26-8dbe-80df405f42a1" providerId="ADAL" clId="{72F18A14-7CE8-46F6-BAAB-3893136F66D3}" dt="2021-07-15T04:19:58.851" v="1858"/>
          <ac:graphicFrameMkLst>
            <pc:docMk/>
            <pc:sldMk cId="3707140622" sldId="4382"/>
            <ac:graphicFrameMk id="6" creationId="{A643EC5C-57C8-41EC-B8AD-5B7DC898D0B7}"/>
          </ac:graphicFrameMkLst>
        </pc:graphicFrameChg>
        <pc:graphicFrameChg chg="add mod">
          <ac:chgData name="Aida Patricia Niño Mora" userId="a483023a-58f9-4d26-8dbe-80df405f42a1" providerId="ADAL" clId="{72F18A14-7CE8-46F6-BAAB-3893136F66D3}" dt="2021-07-15T04:19:58.851" v="1858"/>
          <ac:graphicFrameMkLst>
            <pc:docMk/>
            <pc:sldMk cId="3707140622" sldId="4382"/>
            <ac:graphicFrameMk id="8" creationId="{2B9A218F-0C75-4062-A96B-0D87FBC77A82}"/>
          </ac:graphicFrameMkLst>
        </pc:graphicFrameChg>
      </pc:sldChg>
      <pc:sldChg chg="addSp modSp add mod ord">
        <pc:chgData name="Aida Patricia Niño Mora" userId="a483023a-58f9-4d26-8dbe-80df405f42a1" providerId="ADAL" clId="{72F18A14-7CE8-46F6-BAAB-3893136F66D3}" dt="2021-07-15T04:23:22.734" v="1910" actId="1076"/>
        <pc:sldMkLst>
          <pc:docMk/>
          <pc:sldMk cId="128633168" sldId="4383"/>
        </pc:sldMkLst>
        <pc:spChg chg="add mod">
          <ac:chgData name="Aida Patricia Niño Mora" userId="a483023a-58f9-4d26-8dbe-80df405f42a1" providerId="ADAL" clId="{72F18A14-7CE8-46F6-BAAB-3893136F66D3}" dt="2021-07-15T04:23:15.428" v="1909"/>
          <ac:spMkLst>
            <pc:docMk/>
            <pc:sldMk cId="128633168" sldId="4383"/>
            <ac:spMk id="2" creationId="{F9559604-B064-46CA-81E4-CD45F13DB909}"/>
          </ac:spMkLst>
        </pc:spChg>
        <pc:spChg chg="mod">
          <ac:chgData name="Aida Patricia Niño Mora" userId="a483023a-58f9-4d26-8dbe-80df405f42a1" providerId="ADAL" clId="{72F18A14-7CE8-46F6-BAAB-3893136F66D3}" dt="2021-07-15T04:23:15.428" v="1909"/>
          <ac:spMkLst>
            <pc:docMk/>
            <pc:sldMk cId="128633168" sldId="4383"/>
            <ac:spMk id="5" creationId="{75D252EA-1C1C-47E5-B03A-A57B827FE40C}"/>
          </ac:spMkLst>
        </pc:spChg>
        <pc:spChg chg="add mod">
          <ac:chgData name="Aida Patricia Niño Mora" userId="a483023a-58f9-4d26-8dbe-80df405f42a1" providerId="ADAL" clId="{72F18A14-7CE8-46F6-BAAB-3893136F66D3}" dt="2021-07-15T04:23:22.734" v="1910" actId="1076"/>
          <ac:spMkLst>
            <pc:docMk/>
            <pc:sldMk cId="128633168" sldId="4383"/>
            <ac:spMk id="6" creationId="{8AC334F4-E506-4991-AE2F-91CE8940A6F9}"/>
          </ac:spMkLst>
        </pc:spChg>
        <pc:grpChg chg="add mod">
          <ac:chgData name="Aida Patricia Niño Mora" userId="a483023a-58f9-4d26-8dbe-80df405f42a1" providerId="ADAL" clId="{72F18A14-7CE8-46F6-BAAB-3893136F66D3}" dt="2021-07-15T04:23:15.428" v="1909"/>
          <ac:grpSpMkLst>
            <pc:docMk/>
            <pc:sldMk cId="128633168" sldId="4383"/>
            <ac:grpSpMk id="3" creationId="{D2A45F03-D601-4CD8-9652-E185006922E4}"/>
          </ac:grpSpMkLst>
        </pc:grpChg>
        <pc:graphicFrameChg chg="mod">
          <ac:chgData name="Aida Patricia Niño Mora" userId="a483023a-58f9-4d26-8dbe-80df405f42a1" providerId="ADAL" clId="{72F18A14-7CE8-46F6-BAAB-3893136F66D3}" dt="2021-07-15T04:23:15.428" v="1909"/>
          <ac:graphicFrameMkLst>
            <pc:docMk/>
            <pc:sldMk cId="128633168" sldId="4383"/>
            <ac:graphicFrameMk id="4" creationId="{8D56D785-4606-468F-8A91-F8F91C660175}"/>
          </ac:graphicFrameMkLst>
        </pc:graphicFrameChg>
      </pc:sldChg>
      <pc:sldChg chg="addSp modSp add mod">
        <pc:chgData name="Aida Patricia Niño Mora" userId="a483023a-58f9-4d26-8dbe-80df405f42a1" providerId="ADAL" clId="{72F18A14-7CE8-46F6-BAAB-3893136F66D3}" dt="2021-07-15T04:23:46.771" v="1913" actId="1076"/>
        <pc:sldMkLst>
          <pc:docMk/>
          <pc:sldMk cId="2042981163" sldId="4384"/>
        </pc:sldMkLst>
        <pc:spChg chg="add mod">
          <ac:chgData name="Aida Patricia Niño Mora" userId="a483023a-58f9-4d26-8dbe-80df405f42a1" providerId="ADAL" clId="{72F18A14-7CE8-46F6-BAAB-3893136F66D3}" dt="2021-07-15T04:23:40.706" v="1912"/>
          <ac:spMkLst>
            <pc:docMk/>
            <pc:sldMk cId="2042981163" sldId="4384"/>
            <ac:spMk id="2" creationId="{884E9E90-8082-45F5-95B1-37B51E0096B0}"/>
          </ac:spMkLst>
        </pc:spChg>
        <pc:spChg chg="mod">
          <ac:chgData name="Aida Patricia Niño Mora" userId="a483023a-58f9-4d26-8dbe-80df405f42a1" providerId="ADAL" clId="{72F18A14-7CE8-46F6-BAAB-3893136F66D3}" dt="2021-07-15T04:23:40.706" v="1912"/>
          <ac:spMkLst>
            <pc:docMk/>
            <pc:sldMk cId="2042981163" sldId="4384"/>
            <ac:spMk id="5" creationId="{4BD8E9C4-DCBA-4CF5-AAD0-6E0DC524FF43}"/>
          </ac:spMkLst>
        </pc:spChg>
        <pc:spChg chg="add mod">
          <ac:chgData name="Aida Patricia Niño Mora" userId="a483023a-58f9-4d26-8dbe-80df405f42a1" providerId="ADAL" clId="{72F18A14-7CE8-46F6-BAAB-3893136F66D3}" dt="2021-07-15T04:23:46.771" v="1913" actId="1076"/>
          <ac:spMkLst>
            <pc:docMk/>
            <pc:sldMk cId="2042981163" sldId="4384"/>
            <ac:spMk id="6" creationId="{B0CAB66F-418E-4C27-8D90-E5C0663834F2}"/>
          </ac:spMkLst>
        </pc:spChg>
        <pc:grpChg chg="add mod">
          <ac:chgData name="Aida Patricia Niño Mora" userId="a483023a-58f9-4d26-8dbe-80df405f42a1" providerId="ADAL" clId="{72F18A14-7CE8-46F6-BAAB-3893136F66D3}" dt="2021-07-15T04:23:40.706" v="1912"/>
          <ac:grpSpMkLst>
            <pc:docMk/>
            <pc:sldMk cId="2042981163" sldId="4384"/>
            <ac:grpSpMk id="3" creationId="{0665DECB-3BAD-4715-A4E9-E4F9EF970E7A}"/>
          </ac:grpSpMkLst>
        </pc:grpChg>
        <pc:graphicFrameChg chg="mod">
          <ac:chgData name="Aida Patricia Niño Mora" userId="a483023a-58f9-4d26-8dbe-80df405f42a1" providerId="ADAL" clId="{72F18A14-7CE8-46F6-BAAB-3893136F66D3}" dt="2021-07-15T04:23:40.706" v="1912"/>
          <ac:graphicFrameMkLst>
            <pc:docMk/>
            <pc:sldMk cId="2042981163" sldId="4384"/>
            <ac:graphicFrameMk id="4" creationId="{ADBFBA01-D15E-4E9F-85ED-98363C275A98}"/>
          </ac:graphicFrameMkLst>
        </pc:graphicFrameChg>
      </pc:sldChg>
      <pc:sldChg chg="addSp modSp add mod">
        <pc:chgData name="Aida Patricia Niño Mora" userId="a483023a-58f9-4d26-8dbe-80df405f42a1" providerId="ADAL" clId="{72F18A14-7CE8-46F6-BAAB-3893136F66D3}" dt="2021-07-15T04:24:14.040" v="1917" actId="1076"/>
        <pc:sldMkLst>
          <pc:docMk/>
          <pc:sldMk cId="582136370" sldId="4385"/>
        </pc:sldMkLst>
        <pc:spChg chg="add mod">
          <ac:chgData name="Aida Patricia Niño Mora" userId="a483023a-58f9-4d26-8dbe-80df405f42a1" providerId="ADAL" clId="{72F18A14-7CE8-46F6-BAAB-3893136F66D3}" dt="2021-07-15T04:24:10.057" v="1916" actId="1076"/>
          <ac:spMkLst>
            <pc:docMk/>
            <pc:sldMk cId="582136370" sldId="4385"/>
            <ac:spMk id="2" creationId="{1DE314C2-F93E-42C7-80BC-DB5A7A8ADAE3}"/>
          </ac:spMkLst>
        </pc:spChg>
        <pc:spChg chg="add mod">
          <ac:chgData name="Aida Patricia Niño Mora" userId="a483023a-58f9-4d26-8dbe-80df405f42a1" providerId="ADAL" clId="{72F18A14-7CE8-46F6-BAAB-3893136F66D3}" dt="2021-07-15T04:24:14.040" v="1917" actId="1076"/>
          <ac:spMkLst>
            <pc:docMk/>
            <pc:sldMk cId="582136370" sldId="4385"/>
            <ac:spMk id="4" creationId="{C2003141-5F54-4A41-86F6-A1DA9B2F2E72}"/>
          </ac:spMkLst>
        </pc:spChg>
        <pc:graphicFrameChg chg="add mod">
          <ac:chgData name="Aida Patricia Niño Mora" userId="a483023a-58f9-4d26-8dbe-80df405f42a1" providerId="ADAL" clId="{72F18A14-7CE8-46F6-BAAB-3893136F66D3}" dt="2021-07-15T04:24:10.057" v="1916" actId="1076"/>
          <ac:graphicFrameMkLst>
            <pc:docMk/>
            <pc:sldMk cId="582136370" sldId="4385"/>
            <ac:graphicFrameMk id="3" creationId="{3BDEFF16-C08B-41CE-8C89-20D09071E0BB}"/>
          </ac:graphicFrameMkLst>
        </pc:graphicFrameChg>
      </pc:sldChg>
      <pc:sldChg chg="addSp delSp modSp add mod replId">
        <pc:chgData name="Aida Patricia Niño Mora" userId="a483023a-58f9-4d26-8dbe-80df405f42a1" providerId="ADAL" clId="{72F18A14-7CE8-46F6-BAAB-3893136F66D3}" dt="2021-07-15T04:25:08.807" v="1928" actId="1076"/>
        <pc:sldMkLst>
          <pc:docMk/>
          <pc:sldMk cId="71536753" sldId="4386"/>
        </pc:sldMkLst>
        <pc:spChg chg="add del mod">
          <ac:chgData name="Aida Patricia Niño Mora" userId="a483023a-58f9-4d26-8dbe-80df405f42a1" providerId="ADAL" clId="{72F18A14-7CE8-46F6-BAAB-3893136F66D3}" dt="2021-07-15T04:24:48.182" v="1924"/>
          <ac:spMkLst>
            <pc:docMk/>
            <pc:sldMk cId="71536753" sldId="4386"/>
            <ac:spMk id="2" creationId="{E29DFD0B-8D43-4F6E-A978-EEFDEE461165}"/>
          </ac:spMkLst>
        </pc:spChg>
        <pc:spChg chg="add del mod">
          <ac:chgData name="Aida Patricia Niño Mora" userId="a483023a-58f9-4d26-8dbe-80df405f42a1" providerId="ADAL" clId="{72F18A14-7CE8-46F6-BAAB-3893136F66D3}" dt="2021-07-15T04:24:48.182" v="1924"/>
          <ac:spMkLst>
            <pc:docMk/>
            <pc:sldMk cId="71536753" sldId="4386"/>
            <ac:spMk id="3" creationId="{597A4F56-C5E6-4C9C-BA23-1765D70BD924}"/>
          </ac:spMkLst>
        </pc:spChg>
        <pc:spChg chg="add del mod">
          <ac:chgData name="Aida Patricia Niño Mora" userId="a483023a-58f9-4d26-8dbe-80df405f42a1" providerId="ADAL" clId="{72F18A14-7CE8-46F6-BAAB-3893136F66D3}" dt="2021-07-15T04:24:48.182" v="1924"/>
          <ac:spMkLst>
            <pc:docMk/>
            <pc:sldMk cId="71536753" sldId="4386"/>
            <ac:spMk id="4" creationId="{B49557EC-EE7A-4580-879B-4C495680AF86}"/>
          </ac:spMkLst>
        </pc:spChg>
        <pc:spChg chg="add mod">
          <ac:chgData name="Aida Patricia Niño Mora" userId="a483023a-58f9-4d26-8dbe-80df405f42a1" providerId="ADAL" clId="{72F18A14-7CE8-46F6-BAAB-3893136F66D3}" dt="2021-07-15T04:25:02.681" v="1927"/>
          <ac:spMkLst>
            <pc:docMk/>
            <pc:sldMk cId="71536753" sldId="4386"/>
            <ac:spMk id="5" creationId="{314E1715-8975-489A-8B62-DF2D48190758}"/>
          </ac:spMkLst>
        </pc:spChg>
        <pc:spChg chg="add mod">
          <ac:chgData name="Aida Patricia Niño Mora" userId="a483023a-58f9-4d26-8dbe-80df405f42a1" providerId="ADAL" clId="{72F18A14-7CE8-46F6-BAAB-3893136F66D3}" dt="2021-07-15T04:25:02.681" v="1927"/>
          <ac:spMkLst>
            <pc:docMk/>
            <pc:sldMk cId="71536753" sldId="4386"/>
            <ac:spMk id="6" creationId="{255100C9-2AA9-4445-9108-99B285EA82E6}"/>
          </ac:spMkLst>
        </pc:spChg>
        <pc:spChg chg="mod">
          <ac:chgData name="Aida Patricia Niño Mora" userId="a483023a-58f9-4d26-8dbe-80df405f42a1" providerId="ADAL" clId="{72F18A14-7CE8-46F6-BAAB-3893136F66D3}" dt="2021-07-15T04:25:02.681" v="1927"/>
          <ac:spMkLst>
            <pc:docMk/>
            <pc:sldMk cId="71536753" sldId="4386"/>
            <ac:spMk id="10" creationId="{E6904447-AF0E-42A1-A90E-BC24E7134BFF}"/>
          </ac:spMkLst>
        </pc:spChg>
        <pc:spChg chg="mod">
          <ac:chgData name="Aida Patricia Niño Mora" userId="a483023a-58f9-4d26-8dbe-80df405f42a1" providerId="ADAL" clId="{72F18A14-7CE8-46F6-BAAB-3893136F66D3}" dt="2021-07-15T04:25:02.681" v="1927"/>
          <ac:spMkLst>
            <pc:docMk/>
            <pc:sldMk cId="71536753" sldId="4386"/>
            <ac:spMk id="11" creationId="{C2196354-4A96-4D08-A382-070CB2280CF8}"/>
          </ac:spMkLst>
        </pc:spChg>
        <pc:spChg chg="mod">
          <ac:chgData name="Aida Patricia Niño Mora" userId="a483023a-58f9-4d26-8dbe-80df405f42a1" providerId="ADAL" clId="{72F18A14-7CE8-46F6-BAAB-3893136F66D3}" dt="2021-07-15T04:25:02.681" v="1927"/>
          <ac:spMkLst>
            <pc:docMk/>
            <pc:sldMk cId="71536753" sldId="4386"/>
            <ac:spMk id="12" creationId="{E7D23D57-06BE-4839-B66A-2EF199B88A99}"/>
          </ac:spMkLst>
        </pc:spChg>
        <pc:spChg chg="add mod">
          <ac:chgData name="Aida Patricia Niño Mora" userId="a483023a-58f9-4d26-8dbe-80df405f42a1" providerId="ADAL" clId="{72F18A14-7CE8-46F6-BAAB-3893136F66D3}" dt="2021-07-15T04:25:08.807" v="1928" actId="1076"/>
          <ac:spMkLst>
            <pc:docMk/>
            <pc:sldMk cId="71536753" sldId="4386"/>
            <ac:spMk id="13" creationId="{6EFD0DC6-772B-4808-8C0A-987D51C29DF2}"/>
          </ac:spMkLst>
        </pc:spChg>
        <pc:grpChg chg="add mod">
          <ac:chgData name="Aida Patricia Niño Mora" userId="a483023a-58f9-4d26-8dbe-80df405f42a1" providerId="ADAL" clId="{72F18A14-7CE8-46F6-BAAB-3893136F66D3}" dt="2021-07-15T04:25:02.681" v="1927"/>
          <ac:grpSpMkLst>
            <pc:docMk/>
            <pc:sldMk cId="71536753" sldId="4386"/>
            <ac:grpSpMk id="7" creationId="{546C294D-53B3-4E23-B9A8-18F5CC9A66BB}"/>
          </ac:grpSpMkLst>
        </pc:grpChg>
        <pc:grpChg chg="mod">
          <ac:chgData name="Aida Patricia Niño Mora" userId="a483023a-58f9-4d26-8dbe-80df405f42a1" providerId="ADAL" clId="{72F18A14-7CE8-46F6-BAAB-3893136F66D3}" dt="2021-07-15T04:25:02.681" v="1927"/>
          <ac:grpSpMkLst>
            <pc:docMk/>
            <pc:sldMk cId="71536753" sldId="4386"/>
            <ac:grpSpMk id="9" creationId="{7ADB103D-0601-4041-A33A-48E93AB51C58}"/>
          </ac:grpSpMkLst>
        </pc:grpChg>
        <pc:graphicFrameChg chg="mod">
          <ac:chgData name="Aida Patricia Niño Mora" userId="a483023a-58f9-4d26-8dbe-80df405f42a1" providerId="ADAL" clId="{72F18A14-7CE8-46F6-BAAB-3893136F66D3}" dt="2021-07-15T04:25:02.681" v="1927"/>
          <ac:graphicFrameMkLst>
            <pc:docMk/>
            <pc:sldMk cId="71536753" sldId="4386"/>
            <ac:graphicFrameMk id="8" creationId="{4E22B437-6A89-493C-ABA2-C61BCA6AECC2}"/>
          </ac:graphicFrameMkLst>
        </pc:graphicFrameChg>
      </pc:sldChg>
      <pc:sldChg chg="addSp modSp add mod">
        <pc:chgData name="Aida Patricia Niño Mora" userId="a483023a-58f9-4d26-8dbe-80df405f42a1" providerId="ADAL" clId="{72F18A14-7CE8-46F6-BAAB-3893136F66D3}" dt="2021-07-15T04:25:28.851" v="1931" actId="1076"/>
        <pc:sldMkLst>
          <pc:docMk/>
          <pc:sldMk cId="3843458697" sldId="4387"/>
        </pc:sldMkLst>
        <pc:spChg chg="add mod">
          <ac:chgData name="Aida Patricia Niño Mora" userId="a483023a-58f9-4d26-8dbe-80df405f42a1" providerId="ADAL" clId="{72F18A14-7CE8-46F6-BAAB-3893136F66D3}" dt="2021-07-15T04:25:24.395" v="1930"/>
          <ac:spMkLst>
            <pc:docMk/>
            <pc:sldMk cId="3843458697" sldId="4387"/>
            <ac:spMk id="3" creationId="{8ADA7C43-1D25-4B23-A845-33148380200B}"/>
          </ac:spMkLst>
        </pc:spChg>
        <pc:spChg chg="add mod">
          <ac:chgData name="Aida Patricia Niño Mora" userId="a483023a-58f9-4d26-8dbe-80df405f42a1" providerId="ADAL" clId="{72F18A14-7CE8-46F6-BAAB-3893136F66D3}" dt="2021-07-15T04:25:28.851" v="1931" actId="1076"/>
          <ac:spMkLst>
            <pc:docMk/>
            <pc:sldMk cId="3843458697" sldId="4387"/>
            <ac:spMk id="6" creationId="{2BABEE17-4C70-4EE6-A920-C15FC9C32946}"/>
          </ac:spMkLst>
        </pc:spChg>
        <pc:graphicFrameChg chg="add mod">
          <ac:chgData name="Aida Patricia Niño Mora" userId="a483023a-58f9-4d26-8dbe-80df405f42a1" providerId="ADAL" clId="{72F18A14-7CE8-46F6-BAAB-3893136F66D3}" dt="2021-07-15T04:25:24.395" v="1930"/>
          <ac:graphicFrameMkLst>
            <pc:docMk/>
            <pc:sldMk cId="3843458697" sldId="4387"/>
            <ac:graphicFrameMk id="2" creationId="{55D470D0-E7FA-4C73-950B-AA8ED5E0E1CE}"/>
          </ac:graphicFrameMkLst>
        </pc:graphicFrameChg>
        <pc:picChg chg="add mod">
          <ac:chgData name="Aida Patricia Niño Mora" userId="a483023a-58f9-4d26-8dbe-80df405f42a1" providerId="ADAL" clId="{72F18A14-7CE8-46F6-BAAB-3893136F66D3}" dt="2021-07-15T04:25:24.395" v="1930"/>
          <ac:picMkLst>
            <pc:docMk/>
            <pc:sldMk cId="3843458697" sldId="4387"/>
            <ac:picMk id="4" creationId="{52835228-EDF0-4E5E-B19E-6904298F4FED}"/>
          </ac:picMkLst>
        </pc:picChg>
        <pc:picChg chg="add mod">
          <ac:chgData name="Aida Patricia Niño Mora" userId="a483023a-58f9-4d26-8dbe-80df405f42a1" providerId="ADAL" clId="{72F18A14-7CE8-46F6-BAAB-3893136F66D3}" dt="2021-07-15T04:25:24.395" v="1930"/>
          <ac:picMkLst>
            <pc:docMk/>
            <pc:sldMk cId="3843458697" sldId="4387"/>
            <ac:picMk id="5" creationId="{5D6A450D-B139-4A55-BB2C-EC2DA1958519}"/>
          </ac:picMkLst>
        </pc:picChg>
      </pc:sldChg>
      <pc:sldChg chg="addSp delSp modSp add mod ord">
        <pc:chgData name="Aida Patricia Niño Mora" userId="a483023a-58f9-4d26-8dbe-80df405f42a1" providerId="ADAL" clId="{72F18A14-7CE8-46F6-BAAB-3893136F66D3}" dt="2021-07-15T04:26:27.559" v="1943" actId="1076"/>
        <pc:sldMkLst>
          <pc:docMk/>
          <pc:sldMk cId="3882200661" sldId="4388"/>
        </pc:sldMkLst>
        <pc:spChg chg="del">
          <ac:chgData name="Aida Patricia Niño Mora" userId="a483023a-58f9-4d26-8dbe-80df405f42a1" providerId="ADAL" clId="{72F18A14-7CE8-46F6-BAAB-3893136F66D3}" dt="2021-07-15T04:25:55.715" v="1935" actId="478"/>
          <ac:spMkLst>
            <pc:docMk/>
            <pc:sldMk cId="3882200661" sldId="4388"/>
            <ac:spMk id="3" creationId="{8ADA7C43-1D25-4B23-A845-33148380200B}"/>
          </ac:spMkLst>
        </pc:spChg>
        <pc:spChg chg="del">
          <ac:chgData name="Aida Patricia Niño Mora" userId="a483023a-58f9-4d26-8dbe-80df405f42a1" providerId="ADAL" clId="{72F18A14-7CE8-46F6-BAAB-3893136F66D3}" dt="2021-07-15T04:25:55.715" v="1935" actId="478"/>
          <ac:spMkLst>
            <pc:docMk/>
            <pc:sldMk cId="3882200661" sldId="4388"/>
            <ac:spMk id="6" creationId="{2BABEE17-4C70-4EE6-A920-C15FC9C32946}"/>
          </ac:spMkLst>
        </pc:spChg>
        <pc:spChg chg="add mod">
          <ac:chgData name="Aida Patricia Niño Mora" userId="a483023a-58f9-4d26-8dbe-80df405f42a1" providerId="ADAL" clId="{72F18A14-7CE8-46F6-BAAB-3893136F66D3}" dt="2021-07-15T04:26:23.908" v="1942"/>
          <ac:spMkLst>
            <pc:docMk/>
            <pc:sldMk cId="3882200661" sldId="4388"/>
            <ac:spMk id="7" creationId="{087F950F-4784-4141-9A8C-0DB84E49820C}"/>
          </ac:spMkLst>
        </pc:spChg>
        <pc:spChg chg="add mod">
          <ac:chgData name="Aida Patricia Niño Mora" userId="a483023a-58f9-4d26-8dbe-80df405f42a1" providerId="ADAL" clId="{72F18A14-7CE8-46F6-BAAB-3893136F66D3}" dt="2021-07-15T04:26:23.908" v="1942"/>
          <ac:spMkLst>
            <pc:docMk/>
            <pc:sldMk cId="3882200661" sldId="4388"/>
            <ac:spMk id="8" creationId="{492DDB83-7C82-4BBA-8ED9-BCA0C84B9D4B}"/>
          </ac:spMkLst>
        </pc:spChg>
        <pc:spChg chg="add mod">
          <ac:chgData name="Aida Patricia Niño Mora" userId="a483023a-58f9-4d26-8dbe-80df405f42a1" providerId="ADAL" clId="{72F18A14-7CE8-46F6-BAAB-3893136F66D3}" dt="2021-07-15T04:26:23.908" v="1942"/>
          <ac:spMkLst>
            <pc:docMk/>
            <pc:sldMk cId="3882200661" sldId="4388"/>
            <ac:spMk id="9" creationId="{2E2E8416-7BD2-496E-A83C-3C845AFB36CF}"/>
          </ac:spMkLst>
        </pc:spChg>
        <pc:spChg chg="add mod">
          <ac:chgData name="Aida Patricia Niño Mora" userId="a483023a-58f9-4d26-8dbe-80df405f42a1" providerId="ADAL" clId="{72F18A14-7CE8-46F6-BAAB-3893136F66D3}" dt="2021-07-15T04:26:23.908" v="1942"/>
          <ac:spMkLst>
            <pc:docMk/>
            <pc:sldMk cId="3882200661" sldId="4388"/>
            <ac:spMk id="11" creationId="{391EA6EA-674F-431A-8E91-826E8E71C781}"/>
          </ac:spMkLst>
        </pc:spChg>
        <pc:spChg chg="add mod">
          <ac:chgData name="Aida Patricia Niño Mora" userId="a483023a-58f9-4d26-8dbe-80df405f42a1" providerId="ADAL" clId="{72F18A14-7CE8-46F6-BAAB-3893136F66D3}" dt="2021-07-15T04:26:27.559" v="1943" actId="1076"/>
          <ac:spMkLst>
            <pc:docMk/>
            <pc:sldMk cId="3882200661" sldId="4388"/>
            <ac:spMk id="13" creationId="{579B49F3-C9DC-4127-AA77-3DCFFA4AC909}"/>
          </ac:spMkLst>
        </pc:spChg>
        <pc:graphicFrameChg chg="del">
          <ac:chgData name="Aida Patricia Niño Mora" userId="a483023a-58f9-4d26-8dbe-80df405f42a1" providerId="ADAL" clId="{72F18A14-7CE8-46F6-BAAB-3893136F66D3}" dt="2021-07-15T04:25:55.715" v="1935" actId="478"/>
          <ac:graphicFrameMkLst>
            <pc:docMk/>
            <pc:sldMk cId="3882200661" sldId="4388"/>
            <ac:graphicFrameMk id="2" creationId="{55D470D0-E7FA-4C73-950B-AA8ED5E0E1CE}"/>
          </ac:graphicFrameMkLst>
        </pc:graphicFrameChg>
        <pc:graphicFrameChg chg="add mod">
          <ac:chgData name="Aida Patricia Niño Mora" userId="a483023a-58f9-4d26-8dbe-80df405f42a1" providerId="ADAL" clId="{72F18A14-7CE8-46F6-BAAB-3893136F66D3}" dt="2021-07-15T04:26:23.908" v="1942"/>
          <ac:graphicFrameMkLst>
            <pc:docMk/>
            <pc:sldMk cId="3882200661" sldId="4388"/>
            <ac:graphicFrameMk id="10" creationId="{4E96EDE0-C418-4530-BCB7-1A8C1452E770}"/>
          </ac:graphicFrameMkLst>
        </pc:graphicFrameChg>
        <pc:graphicFrameChg chg="add mod">
          <ac:chgData name="Aida Patricia Niño Mora" userId="a483023a-58f9-4d26-8dbe-80df405f42a1" providerId="ADAL" clId="{72F18A14-7CE8-46F6-BAAB-3893136F66D3}" dt="2021-07-15T04:26:23.908" v="1942"/>
          <ac:graphicFrameMkLst>
            <pc:docMk/>
            <pc:sldMk cId="3882200661" sldId="4388"/>
            <ac:graphicFrameMk id="12" creationId="{2690C8EE-4F22-4DB8-8BB4-0433F9B59D80}"/>
          </ac:graphicFrameMkLst>
        </pc:graphicFrameChg>
        <pc:picChg chg="del">
          <ac:chgData name="Aida Patricia Niño Mora" userId="a483023a-58f9-4d26-8dbe-80df405f42a1" providerId="ADAL" clId="{72F18A14-7CE8-46F6-BAAB-3893136F66D3}" dt="2021-07-15T04:25:55.715" v="1935" actId="478"/>
          <ac:picMkLst>
            <pc:docMk/>
            <pc:sldMk cId="3882200661" sldId="4388"/>
            <ac:picMk id="4" creationId="{52835228-EDF0-4E5E-B19E-6904298F4FED}"/>
          </ac:picMkLst>
        </pc:picChg>
        <pc:picChg chg="del">
          <ac:chgData name="Aida Patricia Niño Mora" userId="a483023a-58f9-4d26-8dbe-80df405f42a1" providerId="ADAL" clId="{72F18A14-7CE8-46F6-BAAB-3893136F66D3}" dt="2021-07-15T04:25:55.715" v="1935" actId="478"/>
          <ac:picMkLst>
            <pc:docMk/>
            <pc:sldMk cId="3882200661" sldId="4388"/>
            <ac:picMk id="5" creationId="{5D6A450D-B139-4A55-BB2C-EC2DA1958519}"/>
          </ac:picMkLst>
        </pc:picChg>
      </pc:sldChg>
      <pc:sldChg chg="addSp modSp add mod ord">
        <pc:chgData name="Aida Patricia Niño Mora" userId="a483023a-58f9-4d26-8dbe-80df405f42a1" providerId="ADAL" clId="{72F18A14-7CE8-46F6-BAAB-3893136F66D3}" dt="2021-07-15T04:27:22.575" v="1952" actId="1076"/>
        <pc:sldMkLst>
          <pc:docMk/>
          <pc:sldMk cId="4275708306" sldId="4389"/>
        </pc:sldMkLst>
        <pc:spChg chg="add mod">
          <ac:chgData name="Aida Patricia Niño Mora" userId="a483023a-58f9-4d26-8dbe-80df405f42a1" providerId="ADAL" clId="{72F18A14-7CE8-46F6-BAAB-3893136F66D3}" dt="2021-07-15T04:27:22.575" v="1952" actId="1076"/>
          <ac:spMkLst>
            <pc:docMk/>
            <pc:sldMk cId="4275708306" sldId="4389"/>
            <ac:spMk id="3" creationId="{14017D37-A997-47F4-8E0E-9D57B867C4F0}"/>
          </ac:spMkLst>
        </pc:spChg>
        <pc:spChg chg="add mod">
          <ac:chgData name="Aida Patricia Niño Mora" userId="a483023a-58f9-4d26-8dbe-80df405f42a1" providerId="ADAL" clId="{72F18A14-7CE8-46F6-BAAB-3893136F66D3}" dt="2021-07-15T04:27:04.505" v="1951" actId="1076"/>
          <ac:spMkLst>
            <pc:docMk/>
            <pc:sldMk cId="4275708306" sldId="4389"/>
            <ac:spMk id="5" creationId="{5536E8F6-92FB-47B8-B1DB-9522A8ADD006}"/>
          </ac:spMkLst>
        </pc:spChg>
        <pc:picChg chg="add mod">
          <ac:chgData name="Aida Patricia Niño Mora" userId="a483023a-58f9-4d26-8dbe-80df405f42a1" providerId="ADAL" clId="{72F18A14-7CE8-46F6-BAAB-3893136F66D3}" dt="2021-07-15T04:27:22.575" v="1952" actId="1076"/>
          <ac:picMkLst>
            <pc:docMk/>
            <pc:sldMk cId="4275708306" sldId="4389"/>
            <ac:picMk id="2" creationId="{BACA4C00-2964-436B-8DFD-FA3739FABC76}"/>
          </ac:picMkLst>
        </pc:picChg>
        <pc:picChg chg="add mod">
          <ac:chgData name="Aida Patricia Niño Mora" userId="a483023a-58f9-4d26-8dbe-80df405f42a1" providerId="ADAL" clId="{72F18A14-7CE8-46F6-BAAB-3893136F66D3}" dt="2021-07-15T04:27:22.575" v="1952" actId="1076"/>
          <ac:picMkLst>
            <pc:docMk/>
            <pc:sldMk cId="4275708306" sldId="4389"/>
            <ac:picMk id="4" creationId="{2F87C826-8A90-4A17-94C4-C6EA2A88F3F2}"/>
          </ac:picMkLst>
        </pc:picChg>
      </pc:sldChg>
      <pc:sldChg chg="addSp modSp add mod">
        <pc:chgData name="Aida Patricia Niño Mora" userId="a483023a-58f9-4d26-8dbe-80df405f42a1" providerId="ADAL" clId="{72F18A14-7CE8-46F6-BAAB-3893136F66D3}" dt="2021-07-15T04:27:50.468" v="1956" actId="1076"/>
        <pc:sldMkLst>
          <pc:docMk/>
          <pc:sldMk cId="2694833036" sldId="4390"/>
        </pc:sldMkLst>
        <pc:spChg chg="add mod">
          <ac:chgData name="Aida Patricia Niño Mora" userId="a483023a-58f9-4d26-8dbe-80df405f42a1" providerId="ADAL" clId="{72F18A14-7CE8-46F6-BAAB-3893136F66D3}" dt="2021-07-15T04:27:50.468" v="1956" actId="1076"/>
          <ac:spMkLst>
            <pc:docMk/>
            <pc:sldMk cId="2694833036" sldId="4390"/>
            <ac:spMk id="4" creationId="{6D8D3C3A-C043-4209-88CC-8DE4E1653496}"/>
          </ac:spMkLst>
        </pc:spChg>
        <pc:graphicFrameChg chg="add mod">
          <ac:chgData name="Aida Patricia Niño Mora" userId="a483023a-58f9-4d26-8dbe-80df405f42a1" providerId="ADAL" clId="{72F18A14-7CE8-46F6-BAAB-3893136F66D3}" dt="2021-07-15T04:27:46.828" v="1955"/>
          <ac:graphicFrameMkLst>
            <pc:docMk/>
            <pc:sldMk cId="2694833036" sldId="4390"/>
            <ac:graphicFrameMk id="2" creationId="{D560F393-4913-420A-BF65-1F10CA5DF8B1}"/>
          </ac:graphicFrameMkLst>
        </pc:graphicFrameChg>
        <pc:graphicFrameChg chg="add mod">
          <ac:chgData name="Aida Patricia Niño Mora" userId="a483023a-58f9-4d26-8dbe-80df405f42a1" providerId="ADAL" clId="{72F18A14-7CE8-46F6-BAAB-3893136F66D3}" dt="2021-07-15T04:27:46.828" v="1955"/>
          <ac:graphicFrameMkLst>
            <pc:docMk/>
            <pc:sldMk cId="2694833036" sldId="4390"/>
            <ac:graphicFrameMk id="3" creationId="{3B4A3A5E-AAF0-48A1-A310-FDD087E066AF}"/>
          </ac:graphicFrameMkLst>
        </pc:graphicFrameChg>
      </pc:sldChg>
      <pc:sldChg chg="addSp modSp add mod ord">
        <pc:chgData name="Aida Patricia Niño Mora" userId="a483023a-58f9-4d26-8dbe-80df405f42a1" providerId="ADAL" clId="{72F18A14-7CE8-46F6-BAAB-3893136F66D3}" dt="2021-07-15T04:28:47.671" v="1966" actId="1076"/>
        <pc:sldMkLst>
          <pc:docMk/>
          <pc:sldMk cId="2604602571" sldId="4391"/>
        </pc:sldMkLst>
        <pc:spChg chg="add mod">
          <ac:chgData name="Aida Patricia Niño Mora" userId="a483023a-58f9-4d26-8dbe-80df405f42a1" providerId="ADAL" clId="{72F18A14-7CE8-46F6-BAAB-3893136F66D3}" dt="2021-07-15T04:28:40.256" v="1965"/>
          <ac:spMkLst>
            <pc:docMk/>
            <pc:sldMk cId="2604602571" sldId="4391"/>
            <ac:spMk id="3" creationId="{E88EB39D-3364-42C7-BB56-C48A08386860}"/>
          </ac:spMkLst>
        </pc:spChg>
        <pc:spChg chg="add mod">
          <ac:chgData name="Aida Patricia Niño Mora" userId="a483023a-58f9-4d26-8dbe-80df405f42a1" providerId="ADAL" clId="{72F18A14-7CE8-46F6-BAAB-3893136F66D3}" dt="2021-07-15T04:28:40.256" v="1965"/>
          <ac:spMkLst>
            <pc:docMk/>
            <pc:sldMk cId="2604602571" sldId="4391"/>
            <ac:spMk id="4" creationId="{CDA64757-ABA6-405B-B0BC-78D12A7C91C1}"/>
          </ac:spMkLst>
        </pc:spChg>
        <pc:spChg chg="add mod">
          <ac:chgData name="Aida Patricia Niño Mora" userId="a483023a-58f9-4d26-8dbe-80df405f42a1" providerId="ADAL" clId="{72F18A14-7CE8-46F6-BAAB-3893136F66D3}" dt="2021-07-15T04:28:47.671" v="1966" actId="1076"/>
          <ac:spMkLst>
            <pc:docMk/>
            <pc:sldMk cId="2604602571" sldId="4391"/>
            <ac:spMk id="5" creationId="{2F63207E-CCD9-426A-A84C-A429B0DFFA14}"/>
          </ac:spMkLst>
        </pc:spChg>
        <pc:picChg chg="add mod">
          <ac:chgData name="Aida Patricia Niño Mora" userId="a483023a-58f9-4d26-8dbe-80df405f42a1" providerId="ADAL" clId="{72F18A14-7CE8-46F6-BAAB-3893136F66D3}" dt="2021-07-15T04:28:40.256" v="1965"/>
          <ac:picMkLst>
            <pc:docMk/>
            <pc:sldMk cId="2604602571" sldId="4391"/>
            <ac:picMk id="2" creationId="{AC789F9A-E3AB-49FC-A147-336AE2C1B590}"/>
          </ac:picMkLst>
        </pc:picChg>
      </pc:sldChg>
      <pc:sldChg chg="addSp modSp add">
        <pc:chgData name="Aida Patricia Niño Mora" userId="a483023a-58f9-4d26-8dbe-80df405f42a1" providerId="ADAL" clId="{72F18A14-7CE8-46F6-BAAB-3893136F66D3}" dt="2021-07-15T04:31:52.633" v="1992" actId="1076"/>
        <pc:sldMkLst>
          <pc:docMk/>
          <pc:sldMk cId="398910349" sldId="4392"/>
        </pc:sldMkLst>
        <pc:spChg chg="add mod">
          <ac:chgData name="Aida Patricia Niño Mora" userId="a483023a-58f9-4d26-8dbe-80df405f42a1" providerId="ADAL" clId="{72F18A14-7CE8-46F6-BAAB-3893136F66D3}" dt="2021-07-15T04:31:52.633" v="1992" actId="1076"/>
          <ac:spMkLst>
            <pc:docMk/>
            <pc:sldMk cId="398910349" sldId="4392"/>
            <ac:spMk id="2" creationId="{CA98D757-F25C-4814-BF6F-C403A146B1E6}"/>
          </ac:spMkLst>
        </pc:spChg>
        <pc:spChg chg="mod">
          <ac:chgData name="Aida Patricia Niño Mora" userId="a483023a-58f9-4d26-8dbe-80df405f42a1" providerId="ADAL" clId="{72F18A14-7CE8-46F6-BAAB-3893136F66D3}" dt="2021-07-15T04:31:52.633" v="1992" actId="1076"/>
          <ac:spMkLst>
            <pc:docMk/>
            <pc:sldMk cId="398910349" sldId="4392"/>
            <ac:spMk id="4" creationId="{A2E963F2-5DF7-4D80-BEAE-A5ACF2A1F70B}"/>
          </ac:spMkLst>
        </pc:spChg>
        <pc:spChg chg="mod">
          <ac:chgData name="Aida Patricia Niño Mora" userId="a483023a-58f9-4d26-8dbe-80df405f42a1" providerId="ADAL" clId="{72F18A14-7CE8-46F6-BAAB-3893136F66D3}" dt="2021-07-15T04:31:52.633" v="1992" actId="1076"/>
          <ac:spMkLst>
            <pc:docMk/>
            <pc:sldMk cId="398910349" sldId="4392"/>
            <ac:spMk id="5" creationId="{245E0454-FF4A-4AF5-B29E-6CAFB397A40E}"/>
          </ac:spMkLst>
        </pc:spChg>
        <pc:spChg chg="mod">
          <ac:chgData name="Aida Patricia Niño Mora" userId="a483023a-58f9-4d26-8dbe-80df405f42a1" providerId="ADAL" clId="{72F18A14-7CE8-46F6-BAAB-3893136F66D3}" dt="2021-07-15T04:31:52.633" v="1992" actId="1076"/>
          <ac:spMkLst>
            <pc:docMk/>
            <pc:sldMk cId="398910349" sldId="4392"/>
            <ac:spMk id="7" creationId="{C303AFFA-7637-4F94-BF33-E3D5C8A79609}"/>
          </ac:spMkLst>
        </pc:spChg>
        <pc:spChg chg="mod">
          <ac:chgData name="Aida Patricia Niño Mora" userId="a483023a-58f9-4d26-8dbe-80df405f42a1" providerId="ADAL" clId="{72F18A14-7CE8-46F6-BAAB-3893136F66D3}" dt="2021-07-15T04:31:52.633" v="1992" actId="1076"/>
          <ac:spMkLst>
            <pc:docMk/>
            <pc:sldMk cId="398910349" sldId="4392"/>
            <ac:spMk id="8" creationId="{57E3821B-76FB-46BA-8B8C-D2BEDF2A4D81}"/>
          </ac:spMkLst>
        </pc:spChg>
        <pc:spChg chg="add mod">
          <ac:chgData name="Aida Patricia Niño Mora" userId="a483023a-58f9-4d26-8dbe-80df405f42a1" providerId="ADAL" clId="{72F18A14-7CE8-46F6-BAAB-3893136F66D3}" dt="2021-07-15T04:31:52.633" v="1992" actId="1076"/>
          <ac:spMkLst>
            <pc:docMk/>
            <pc:sldMk cId="398910349" sldId="4392"/>
            <ac:spMk id="9" creationId="{EEED7054-C688-4DD1-813D-3FA11BA0AC80}"/>
          </ac:spMkLst>
        </pc:spChg>
        <pc:spChg chg="add mod">
          <ac:chgData name="Aida Patricia Niño Mora" userId="a483023a-58f9-4d26-8dbe-80df405f42a1" providerId="ADAL" clId="{72F18A14-7CE8-46F6-BAAB-3893136F66D3}" dt="2021-07-15T04:31:52.633" v="1992" actId="1076"/>
          <ac:spMkLst>
            <pc:docMk/>
            <pc:sldMk cId="398910349" sldId="4392"/>
            <ac:spMk id="10" creationId="{FB68C741-E8D0-4F6A-A868-B6FFF102BF55}"/>
          </ac:spMkLst>
        </pc:spChg>
        <pc:spChg chg="add mod">
          <ac:chgData name="Aida Patricia Niño Mora" userId="a483023a-58f9-4d26-8dbe-80df405f42a1" providerId="ADAL" clId="{72F18A14-7CE8-46F6-BAAB-3893136F66D3}" dt="2021-07-15T04:31:52.633" v="1992" actId="1076"/>
          <ac:spMkLst>
            <pc:docMk/>
            <pc:sldMk cId="398910349" sldId="4392"/>
            <ac:spMk id="11" creationId="{F4580F1E-5EA7-43C2-AD48-AB4092BF7C07}"/>
          </ac:spMkLst>
        </pc:spChg>
        <pc:spChg chg="add mod">
          <ac:chgData name="Aida Patricia Niño Mora" userId="a483023a-58f9-4d26-8dbe-80df405f42a1" providerId="ADAL" clId="{72F18A14-7CE8-46F6-BAAB-3893136F66D3}" dt="2021-07-15T04:31:52.633" v="1992" actId="1076"/>
          <ac:spMkLst>
            <pc:docMk/>
            <pc:sldMk cId="398910349" sldId="4392"/>
            <ac:spMk id="12" creationId="{6DBF0098-B2B9-440D-A843-350239AE4D51}"/>
          </ac:spMkLst>
        </pc:spChg>
        <pc:spChg chg="add mod">
          <ac:chgData name="Aida Patricia Niño Mora" userId="a483023a-58f9-4d26-8dbe-80df405f42a1" providerId="ADAL" clId="{72F18A14-7CE8-46F6-BAAB-3893136F66D3}" dt="2021-07-15T04:31:52.633" v="1992" actId="1076"/>
          <ac:spMkLst>
            <pc:docMk/>
            <pc:sldMk cId="398910349" sldId="4392"/>
            <ac:spMk id="13" creationId="{361C44F2-6A50-4583-9598-617EFEA08FEF}"/>
          </ac:spMkLst>
        </pc:spChg>
        <pc:spChg chg="add mod">
          <ac:chgData name="Aida Patricia Niño Mora" userId="a483023a-58f9-4d26-8dbe-80df405f42a1" providerId="ADAL" clId="{72F18A14-7CE8-46F6-BAAB-3893136F66D3}" dt="2021-07-15T04:31:52.633" v="1992" actId="1076"/>
          <ac:spMkLst>
            <pc:docMk/>
            <pc:sldMk cId="398910349" sldId="4392"/>
            <ac:spMk id="14" creationId="{8676F5E2-BAE1-4A0A-8DD3-E3CF58171530}"/>
          </ac:spMkLst>
        </pc:spChg>
        <pc:spChg chg="add mod">
          <ac:chgData name="Aida Patricia Niño Mora" userId="a483023a-58f9-4d26-8dbe-80df405f42a1" providerId="ADAL" clId="{72F18A14-7CE8-46F6-BAAB-3893136F66D3}" dt="2021-07-15T04:31:52.633" v="1992" actId="1076"/>
          <ac:spMkLst>
            <pc:docMk/>
            <pc:sldMk cId="398910349" sldId="4392"/>
            <ac:spMk id="16" creationId="{3F201AC6-B697-4A09-9698-55D8CF86E8E0}"/>
          </ac:spMkLst>
        </pc:spChg>
        <pc:spChg chg="add mod">
          <ac:chgData name="Aida Patricia Niño Mora" userId="a483023a-58f9-4d26-8dbe-80df405f42a1" providerId="ADAL" clId="{72F18A14-7CE8-46F6-BAAB-3893136F66D3}" dt="2021-07-15T04:31:52.633" v="1992" actId="1076"/>
          <ac:spMkLst>
            <pc:docMk/>
            <pc:sldMk cId="398910349" sldId="4392"/>
            <ac:spMk id="17" creationId="{79794679-22F3-4824-8C99-209C17D186E9}"/>
          </ac:spMkLst>
        </pc:spChg>
        <pc:grpChg chg="add mod">
          <ac:chgData name="Aida Patricia Niño Mora" userId="a483023a-58f9-4d26-8dbe-80df405f42a1" providerId="ADAL" clId="{72F18A14-7CE8-46F6-BAAB-3893136F66D3}" dt="2021-07-15T04:31:52.633" v="1992" actId="1076"/>
          <ac:grpSpMkLst>
            <pc:docMk/>
            <pc:sldMk cId="398910349" sldId="4392"/>
            <ac:grpSpMk id="3" creationId="{6E1006E8-D732-497E-BAC8-9979DC11E36A}"/>
          </ac:grpSpMkLst>
        </pc:grpChg>
        <pc:grpChg chg="add mod">
          <ac:chgData name="Aida Patricia Niño Mora" userId="a483023a-58f9-4d26-8dbe-80df405f42a1" providerId="ADAL" clId="{72F18A14-7CE8-46F6-BAAB-3893136F66D3}" dt="2021-07-15T04:31:52.633" v="1992" actId="1076"/>
          <ac:grpSpMkLst>
            <pc:docMk/>
            <pc:sldMk cId="398910349" sldId="4392"/>
            <ac:grpSpMk id="6" creationId="{2BBE4444-26A6-4446-ACF4-F25233A03F8E}"/>
          </ac:grpSpMkLst>
        </pc:grpChg>
        <pc:picChg chg="add mod">
          <ac:chgData name="Aida Patricia Niño Mora" userId="a483023a-58f9-4d26-8dbe-80df405f42a1" providerId="ADAL" clId="{72F18A14-7CE8-46F6-BAAB-3893136F66D3}" dt="2021-07-15T04:31:52.633" v="1992" actId="1076"/>
          <ac:picMkLst>
            <pc:docMk/>
            <pc:sldMk cId="398910349" sldId="4392"/>
            <ac:picMk id="15" creationId="{339CDFAA-4241-4109-A39D-7C302F056AEB}"/>
          </ac:picMkLst>
        </pc:picChg>
      </pc:sldChg>
      <pc:sldChg chg="addSp modSp add mod">
        <pc:chgData name="Aida Patricia Niño Mora" userId="a483023a-58f9-4d26-8dbe-80df405f42a1" providerId="ADAL" clId="{72F18A14-7CE8-46F6-BAAB-3893136F66D3}" dt="2021-07-15T04:31:07.695" v="1986" actId="1076"/>
        <pc:sldMkLst>
          <pc:docMk/>
          <pc:sldMk cId="1066594602" sldId="4393"/>
        </pc:sldMkLst>
        <pc:spChg chg="add mod">
          <ac:chgData name="Aida Patricia Niño Mora" userId="a483023a-58f9-4d26-8dbe-80df405f42a1" providerId="ADAL" clId="{72F18A14-7CE8-46F6-BAAB-3893136F66D3}" dt="2021-07-15T04:30:35.476" v="1983" actId="14100"/>
          <ac:spMkLst>
            <pc:docMk/>
            <pc:sldMk cId="1066594602" sldId="4393"/>
            <ac:spMk id="2" creationId="{B71F7460-E577-4C54-B073-208A1177823E}"/>
          </ac:spMkLst>
        </pc:spChg>
        <pc:spChg chg="add mod">
          <ac:chgData name="Aida Patricia Niño Mora" userId="a483023a-58f9-4d26-8dbe-80df405f42a1" providerId="ADAL" clId="{72F18A14-7CE8-46F6-BAAB-3893136F66D3}" dt="2021-07-15T04:29:22.974" v="1969" actId="1076"/>
          <ac:spMkLst>
            <pc:docMk/>
            <pc:sldMk cId="1066594602" sldId="4393"/>
            <ac:spMk id="4" creationId="{C604ED30-BBA8-4C0F-98FC-D3BABBD683EB}"/>
          </ac:spMkLst>
        </pc:spChg>
        <pc:picChg chg="add mod ord">
          <ac:chgData name="Aida Patricia Niño Mora" userId="a483023a-58f9-4d26-8dbe-80df405f42a1" providerId="ADAL" clId="{72F18A14-7CE8-46F6-BAAB-3893136F66D3}" dt="2021-07-15T04:31:07.695" v="1986" actId="1076"/>
          <ac:picMkLst>
            <pc:docMk/>
            <pc:sldMk cId="1066594602" sldId="4393"/>
            <ac:picMk id="3" creationId="{712D9FF1-8926-4FFD-807D-AA3BF80F606B}"/>
          </ac:picMkLst>
        </pc:picChg>
      </pc:sldChg>
      <pc:sldChg chg="addSp modSp add">
        <pc:chgData name="Aida Patricia Niño Mora" userId="a483023a-58f9-4d26-8dbe-80df405f42a1" providerId="ADAL" clId="{72F18A14-7CE8-46F6-BAAB-3893136F66D3}" dt="2021-07-15T04:32:08.081" v="1994"/>
        <pc:sldMkLst>
          <pc:docMk/>
          <pc:sldMk cId="3139529241" sldId="4394"/>
        </pc:sldMkLst>
        <pc:spChg chg="add mod">
          <ac:chgData name="Aida Patricia Niño Mora" userId="a483023a-58f9-4d26-8dbe-80df405f42a1" providerId="ADAL" clId="{72F18A14-7CE8-46F6-BAAB-3893136F66D3}" dt="2021-07-15T04:32:08.081" v="1994"/>
          <ac:spMkLst>
            <pc:docMk/>
            <pc:sldMk cId="3139529241" sldId="4394"/>
            <ac:spMk id="2" creationId="{E794D7C7-451E-45F9-BEB1-7DF65247CA02}"/>
          </ac:spMkLst>
        </pc:spChg>
        <pc:spChg chg="add mod">
          <ac:chgData name="Aida Patricia Niño Mora" userId="a483023a-58f9-4d26-8dbe-80df405f42a1" providerId="ADAL" clId="{72F18A14-7CE8-46F6-BAAB-3893136F66D3}" dt="2021-07-15T04:32:08.081" v="1994"/>
          <ac:spMkLst>
            <pc:docMk/>
            <pc:sldMk cId="3139529241" sldId="4394"/>
            <ac:spMk id="3" creationId="{C499FA06-7F99-4091-817D-617ABDFB61E5}"/>
          </ac:spMkLst>
        </pc:spChg>
        <pc:spChg chg="add mod">
          <ac:chgData name="Aida Patricia Niño Mora" userId="a483023a-58f9-4d26-8dbe-80df405f42a1" providerId="ADAL" clId="{72F18A14-7CE8-46F6-BAAB-3893136F66D3}" dt="2021-07-15T04:32:08.081" v="1994"/>
          <ac:spMkLst>
            <pc:docMk/>
            <pc:sldMk cId="3139529241" sldId="4394"/>
            <ac:spMk id="4" creationId="{10FBB99D-BC2E-4F69-9E6C-82EF77751D23}"/>
          </ac:spMkLst>
        </pc:spChg>
        <pc:spChg chg="add mod">
          <ac:chgData name="Aida Patricia Niño Mora" userId="a483023a-58f9-4d26-8dbe-80df405f42a1" providerId="ADAL" clId="{72F18A14-7CE8-46F6-BAAB-3893136F66D3}" dt="2021-07-15T04:32:08.081" v="1994"/>
          <ac:spMkLst>
            <pc:docMk/>
            <pc:sldMk cId="3139529241" sldId="4394"/>
            <ac:spMk id="5" creationId="{54940F54-CC99-49D9-A5DE-3F44C4F3CDE3}"/>
          </ac:spMkLst>
        </pc:spChg>
        <pc:spChg chg="add mod">
          <ac:chgData name="Aida Patricia Niño Mora" userId="a483023a-58f9-4d26-8dbe-80df405f42a1" providerId="ADAL" clId="{72F18A14-7CE8-46F6-BAAB-3893136F66D3}" dt="2021-07-15T04:32:08.081" v="1994"/>
          <ac:spMkLst>
            <pc:docMk/>
            <pc:sldMk cId="3139529241" sldId="4394"/>
            <ac:spMk id="6" creationId="{A82329E6-B237-418B-A07E-4F420A60C65D}"/>
          </ac:spMkLst>
        </pc:spChg>
        <pc:spChg chg="add mod">
          <ac:chgData name="Aida Patricia Niño Mora" userId="a483023a-58f9-4d26-8dbe-80df405f42a1" providerId="ADAL" clId="{72F18A14-7CE8-46F6-BAAB-3893136F66D3}" dt="2021-07-15T04:32:08.081" v="1994"/>
          <ac:spMkLst>
            <pc:docMk/>
            <pc:sldMk cId="3139529241" sldId="4394"/>
            <ac:spMk id="7" creationId="{5B20A953-E5DA-41BD-BB51-08E955DE20D3}"/>
          </ac:spMkLst>
        </pc:spChg>
        <pc:spChg chg="add mod">
          <ac:chgData name="Aida Patricia Niño Mora" userId="a483023a-58f9-4d26-8dbe-80df405f42a1" providerId="ADAL" clId="{72F18A14-7CE8-46F6-BAAB-3893136F66D3}" dt="2021-07-15T04:32:08.081" v="1994"/>
          <ac:spMkLst>
            <pc:docMk/>
            <pc:sldMk cId="3139529241" sldId="4394"/>
            <ac:spMk id="8" creationId="{36B77025-FEF3-40FA-91C1-398F56C14801}"/>
          </ac:spMkLst>
        </pc:spChg>
        <pc:spChg chg="add mod">
          <ac:chgData name="Aida Patricia Niño Mora" userId="a483023a-58f9-4d26-8dbe-80df405f42a1" providerId="ADAL" clId="{72F18A14-7CE8-46F6-BAAB-3893136F66D3}" dt="2021-07-15T04:32:08.081" v="1994"/>
          <ac:spMkLst>
            <pc:docMk/>
            <pc:sldMk cId="3139529241" sldId="4394"/>
            <ac:spMk id="15" creationId="{C76EF51A-7363-4706-BCB9-F7DCF6D35475}"/>
          </ac:spMkLst>
        </pc:spChg>
        <pc:picChg chg="add mod">
          <ac:chgData name="Aida Patricia Niño Mora" userId="a483023a-58f9-4d26-8dbe-80df405f42a1" providerId="ADAL" clId="{72F18A14-7CE8-46F6-BAAB-3893136F66D3}" dt="2021-07-15T04:32:08.081" v="1994"/>
          <ac:picMkLst>
            <pc:docMk/>
            <pc:sldMk cId="3139529241" sldId="4394"/>
            <ac:picMk id="9" creationId="{D3D40C77-3782-41F7-B1C4-16687F377BE5}"/>
          </ac:picMkLst>
        </pc:picChg>
        <pc:picChg chg="add mod">
          <ac:chgData name="Aida Patricia Niño Mora" userId="a483023a-58f9-4d26-8dbe-80df405f42a1" providerId="ADAL" clId="{72F18A14-7CE8-46F6-BAAB-3893136F66D3}" dt="2021-07-15T04:32:08.081" v="1994"/>
          <ac:picMkLst>
            <pc:docMk/>
            <pc:sldMk cId="3139529241" sldId="4394"/>
            <ac:picMk id="10" creationId="{36AF1D05-2264-4809-8E20-D75B1E312D94}"/>
          </ac:picMkLst>
        </pc:picChg>
        <pc:picChg chg="add mod">
          <ac:chgData name="Aida Patricia Niño Mora" userId="a483023a-58f9-4d26-8dbe-80df405f42a1" providerId="ADAL" clId="{72F18A14-7CE8-46F6-BAAB-3893136F66D3}" dt="2021-07-15T04:32:08.081" v="1994"/>
          <ac:picMkLst>
            <pc:docMk/>
            <pc:sldMk cId="3139529241" sldId="4394"/>
            <ac:picMk id="11" creationId="{620D055C-417F-4295-89A7-75D265E272E9}"/>
          </ac:picMkLst>
        </pc:picChg>
        <pc:picChg chg="add mod">
          <ac:chgData name="Aida Patricia Niño Mora" userId="a483023a-58f9-4d26-8dbe-80df405f42a1" providerId="ADAL" clId="{72F18A14-7CE8-46F6-BAAB-3893136F66D3}" dt="2021-07-15T04:32:08.081" v="1994"/>
          <ac:picMkLst>
            <pc:docMk/>
            <pc:sldMk cId="3139529241" sldId="4394"/>
            <ac:picMk id="12" creationId="{160C501A-F5AC-46A7-9A78-8C34E433B7F7}"/>
          </ac:picMkLst>
        </pc:picChg>
        <pc:picChg chg="add mod">
          <ac:chgData name="Aida Patricia Niño Mora" userId="a483023a-58f9-4d26-8dbe-80df405f42a1" providerId="ADAL" clId="{72F18A14-7CE8-46F6-BAAB-3893136F66D3}" dt="2021-07-15T04:32:08.081" v="1994"/>
          <ac:picMkLst>
            <pc:docMk/>
            <pc:sldMk cId="3139529241" sldId="4394"/>
            <ac:picMk id="13" creationId="{55394A5D-FA81-4D1E-B401-45F7CFF1723C}"/>
          </ac:picMkLst>
        </pc:picChg>
        <pc:picChg chg="add mod">
          <ac:chgData name="Aida Patricia Niño Mora" userId="a483023a-58f9-4d26-8dbe-80df405f42a1" providerId="ADAL" clId="{72F18A14-7CE8-46F6-BAAB-3893136F66D3}" dt="2021-07-15T04:32:08.081" v="1994"/>
          <ac:picMkLst>
            <pc:docMk/>
            <pc:sldMk cId="3139529241" sldId="4394"/>
            <ac:picMk id="14" creationId="{16C9974A-FB49-490D-853B-3F14C338EE4B}"/>
          </ac:picMkLst>
        </pc:picChg>
        <pc:picChg chg="add mod">
          <ac:chgData name="Aida Patricia Niño Mora" userId="a483023a-58f9-4d26-8dbe-80df405f42a1" providerId="ADAL" clId="{72F18A14-7CE8-46F6-BAAB-3893136F66D3}" dt="2021-07-15T04:32:08.081" v="1994"/>
          <ac:picMkLst>
            <pc:docMk/>
            <pc:sldMk cId="3139529241" sldId="4394"/>
            <ac:picMk id="16" creationId="{ADA3FE76-87CD-4811-9CDC-9046BC602BCF}"/>
          </ac:picMkLst>
        </pc:picChg>
        <pc:picChg chg="add mod">
          <ac:chgData name="Aida Patricia Niño Mora" userId="a483023a-58f9-4d26-8dbe-80df405f42a1" providerId="ADAL" clId="{72F18A14-7CE8-46F6-BAAB-3893136F66D3}" dt="2021-07-15T04:32:08.081" v="1994"/>
          <ac:picMkLst>
            <pc:docMk/>
            <pc:sldMk cId="3139529241" sldId="4394"/>
            <ac:picMk id="17" creationId="{EEE4064A-70FA-48A7-A325-8A144834381D}"/>
          </ac:picMkLst>
        </pc:picChg>
      </pc:sldChg>
      <pc:sldChg chg="addSp delSp modSp mod">
        <pc:chgData name="Aida Patricia Niño Mora" userId="a483023a-58f9-4d26-8dbe-80df405f42a1" providerId="ADAL" clId="{72F18A14-7CE8-46F6-BAAB-3893136F66D3}" dt="2021-07-15T04:40:54.855" v="2169" actId="1076"/>
        <pc:sldMkLst>
          <pc:docMk/>
          <pc:sldMk cId="2159038817" sldId="4395"/>
        </pc:sldMkLst>
        <pc:spChg chg="del">
          <ac:chgData name="Aida Patricia Niño Mora" userId="a483023a-58f9-4d26-8dbe-80df405f42a1" providerId="ADAL" clId="{72F18A14-7CE8-46F6-BAAB-3893136F66D3}" dt="2021-07-15T04:33:39.411" v="2000" actId="478"/>
          <ac:spMkLst>
            <pc:docMk/>
            <pc:sldMk cId="2159038817" sldId="4395"/>
            <ac:spMk id="2" creationId="{E794D7C7-451E-45F9-BEB1-7DF65247CA02}"/>
          </ac:spMkLst>
        </pc:spChg>
        <pc:spChg chg="del">
          <ac:chgData name="Aida Patricia Niño Mora" userId="a483023a-58f9-4d26-8dbe-80df405f42a1" providerId="ADAL" clId="{72F18A14-7CE8-46F6-BAAB-3893136F66D3}" dt="2021-07-15T04:33:35.692" v="1999" actId="478"/>
          <ac:spMkLst>
            <pc:docMk/>
            <pc:sldMk cId="2159038817" sldId="4395"/>
            <ac:spMk id="3" creationId="{C499FA06-7F99-4091-817D-617ABDFB61E5}"/>
          </ac:spMkLst>
        </pc:spChg>
        <pc:spChg chg="del">
          <ac:chgData name="Aida Patricia Niño Mora" userId="a483023a-58f9-4d26-8dbe-80df405f42a1" providerId="ADAL" clId="{72F18A14-7CE8-46F6-BAAB-3893136F66D3}" dt="2021-07-15T04:33:35.692" v="1999" actId="478"/>
          <ac:spMkLst>
            <pc:docMk/>
            <pc:sldMk cId="2159038817" sldId="4395"/>
            <ac:spMk id="4" creationId="{10FBB99D-BC2E-4F69-9E6C-82EF77751D23}"/>
          </ac:spMkLst>
        </pc:spChg>
        <pc:spChg chg="del">
          <ac:chgData name="Aida Patricia Niño Mora" userId="a483023a-58f9-4d26-8dbe-80df405f42a1" providerId="ADAL" clId="{72F18A14-7CE8-46F6-BAAB-3893136F66D3}" dt="2021-07-15T04:33:35.692" v="1999" actId="478"/>
          <ac:spMkLst>
            <pc:docMk/>
            <pc:sldMk cId="2159038817" sldId="4395"/>
            <ac:spMk id="5" creationId="{54940F54-CC99-49D9-A5DE-3F44C4F3CDE3}"/>
          </ac:spMkLst>
        </pc:spChg>
        <pc:spChg chg="del">
          <ac:chgData name="Aida Patricia Niño Mora" userId="a483023a-58f9-4d26-8dbe-80df405f42a1" providerId="ADAL" clId="{72F18A14-7CE8-46F6-BAAB-3893136F66D3}" dt="2021-07-15T04:33:35.692" v="1999" actId="478"/>
          <ac:spMkLst>
            <pc:docMk/>
            <pc:sldMk cId="2159038817" sldId="4395"/>
            <ac:spMk id="6" creationId="{A82329E6-B237-418B-A07E-4F420A60C65D}"/>
          </ac:spMkLst>
        </pc:spChg>
        <pc:spChg chg="del">
          <ac:chgData name="Aida Patricia Niño Mora" userId="a483023a-58f9-4d26-8dbe-80df405f42a1" providerId="ADAL" clId="{72F18A14-7CE8-46F6-BAAB-3893136F66D3}" dt="2021-07-15T04:33:35.692" v="1999" actId="478"/>
          <ac:spMkLst>
            <pc:docMk/>
            <pc:sldMk cId="2159038817" sldId="4395"/>
            <ac:spMk id="7" creationId="{5B20A953-E5DA-41BD-BB51-08E955DE20D3}"/>
          </ac:spMkLst>
        </pc:spChg>
        <pc:spChg chg="del">
          <ac:chgData name="Aida Patricia Niño Mora" userId="a483023a-58f9-4d26-8dbe-80df405f42a1" providerId="ADAL" clId="{72F18A14-7CE8-46F6-BAAB-3893136F66D3}" dt="2021-07-15T04:33:35.692" v="1999" actId="478"/>
          <ac:spMkLst>
            <pc:docMk/>
            <pc:sldMk cId="2159038817" sldId="4395"/>
            <ac:spMk id="8" creationId="{36B77025-FEF3-40FA-91C1-398F56C14801}"/>
          </ac:spMkLst>
        </pc:spChg>
        <pc:spChg chg="del">
          <ac:chgData name="Aida Patricia Niño Mora" userId="a483023a-58f9-4d26-8dbe-80df405f42a1" providerId="ADAL" clId="{72F18A14-7CE8-46F6-BAAB-3893136F66D3}" dt="2021-07-15T04:33:35.692" v="1999" actId="478"/>
          <ac:spMkLst>
            <pc:docMk/>
            <pc:sldMk cId="2159038817" sldId="4395"/>
            <ac:spMk id="15" creationId="{C76EF51A-7363-4706-BCB9-F7DCF6D35475}"/>
          </ac:spMkLst>
        </pc:spChg>
        <pc:spChg chg="add mod">
          <ac:chgData name="Aida Patricia Niño Mora" userId="a483023a-58f9-4d26-8dbe-80df405f42a1" providerId="ADAL" clId="{72F18A14-7CE8-46F6-BAAB-3893136F66D3}" dt="2021-07-15T04:33:59.485" v="2005"/>
          <ac:spMkLst>
            <pc:docMk/>
            <pc:sldMk cId="2159038817" sldId="4395"/>
            <ac:spMk id="19" creationId="{D42A13C6-9BFD-4A7D-B48D-97C3827F4BEC}"/>
          </ac:spMkLst>
        </pc:spChg>
        <pc:spChg chg="add mod">
          <ac:chgData name="Aida Patricia Niño Mora" userId="a483023a-58f9-4d26-8dbe-80df405f42a1" providerId="ADAL" clId="{72F18A14-7CE8-46F6-BAAB-3893136F66D3}" dt="2021-07-15T04:33:59.485" v="2005"/>
          <ac:spMkLst>
            <pc:docMk/>
            <pc:sldMk cId="2159038817" sldId="4395"/>
            <ac:spMk id="20" creationId="{D5AD6270-A13B-4661-8208-37D9EC3174A8}"/>
          </ac:spMkLst>
        </pc:spChg>
        <pc:spChg chg="add mod">
          <ac:chgData name="Aida Patricia Niño Mora" userId="a483023a-58f9-4d26-8dbe-80df405f42a1" providerId="ADAL" clId="{72F18A14-7CE8-46F6-BAAB-3893136F66D3}" dt="2021-07-15T04:33:59.485" v="2005"/>
          <ac:spMkLst>
            <pc:docMk/>
            <pc:sldMk cId="2159038817" sldId="4395"/>
            <ac:spMk id="21" creationId="{A5EF8298-C948-4ED9-BDE4-4D7176863D9B}"/>
          </ac:spMkLst>
        </pc:spChg>
        <pc:spChg chg="add mod">
          <ac:chgData name="Aida Patricia Niño Mora" userId="a483023a-58f9-4d26-8dbe-80df405f42a1" providerId="ADAL" clId="{72F18A14-7CE8-46F6-BAAB-3893136F66D3}" dt="2021-07-15T04:33:59.485" v="2005"/>
          <ac:spMkLst>
            <pc:docMk/>
            <pc:sldMk cId="2159038817" sldId="4395"/>
            <ac:spMk id="22" creationId="{9A5CDF43-2582-4B33-AB4B-0134A8E575B1}"/>
          </ac:spMkLst>
        </pc:spChg>
        <pc:spChg chg="add mod">
          <ac:chgData name="Aida Patricia Niño Mora" userId="a483023a-58f9-4d26-8dbe-80df405f42a1" providerId="ADAL" clId="{72F18A14-7CE8-46F6-BAAB-3893136F66D3}" dt="2021-07-15T04:33:59.485" v="2005"/>
          <ac:spMkLst>
            <pc:docMk/>
            <pc:sldMk cId="2159038817" sldId="4395"/>
            <ac:spMk id="23" creationId="{1D464604-3B02-44E9-8F29-06F9185980B1}"/>
          </ac:spMkLst>
        </pc:spChg>
        <pc:spChg chg="add mod">
          <ac:chgData name="Aida Patricia Niño Mora" userId="a483023a-58f9-4d26-8dbe-80df405f42a1" providerId="ADAL" clId="{72F18A14-7CE8-46F6-BAAB-3893136F66D3}" dt="2021-07-15T04:33:59.485" v="2005"/>
          <ac:spMkLst>
            <pc:docMk/>
            <pc:sldMk cId="2159038817" sldId="4395"/>
            <ac:spMk id="24" creationId="{362F12F0-17F5-4FD5-BC5D-E8404D138FC7}"/>
          </ac:spMkLst>
        </pc:spChg>
        <pc:spChg chg="add del mod">
          <ac:chgData name="Aida Patricia Niño Mora" userId="a483023a-58f9-4d26-8dbe-80df405f42a1" providerId="ADAL" clId="{72F18A14-7CE8-46F6-BAAB-3893136F66D3}" dt="2021-07-15T04:40:49.887" v="2168" actId="478"/>
          <ac:spMkLst>
            <pc:docMk/>
            <pc:sldMk cId="2159038817" sldId="4395"/>
            <ac:spMk id="25" creationId="{81A8C7E4-4BFE-4319-8E2D-B3969DCB599D}"/>
          </ac:spMkLst>
        </pc:spChg>
        <pc:spChg chg="add del mod">
          <ac:chgData name="Aida Patricia Niño Mora" userId="a483023a-58f9-4d26-8dbe-80df405f42a1" providerId="ADAL" clId="{72F18A14-7CE8-46F6-BAAB-3893136F66D3}" dt="2021-07-15T04:40:43.820" v="2167" actId="478"/>
          <ac:spMkLst>
            <pc:docMk/>
            <pc:sldMk cId="2159038817" sldId="4395"/>
            <ac:spMk id="26" creationId="{38F6B16A-DAF6-46F1-B48A-DE067643BC6D}"/>
          </ac:spMkLst>
        </pc:spChg>
        <pc:spChg chg="add mod">
          <ac:chgData name="Aida Patricia Niño Mora" userId="a483023a-58f9-4d26-8dbe-80df405f42a1" providerId="ADAL" clId="{72F18A14-7CE8-46F6-BAAB-3893136F66D3}" dt="2021-07-15T04:40:54.855" v="2169" actId="1076"/>
          <ac:spMkLst>
            <pc:docMk/>
            <pc:sldMk cId="2159038817" sldId="4395"/>
            <ac:spMk id="27" creationId="{6E580A96-9D4C-4A34-AA84-C8BC6AA9A2F5}"/>
          </ac:spMkLst>
        </pc:spChg>
        <pc:graphicFrameChg chg="add mod">
          <ac:chgData name="Aida Patricia Niño Mora" userId="a483023a-58f9-4d26-8dbe-80df405f42a1" providerId="ADAL" clId="{72F18A14-7CE8-46F6-BAAB-3893136F66D3}" dt="2021-07-15T04:33:59.485" v="2005"/>
          <ac:graphicFrameMkLst>
            <pc:docMk/>
            <pc:sldMk cId="2159038817" sldId="4395"/>
            <ac:graphicFrameMk id="18" creationId="{2FE1F30D-ACD7-4B7A-9BEC-98187F375C25}"/>
          </ac:graphicFrameMkLst>
        </pc:graphicFrameChg>
        <pc:picChg chg="del">
          <ac:chgData name="Aida Patricia Niño Mora" userId="a483023a-58f9-4d26-8dbe-80df405f42a1" providerId="ADAL" clId="{72F18A14-7CE8-46F6-BAAB-3893136F66D3}" dt="2021-07-15T04:33:35.692" v="1999" actId="478"/>
          <ac:picMkLst>
            <pc:docMk/>
            <pc:sldMk cId="2159038817" sldId="4395"/>
            <ac:picMk id="9" creationId="{D3D40C77-3782-41F7-B1C4-16687F377BE5}"/>
          </ac:picMkLst>
        </pc:picChg>
        <pc:picChg chg="del">
          <ac:chgData name="Aida Patricia Niño Mora" userId="a483023a-58f9-4d26-8dbe-80df405f42a1" providerId="ADAL" clId="{72F18A14-7CE8-46F6-BAAB-3893136F66D3}" dt="2021-07-15T04:33:35.692" v="1999" actId="478"/>
          <ac:picMkLst>
            <pc:docMk/>
            <pc:sldMk cId="2159038817" sldId="4395"/>
            <ac:picMk id="10" creationId="{36AF1D05-2264-4809-8E20-D75B1E312D94}"/>
          </ac:picMkLst>
        </pc:picChg>
        <pc:picChg chg="del">
          <ac:chgData name="Aida Patricia Niño Mora" userId="a483023a-58f9-4d26-8dbe-80df405f42a1" providerId="ADAL" clId="{72F18A14-7CE8-46F6-BAAB-3893136F66D3}" dt="2021-07-15T04:33:35.692" v="1999" actId="478"/>
          <ac:picMkLst>
            <pc:docMk/>
            <pc:sldMk cId="2159038817" sldId="4395"/>
            <ac:picMk id="11" creationId="{620D055C-417F-4295-89A7-75D265E272E9}"/>
          </ac:picMkLst>
        </pc:picChg>
        <pc:picChg chg="del">
          <ac:chgData name="Aida Patricia Niño Mora" userId="a483023a-58f9-4d26-8dbe-80df405f42a1" providerId="ADAL" clId="{72F18A14-7CE8-46F6-BAAB-3893136F66D3}" dt="2021-07-15T04:33:35.692" v="1999" actId="478"/>
          <ac:picMkLst>
            <pc:docMk/>
            <pc:sldMk cId="2159038817" sldId="4395"/>
            <ac:picMk id="12" creationId="{160C501A-F5AC-46A7-9A78-8C34E433B7F7}"/>
          </ac:picMkLst>
        </pc:picChg>
        <pc:picChg chg="del">
          <ac:chgData name="Aida Patricia Niño Mora" userId="a483023a-58f9-4d26-8dbe-80df405f42a1" providerId="ADAL" clId="{72F18A14-7CE8-46F6-BAAB-3893136F66D3}" dt="2021-07-15T04:33:35.692" v="1999" actId="478"/>
          <ac:picMkLst>
            <pc:docMk/>
            <pc:sldMk cId="2159038817" sldId="4395"/>
            <ac:picMk id="13" creationId="{55394A5D-FA81-4D1E-B401-45F7CFF1723C}"/>
          </ac:picMkLst>
        </pc:picChg>
        <pc:picChg chg="del">
          <ac:chgData name="Aida Patricia Niño Mora" userId="a483023a-58f9-4d26-8dbe-80df405f42a1" providerId="ADAL" clId="{72F18A14-7CE8-46F6-BAAB-3893136F66D3}" dt="2021-07-15T04:33:35.692" v="1999" actId="478"/>
          <ac:picMkLst>
            <pc:docMk/>
            <pc:sldMk cId="2159038817" sldId="4395"/>
            <ac:picMk id="14" creationId="{16C9974A-FB49-490D-853B-3F14C338EE4B}"/>
          </ac:picMkLst>
        </pc:picChg>
        <pc:picChg chg="del">
          <ac:chgData name="Aida Patricia Niño Mora" userId="a483023a-58f9-4d26-8dbe-80df405f42a1" providerId="ADAL" clId="{72F18A14-7CE8-46F6-BAAB-3893136F66D3}" dt="2021-07-15T04:33:35.692" v="1999" actId="478"/>
          <ac:picMkLst>
            <pc:docMk/>
            <pc:sldMk cId="2159038817" sldId="4395"/>
            <ac:picMk id="16" creationId="{ADA3FE76-87CD-4811-9CDC-9046BC602BCF}"/>
          </ac:picMkLst>
        </pc:picChg>
        <pc:picChg chg="del">
          <ac:chgData name="Aida Patricia Niño Mora" userId="a483023a-58f9-4d26-8dbe-80df405f42a1" providerId="ADAL" clId="{72F18A14-7CE8-46F6-BAAB-3893136F66D3}" dt="2021-07-15T04:33:35.692" v="1999" actId="478"/>
          <ac:picMkLst>
            <pc:docMk/>
            <pc:sldMk cId="2159038817" sldId="4395"/>
            <ac:picMk id="17" creationId="{EEE4064A-70FA-48A7-A325-8A144834381D}"/>
          </ac:picMkLst>
        </pc:picChg>
      </pc:sldChg>
      <pc:sldChg chg="addSp delSp modSp add mod">
        <pc:chgData name="Aida Patricia Niño Mora" userId="a483023a-58f9-4d26-8dbe-80df405f42a1" providerId="ADAL" clId="{72F18A14-7CE8-46F6-BAAB-3893136F66D3}" dt="2021-07-15T04:41:51.790" v="2222" actId="1076"/>
        <pc:sldMkLst>
          <pc:docMk/>
          <pc:sldMk cId="3163832096" sldId="4396"/>
        </pc:sldMkLst>
        <pc:spChg chg="add mod">
          <ac:chgData name="Aida Patricia Niño Mora" userId="a483023a-58f9-4d26-8dbe-80df405f42a1" providerId="ADAL" clId="{72F18A14-7CE8-46F6-BAAB-3893136F66D3}" dt="2021-07-15T04:34:18.330" v="2007"/>
          <ac:spMkLst>
            <pc:docMk/>
            <pc:sldMk cId="3163832096" sldId="4396"/>
            <ac:spMk id="2" creationId="{C730EC10-C930-4527-9086-7EA44E692E88}"/>
          </ac:spMkLst>
        </pc:spChg>
        <pc:spChg chg="mod">
          <ac:chgData name="Aida Patricia Niño Mora" userId="a483023a-58f9-4d26-8dbe-80df405f42a1" providerId="ADAL" clId="{72F18A14-7CE8-46F6-BAAB-3893136F66D3}" dt="2021-07-15T04:34:18.330" v="2007"/>
          <ac:spMkLst>
            <pc:docMk/>
            <pc:sldMk cId="3163832096" sldId="4396"/>
            <ac:spMk id="4" creationId="{3D979DA0-E8F0-4527-B4C1-53B70386C6FA}"/>
          </ac:spMkLst>
        </pc:spChg>
        <pc:spChg chg="mod">
          <ac:chgData name="Aida Patricia Niño Mora" userId="a483023a-58f9-4d26-8dbe-80df405f42a1" providerId="ADAL" clId="{72F18A14-7CE8-46F6-BAAB-3893136F66D3}" dt="2021-07-15T04:34:18.330" v="2007"/>
          <ac:spMkLst>
            <pc:docMk/>
            <pc:sldMk cId="3163832096" sldId="4396"/>
            <ac:spMk id="5" creationId="{8C05D106-FB45-45EC-8C07-0C22E4B581C7}"/>
          </ac:spMkLst>
        </pc:spChg>
        <pc:spChg chg="mod">
          <ac:chgData name="Aida Patricia Niño Mora" userId="a483023a-58f9-4d26-8dbe-80df405f42a1" providerId="ADAL" clId="{72F18A14-7CE8-46F6-BAAB-3893136F66D3}" dt="2021-07-15T04:34:18.330" v="2007"/>
          <ac:spMkLst>
            <pc:docMk/>
            <pc:sldMk cId="3163832096" sldId="4396"/>
            <ac:spMk id="6" creationId="{6D4C7D0C-BB22-4842-8805-8FD7900A8958}"/>
          </ac:spMkLst>
        </pc:spChg>
        <pc:spChg chg="mod">
          <ac:chgData name="Aida Patricia Niño Mora" userId="a483023a-58f9-4d26-8dbe-80df405f42a1" providerId="ADAL" clId="{72F18A14-7CE8-46F6-BAAB-3893136F66D3}" dt="2021-07-15T04:34:18.330" v="2007"/>
          <ac:spMkLst>
            <pc:docMk/>
            <pc:sldMk cId="3163832096" sldId="4396"/>
            <ac:spMk id="7" creationId="{F93F44C9-D6F5-4FD4-8B06-BEC9FB41B7EA}"/>
          </ac:spMkLst>
        </pc:spChg>
        <pc:spChg chg="mod">
          <ac:chgData name="Aida Patricia Niño Mora" userId="a483023a-58f9-4d26-8dbe-80df405f42a1" providerId="ADAL" clId="{72F18A14-7CE8-46F6-BAAB-3893136F66D3}" dt="2021-07-15T04:34:18.330" v="2007"/>
          <ac:spMkLst>
            <pc:docMk/>
            <pc:sldMk cId="3163832096" sldId="4396"/>
            <ac:spMk id="8" creationId="{B679BB3E-5B1E-4CDE-BA18-45D529621973}"/>
          </ac:spMkLst>
        </pc:spChg>
        <pc:spChg chg="mod">
          <ac:chgData name="Aida Patricia Niño Mora" userId="a483023a-58f9-4d26-8dbe-80df405f42a1" providerId="ADAL" clId="{72F18A14-7CE8-46F6-BAAB-3893136F66D3}" dt="2021-07-15T04:34:18.330" v="2007"/>
          <ac:spMkLst>
            <pc:docMk/>
            <pc:sldMk cId="3163832096" sldId="4396"/>
            <ac:spMk id="9" creationId="{C8B74948-42EE-4429-82F4-AA322D119783}"/>
          </ac:spMkLst>
        </pc:spChg>
        <pc:spChg chg="mod">
          <ac:chgData name="Aida Patricia Niño Mora" userId="a483023a-58f9-4d26-8dbe-80df405f42a1" providerId="ADAL" clId="{72F18A14-7CE8-46F6-BAAB-3893136F66D3}" dt="2021-07-15T04:34:18.330" v="2007"/>
          <ac:spMkLst>
            <pc:docMk/>
            <pc:sldMk cId="3163832096" sldId="4396"/>
            <ac:spMk id="10" creationId="{465847B0-2FF9-4E99-ABFF-07EFD8A70749}"/>
          </ac:spMkLst>
        </pc:spChg>
        <pc:spChg chg="mod">
          <ac:chgData name="Aida Patricia Niño Mora" userId="a483023a-58f9-4d26-8dbe-80df405f42a1" providerId="ADAL" clId="{72F18A14-7CE8-46F6-BAAB-3893136F66D3}" dt="2021-07-15T04:34:18.330" v="2007"/>
          <ac:spMkLst>
            <pc:docMk/>
            <pc:sldMk cId="3163832096" sldId="4396"/>
            <ac:spMk id="11" creationId="{0361FB1E-1E4C-48F9-8396-340AFC978203}"/>
          </ac:spMkLst>
        </pc:spChg>
        <pc:spChg chg="mod">
          <ac:chgData name="Aida Patricia Niño Mora" userId="a483023a-58f9-4d26-8dbe-80df405f42a1" providerId="ADAL" clId="{72F18A14-7CE8-46F6-BAAB-3893136F66D3}" dt="2021-07-15T04:34:18.330" v="2007"/>
          <ac:spMkLst>
            <pc:docMk/>
            <pc:sldMk cId="3163832096" sldId="4396"/>
            <ac:spMk id="12" creationId="{F3B77D97-5002-4A73-99A4-181D40D8332E}"/>
          </ac:spMkLst>
        </pc:spChg>
        <pc:spChg chg="mod">
          <ac:chgData name="Aida Patricia Niño Mora" userId="a483023a-58f9-4d26-8dbe-80df405f42a1" providerId="ADAL" clId="{72F18A14-7CE8-46F6-BAAB-3893136F66D3}" dt="2021-07-15T04:34:18.330" v="2007"/>
          <ac:spMkLst>
            <pc:docMk/>
            <pc:sldMk cId="3163832096" sldId="4396"/>
            <ac:spMk id="13" creationId="{95D45CCE-98BA-442D-B681-B75854D550B0}"/>
          </ac:spMkLst>
        </pc:spChg>
        <pc:spChg chg="mod">
          <ac:chgData name="Aida Patricia Niño Mora" userId="a483023a-58f9-4d26-8dbe-80df405f42a1" providerId="ADAL" clId="{72F18A14-7CE8-46F6-BAAB-3893136F66D3}" dt="2021-07-15T04:34:18.330" v="2007"/>
          <ac:spMkLst>
            <pc:docMk/>
            <pc:sldMk cId="3163832096" sldId="4396"/>
            <ac:spMk id="14" creationId="{EDD36896-EF80-4026-868A-A08DBC15C3E4}"/>
          </ac:spMkLst>
        </pc:spChg>
        <pc:spChg chg="mod">
          <ac:chgData name="Aida Patricia Niño Mora" userId="a483023a-58f9-4d26-8dbe-80df405f42a1" providerId="ADAL" clId="{72F18A14-7CE8-46F6-BAAB-3893136F66D3}" dt="2021-07-15T04:34:18.330" v="2007"/>
          <ac:spMkLst>
            <pc:docMk/>
            <pc:sldMk cId="3163832096" sldId="4396"/>
            <ac:spMk id="15" creationId="{1FDF3278-CC84-400C-8DC5-4D32A6CD78B3}"/>
          </ac:spMkLst>
        </pc:spChg>
        <pc:spChg chg="mod">
          <ac:chgData name="Aida Patricia Niño Mora" userId="a483023a-58f9-4d26-8dbe-80df405f42a1" providerId="ADAL" clId="{72F18A14-7CE8-46F6-BAAB-3893136F66D3}" dt="2021-07-15T04:34:18.330" v="2007"/>
          <ac:spMkLst>
            <pc:docMk/>
            <pc:sldMk cId="3163832096" sldId="4396"/>
            <ac:spMk id="16" creationId="{7CED6704-AABA-48F9-9F45-66BF48AAD838}"/>
          </ac:spMkLst>
        </pc:spChg>
        <pc:spChg chg="mod">
          <ac:chgData name="Aida Patricia Niño Mora" userId="a483023a-58f9-4d26-8dbe-80df405f42a1" providerId="ADAL" clId="{72F18A14-7CE8-46F6-BAAB-3893136F66D3}" dt="2021-07-15T04:34:18.330" v="2007"/>
          <ac:spMkLst>
            <pc:docMk/>
            <pc:sldMk cId="3163832096" sldId="4396"/>
            <ac:spMk id="17" creationId="{CAE6602C-113E-429E-88E9-0AE517D9E989}"/>
          </ac:spMkLst>
        </pc:spChg>
        <pc:spChg chg="mod">
          <ac:chgData name="Aida Patricia Niño Mora" userId="a483023a-58f9-4d26-8dbe-80df405f42a1" providerId="ADAL" clId="{72F18A14-7CE8-46F6-BAAB-3893136F66D3}" dt="2021-07-15T04:34:18.330" v="2007"/>
          <ac:spMkLst>
            <pc:docMk/>
            <pc:sldMk cId="3163832096" sldId="4396"/>
            <ac:spMk id="19" creationId="{BE16252C-38E4-4E97-AC47-F18030083A95}"/>
          </ac:spMkLst>
        </pc:spChg>
        <pc:spChg chg="mod">
          <ac:chgData name="Aida Patricia Niño Mora" userId="a483023a-58f9-4d26-8dbe-80df405f42a1" providerId="ADAL" clId="{72F18A14-7CE8-46F6-BAAB-3893136F66D3}" dt="2021-07-15T04:34:18.330" v="2007"/>
          <ac:spMkLst>
            <pc:docMk/>
            <pc:sldMk cId="3163832096" sldId="4396"/>
            <ac:spMk id="20" creationId="{D4C22EDF-5BB7-449B-AC1E-4F2C2F36162F}"/>
          </ac:spMkLst>
        </pc:spChg>
        <pc:spChg chg="mod">
          <ac:chgData name="Aida Patricia Niño Mora" userId="a483023a-58f9-4d26-8dbe-80df405f42a1" providerId="ADAL" clId="{72F18A14-7CE8-46F6-BAAB-3893136F66D3}" dt="2021-07-15T04:34:18.330" v="2007"/>
          <ac:spMkLst>
            <pc:docMk/>
            <pc:sldMk cId="3163832096" sldId="4396"/>
            <ac:spMk id="22" creationId="{23E1C9D6-81DB-415C-B0AD-1AE46196934E}"/>
          </ac:spMkLst>
        </pc:spChg>
        <pc:spChg chg="mod">
          <ac:chgData name="Aida Patricia Niño Mora" userId="a483023a-58f9-4d26-8dbe-80df405f42a1" providerId="ADAL" clId="{72F18A14-7CE8-46F6-BAAB-3893136F66D3}" dt="2021-07-15T04:34:18.330" v="2007"/>
          <ac:spMkLst>
            <pc:docMk/>
            <pc:sldMk cId="3163832096" sldId="4396"/>
            <ac:spMk id="23" creationId="{D64329D0-EEF0-45D6-B11F-DCE55DF7A241}"/>
          </ac:spMkLst>
        </pc:spChg>
        <pc:spChg chg="mod">
          <ac:chgData name="Aida Patricia Niño Mora" userId="a483023a-58f9-4d26-8dbe-80df405f42a1" providerId="ADAL" clId="{72F18A14-7CE8-46F6-BAAB-3893136F66D3}" dt="2021-07-15T04:34:18.330" v="2007"/>
          <ac:spMkLst>
            <pc:docMk/>
            <pc:sldMk cId="3163832096" sldId="4396"/>
            <ac:spMk id="24" creationId="{ACBC306E-F476-4CA8-8B7A-65DB91E03536}"/>
          </ac:spMkLst>
        </pc:spChg>
        <pc:spChg chg="add del mod">
          <ac:chgData name="Aida Patricia Niño Mora" userId="a483023a-58f9-4d26-8dbe-80df405f42a1" providerId="ADAL" clId="{72F18A14-7CE8-46F6-BAAB-3893136F66D3}" dt="2021-07-15T04:41:38.556" v="2220" actId="478"/>
          <ac:spMkLst>
            <pc:docMk/>
            <pc:sldMk cId="3163832096" sldId="4396"/>
            <ac:spMk id="25" creationId="{5E1774C5-DDDA-4BC7-8EAE-898A7DAC00B7}"/>
          </ac:spMkLst>
        </pc:spChg>
        <pc:spChg chg="add del mod">
          <ac:chgData name="Aida Patricia Niño Mora" userId="a483023a-58f9-4d26-8dbe-80df405f42a1" providerId="ADAL" clId="{72F18A14-7CE8-46F6-BAAB-3893136F66D3}" dt="2021-07-15T04:41:36.314" v="2219" actId="478"/>
          <ac:spMkLst>
            <pc:docMk/>
            <pc:sldMk cId="3163832096" sldId="4396"/>
            <ac:spMk id="26" creationId="{7BDB3724-E1C5-47F8-AE49-ABF24117CE2F}"/>
          </ac:spMkLst>
        </pc:spChg>
        <pc:spChg chg="add mod">
          <ac:chgData name="Aida Patricia Niño Mora" userId="a483023a-58f9-4d26-8dbe-80df405f42a1" providerId="ADAL" clId="{72F18A14-7CE8-46F6-BAAB-3893136F66D3}" dt="2021-07-15T04:41:51.790" v="2222" actId="1076"/>
          <ac:spMkLst>
            <pc:docMk/>
            <pc:sldMk cId="3163832096" sldId="4396"/>
            <ac:spMk id="27" creationId="{2B44FA6F-EADD-46F8-BDDF-223D68F996F6}"/>
          </ac:spMkLst>
        </pc:spChg>
        <pc:grpChg chg="add mod">
          <ac:chgData name="Aida Patricia Niño Mora" userId="a483023a-58f9-4d26-8dbe-80df405f42a1" providerId="ADAL" clId="{72F18A14-7CE8-46F6-BAAB-3893136F66D3}" dt="2021-07-15T04:41:45.227" v="2221" actId="14100"/>
          <ac:grpSpMkLst>
            <pc:docMk/>
            <pc:sldMk cId="3163832096" sldId="4396"/>
            <ac:grpSpMk id="3" creationId="{11C9B252-4D1D-439A-BEEE-D962A0C902CC}"/>
          </ac:grpSpMkLst>
        </pc:grpChg>
        <pc:grpChg chg="mod">
          <ac:chgData name="Aida Patricia Niño Mora" userId="a483023a-58f9-4d26-8dbe-80df405f42a1" providerId="ADAL" clId="{72F18A14-7CE8-46F6-BAAB-3893136F66D3}" dt="2021-07-15T04:34:18.330" v="2007"/>
          <ac:grpSpMkLst>
            <pc:docMk/>
            <pc:sldMk cId="3163832096" sldId="4396"/>
            <ac:grpSpMk id="18" creationId="{5ADB52D2-F3A5-41C7-82CB-5C566895F14C}"/>
          </ac:grpSpMkLst>
        </pc:grpChg>
        <pc:grpChg chg="mod">
          <ac:chgData name="Aida Patricia Niño Mora" userId="a483023a-58f9-4d26-8dbe-80df405f42a1" providerId="ADAL" clId="{72F18A14-7CE8-46F6-BAAB-3893136F66D3}" dt="2021-07-15T04:34:18.330" v="2007"/>
          <ac:grpSpMkLst>
            <pc:docMk/>
            <pc:sldMk cId="3163832096" sldId="4396"/>
            <ac:grpSpMk id="21" creationId="{AFF83750-1C0A-42CB-B494-E0356E4FE5FC}"/>
          </ac:grpSpMkLst>
        </pc:grpChg>
      </pc:sldChg>
      <pc:sldChg chg="addSp delSp modSp add mod">
        <pc:chgData name="Aida Patricia Niño Mora" userId="a483023a-58f9-4d26-8dbe-80df405f42a1" providerId="ADAL" clId="{72F18A14-7CE8-46F6-BAAB-3893136F66D3}" dt="2021-07-15T04:42:14.943" v="2249" actId="20577"/>
        <pc:sldMkLst>
          <pc:docMk/>
          <pc:sldMk cId="3009695114" sldId="4397"/>
        </pc:sldMkLst>
        <pc:spChg chg="add del mod">
          <ac:chgData name="Aida Patricia Niño Mora" userId="a483023a-58f9-4d26-8dbe-80df405f42a1" providerId="ADAL" clId="{72F18A14-7CE8-46F6-BAAB-3893136F66D3}" dt="2021-07-15T04:42:03.644" v="2224" actId="478"/>
          <ac:spMkLst>
            <pc:docMk/>
            <pc:sldMk cId="3009695114" sldId="4397"/>
            <ac:spMk id="2" creationId="{462E463C-650B-4C98-A014-A0A359721B35}"/>
          </ac:spMkLst>
        </pc:spChg>
        <pc:spChg chg="add del mod">
          <ac:chgData name="Aida Patricia Niño Mora" userId="a483023a-58f9-4d26-8dbe-80df405f42a1" providerId="ADAL" clId="{72F18A14-7CE8-46F6-BAAB-3893136F66D3}" dt="2021-07-15T04:42:01.340" v="2223" actId="478"/>
          <ac:spMkLst>
            <pc:docMk/>
            <pc:sldMk cId="3009695114" sldId="4397"/>
            <ac:spMk id="3" creationId="{4EBF4082-1B19-4FBB-B7E7-4C270FA2BA3B}"/>
          </ac:spMkLst>
        </pc:spChg>
        <pc:spChg chg="add mod">
          <ac:chgData name="Aida Patricia Niño Mora" userId="a483023a-58f9-4d26-8dbe-80df405f42a1" providerId="ADAL" clId="{72F18A14-7CE8-46F6-BAAB-3893136F66D3}" dt="2021-07-15T04:34:32.565" v="2009"/>
          <ac:spMkLst>
            <pc:docMk/>
            <pc:sldMk cId="3009695114" sldId="4397"/>
            <ac:spMk id="4" creationId="{2018FD3B-1B46-4564-BD68-BA5AE6D96A61}"/>
          </ac:spMkLst>
        </pc:spChg>
        <pc:spChg chg="add mod">
          <ac:chgData name="Aida Patricia Niño Mora" userId="a483023a-58f9-4d26-8dbe-80df405f42a1" providerId="ADAL" clId="{72F18A14-7CE8-46F6-BAAB-3893136F66D3}" dt="2021-07-15T04:34:32.565" v="2009"/>
          <ac:spMkLst>
            <pc:docMk/>
            <pc:sldMk cId="3009695114" sldId="4397"/>
            <ac:spMk id="5" creationId="{3A6BA71F-BF5D-4372-BF23-4983338317D5}"/>
          </ac:spMkLst>
        </pc:spChg>
        <pc:spChg chg="add mod">
          <ac:chgData name="Aida Patricia Niño Mora" userId="a483023a-58f9-4d26-8dbe-80df405f42a1" providerId="ADAL" clId="{72F18A14-7CE8-46F6-BAAB-3893136F66D3}" dt="2021-07-15T04:42:14.943" v="2249" actId="20577"/>
          <ac:spMkLst>
            <pc:docMk/>
            <pc:sldMk cId="3009695114" sldId="4397"/>
            <ac:spMk id="7" creationId="{0DAEBE77-7DC6-460B-8477-FFB27D1FABD7}"/>
          </ac:spMkLst>
        </pc:spChg>
        <pc:picChg chg="add mod">
          <ac:chgData name="Aida Patricia Niño Mora" userId="a483023a-58f9-4d26-8dbe-80df405f42a1" providerId="ADAL" clId="{72F18A14-7CE8-46F6-BAAB-3893136F66D3}" dt="2021-07-15T04:34:32.565" v="2009"/>
          <ac:picMkLst>
            <pc:docMk/>
            <pc:sldMk cId="3009695114" sldId="4397"/>
            <ac:picMk id="6" creationId="{6E610C57-27F2-4789-85CE-9F2A5B8F65EB}"/>
          </ac:picMkLst>
        </pc:picChg>
      </pc:sldChg>
      <pc:sldChg chg="addSp delSp modSp add mod">
        <pc:chgData name="Aida Patricia Niño Mora" userId="a483023a-58f9-4d26-8dbe-80df405f42a1" providerId="ADAL" clId="{72F18A14-7CE8-46F6-BAAB-3893136F66D3}" dt="2021-07-15T04:42:43.748" v="2288" actId="478"/>
        <pc:sldMkLst>
          <pc:docMk/>
          <pc:sldMk cId="2239231992" sldId="4398"/>
        </pc:sldMkLst>
        <pc:spChg chg="add del mod">
          <ac:chgData name="Aida Patricia Niño Mora" userId="a483023a-58f9-4d26-8dbe-80df405f42a1" providerId="ADAL" clId="{72F18A14-7CE8-46F6-BAAB-3893136F66D3}" dt="2021-07-15T04:42:43.748" v="2288" actId="478"/>
          <ac:spMkLst>
            <pc:docMk/>
            <pc:sldMk cId="2239231992" sldId="4398"/>
            <ac:spMk id="2" creationId="{C7EF6218-5BEC-45B2-AE51-4ACD0812CD13}"/>
          </ac:spMkLst>
        </pc:spChg>
        <pc:spChg chg="add del mod">
          <ac:chgData name="Aida Patricia Niño Mora" userId="a483023a-58f9-4d26-8dbe-80df405f42a1" providerId="ADAL" clId="{72F18A14-7CE8-46F6-BAAB-3893136F66D3}" dt="2021-07-15T04:42:41.261" v="2287" actId="478"/>
          <ac:spMkLst>
            <pc:docMk/>
            <pc:sldMk cId="2239231992" sldId="4398"/>
            <ac:spMk id="3" creationId="{EE8CA66F-6DFD-4C20-837A-542DF3011C43}"/>
          </ac:spMkLst>
        </pc:spChg>
        <pc:spChg chg="add mod">
          <ac:chgData name="Aida Patricia Niño Mora" userId="a483023a-58f9-4d26-8dbe-80df405f42a1" providerId="ADAL" clId="{72F18A14-7CE8-46F6-BAAB-3893136F66D3}" dt="2021-07-15T04:34:51.722" v="2011"/>
          <ac:spMkLst>
            <pc:docMk/>
            <pc:sldMk cId="2239231992" sldId="4398"/>
            <ac:spMk id="4" creationId="{9B180485-40D3-460E-A348-BF9FAF41307D}"/>
          </ac:spMkLst>
        </pc:spChg>
        <pc:spChg chg="add mod">
          <ac:chgData name="Aida Patricia Niño Mora" userId="a483023a-58f9-4d26-8dbe-80df405f42a1" providerId="ADAL" clId="{72F18A14-7CE8-46F6-BAAB-3893136F66D3}" dt="2021-07-15T04:34:51.722" v="2011"/>
          <ac:spMkLst>
            <pc:docMk/>
            <pc:sldMk cId="2239231992" sldId="4398"/>
            <ac:spMk id="5" creationId="{8F7A636A-A8E4-4288-AD37-B40287ED6A77}"/>
          </ac:spMkLst>
        </pc:spChg>
        <pc:spChg chg="add mod">
          <ac:chgData name="Aida Patricia Niño Mora" userId="a483023a-58f9-4d26-8dbe-80df405f42a1" providerId="ADAL" clId="{72F18A14-7CE8-46F6-BAAB-3893136F66D3}" dt="2021-07-15T04:34:51.722" v="2011"/>
          <ac:spMkLst>
            <pc:docMk/>
            <pc:sldMk cId="2239231992" sldId="4398"/>
            <ac:spMk id="6" creationId="{BAF1C40C-B8E6-4FA2-9909-148FAE47F5C3}"/>
          </ac:spMkLst>
        </pc:spChg>
        <pc:spChg chg="add mod">
          <ac:chgData name="Aida Patricia Niño Mora" userId="a483023a-58f9-4d26-8dbe-80df405f42a1" providerId="ADAL" clId="{72F18A14-7CE8-46F6-BAAB-3893136F66D3}" dt="2021-07-15T04:34:51.722" v="2011"/>
          <ac:spMkLst>
            <pc:docMk/>
            <pc:sldMk cId="2239231992" sldId="4398"/>
            <ac:spMk id="7" creationId="{DE152DB6-68F4-41F5-998E-645A076CCE26}"/>
          </ac:spMkLst>
        </pc:spChg>
        <pc:spChg chg="add mod">
          <ac:chgData name="Aida Patricia Niño Mora" userId="a483023a-58f9-4d26-8dbe-80df405f42a1" providerId="ADAL" clId="{72F18A14-7CE8-46F6-BAAB-3893136F66D3}" dt="2021-07-15T04:34:51.722" v="2011"/>
          <ac:spMkLst>
            <pc:docMk/>
            <pc:sldMk cId="2239231992" sldId="4398"/>
            <ac:spMk id="8" creationId="{6F135A24-88C8-4C02-95D1-F4A27853BF93}"/>
          </ac:spMkLst>
        </pc:spChg>
        <pc:spChg chg="add mod">
          <ac:chgData name="Aida Patricia Niño Mora" userId="a483023a-58f9-4d26-8dbe-80df405f42a1" providerId="ADAL" clId="{72F18A14-7CE8-46F6-BAAB-3893136F66D3}" dt="2021-07-15T04:34:51.722" v="2011"/>
          <ac:spMkLst>
            <pc:docMk/>
            <pc:sldMk cId="2239231992" sldId="4398"/>
            <ac:spMk id="9" creationId="{837E2282-64B1-47BE-A1EA-1927E11E4D4B}"/>
          </ac:spMkLst>
        </pc:spChg>
        <pc:spChg chg="add mod">
          <ac:chgData name="Aida Patricia Niño Mora" userId="a483023a-58f9-4d26-8dbe-80df405f42a1" providerId="ADAL" clId="{72F18A14-7CE8-46F6-BAAB-3893136F66D3}" dt="2021-07-15T04:34:51.722" v="2011"/>
          <ac:spMkLst>
            <pc:docMk/>
            <pc:sldMk cId="2239231992" sldId="4398"/>
            <ac:spMk id="10" creationId="{D2D5443E-5CE8-4DC8-AC10-B3E6308C31C4}"/>
          </ac:spMkLst>
        </pc:spChg>
        <pc:spChg chg="add mod">
          <ac:chgData name="Aida Patricia Niño Mora" userId="a483023a-58f9-4d26-8dbe-80df405f42a1" providerId="ADAL" clId="{72F18A14-7CE8-46F6-BAAB-3893136F66D3}" dt="2021-07-15T04:34:51.722" v="2011"/>
          <ac:spMkLst>
            <pc:docMk/>
            <pc:sldMk cId="2239231992" sldId="4398"/>
            <ac:spMk id="11" creationId="{7744E270-6E88-4E18-836C-F75467D4CC59}"/>
          </ac:spMkLst>
        </pc:spChg>
        <pc:spChg chg="add mod">
          <ac:chgData name="Aida Patricia Niño Mora" userId="a483023a-58f9-4d26-8dbe-80df405f42a1" providerId="ADAL" clId="{72F18A14-7CE8-46F6-BAAB-3893136F66D3}" dt="2021-07-15T04:34:51.722" v="2011"/>
          <ac:spMkLst>
            <pc:docMk/>
            <pc:sldMk cId="2239231992" sldId="4398"/>
            <ac:spMk id="12" creationId="{FEC22AA3-EFA0-4C54-A5FF-3BCDF782D766}"/>
          </ac:spMkLst>
        </pc:spChg>
        <pc:spChg chg="add mod">
          <ac:chgData name="Aida Patricia Niño Mora" userId="a483023a-58f9-4d26-8dbe-80df405f42a1" providerId="ADAL" clId="{72F18A14-7CE8-46F6-BAAB-3893136F66D3}" dt="2021-07-15T04:34:51.722" v="2011"/>
          <ac:spMkLst>
            <pc:docMk/>
            <pc:sldMk cId="2239231992" sldId="4398"/>
            <ac:spMk id="13" creationId="{598124D2-D4B1-42C8-9222-EAF2A752C68E}"/>
          </ac:spMkLst>
        </pc:spChg>
        <pc:spChg chg="add mod">
          <ac:chgData name="Aida Patricia Niño Mora" userId="a483023a-58f9-4d26-8dbe-80df405f42a1" providerId="ADAL" clId="{72F18A14-7CE8-46F6-BAAB-3893136F66D3}" dt="2021-07-15T04:34:51.722" v="2011"/>
          <ac:spMkLst>
            <pc:docMk/>
            <pc:sldMk cId="2239231992" sldId="4398"/>
            <ac:spMk id="14" creationId="{6E0C2BBA-A8F7-435D-8479-8A6B3567A550}"/>
          </ac:spMkLst>
        </pc:spChg>
        <pc:spChg chg="add mod">
          <ac:chgData name="Aida Patricia Niño Mora" userId="a483023a-58f9-4d26-8dbe-80df405f42a1" providerId="ADAL" clId="{72F18A14-7CE8-46F6-BAAB-3893136F66D3}" dt="2021-07-15T04:34:51.722" v="2011"/>
          <ac:spMkLst>
            <pc:docMk/>
            <pc:sldMk cId="2239231992" sldId="4398"/>
            <ac:spMk id="15" creationId="{E9F3D22F-1296-4F2D-9292-F30163DB890F}"/>
          </ac:spMkLst>
        </pc:spChg>
        <pc:spChg chg="add mod">
          <ac:chgData name="Aida Patricia Niño Mora" userId="a483023a-58f9-4d26-8dbe-80df405f42a1" providerId="ADAL" clId="{72F18A14-7CE8-46F6-BAAB-3893136F66D3}" dt="2021-07-15T04:34:51.722" v="2011"/>
          <ac:spMkLst>
            <pc:docMk/>
            <pc:sldMk cId="2239231992" sldId="4398"/>
            <ac:spMk id="16" creationId="{59EAB2C4-7B6F-4BBC-B2D0-E2727BC570CF}"/>
          </ac:spMkLst>
        </pc:spChg>
        <pc:spChg chg="add mod">
          <ac:chgData name="Aida Patricia Niño Mora" userId="a483023a-58f9-4d26-8dbe-80df405f42a1" providerId="ADAL" clId="{72F18A14-7CE8-46F6-BAAB-3893136F66D3}" dt="2021-07-15T04:34:51.722" v="2011"/>
          <ac:spMkLst>
            <pc:docMk/>
            <pc:sldMk cId="2239231992" sldId="4398"/>
            <ac:spMk id="18" creationId="{27A4E89D-75EA-449E-A47B-E916C2269E26}"/>
          </ac:spMkLst>
        </pc:spChg>
        <pc:spChg chg="add mod">
          <ac:chgData name="Aida Patricia Niño Mora" userId="a483023a-58f9-4d26-8dbe-80df405f42a1" providerId="ADAL" clId="{72F18A14-7CE8-46F6-BAAB-3893136F66D3}" dt="2021-07-15T04:34:51.722" v="2011"/>
          <ac:spMkLst>
            <pc:docMk/>
            <pc:sldMk cId="2239231992" sldId="4398"/>
            <ac:spMk id="24" creationId="{ABE454C0-BD85-4331-9973-17D83828A80B}"/>
          </ac:spMkLst>
        </pc:spChg>
        <pc:spChg chg="add mod">
          <ac:chgData name="Aida Patricia Niño Mora" userId="a483023a-58f9-4d26-8dbe-80df405f42a1" providerId="ADAL" clId="{72F18A14-7CE8-46F6-BAAB-3893136F66D3}" dt="2021-07-15T04:34:51.722" v="2011"/>
          <ac:spMkLst>
            <pc:docMk/>
            <pc:sldMk cId="2239231992" sldId="4398"/>
            <ac:spMk id="25" creationId="{44375B61-CB7F-4B58-913D-AABCAE469CA7}"/>
          </ac:spMkLst>
        </pc:spChg>
        <pc:spChg chg="add mod">
          <ac:chgData name="Aida Patricia Niño Mora" userId="a483023a-58f9-4d26-8dbe-80df405f42a1" providerId="ADAL" clId="{72F18A14-7CE8-46F6-BAAB-3893136F66D3}" dt="2021-07-15T04:34:51.722" v="2011"/>
          <ac:spMkLst>
            <pc:docMk/>
            <pc:sldMk cId="2239231992" sldId="4398"/>
            <ac:spMk id="26" creationId="{063635FE-D0A5-4C10-9C0C-7E341063EBEE}"/>
          </ac:spMkLst>
        </pc:spChg>
        <pc:spChg chg="add mod">
          <ac:chgData name="Aida Patricia Niño Mora" userId="a483023a-58f9-4d26-8dbe-80df405f42a1" providerId="ADAL" clId="{72F18A14-7CE8-46F6-BAAB-3893136F66D3}" dt="2021-07-15T04:34:51.722" v="2011"/>
          <ac:spMkLst>
            <pc:docMk/>
            <pc:sldMk cId="2239231992" sldId="4398"/>
            <ac:spMk id="27" creationId="{4DF6F4AF-7B7E-4551-BC07-28338D5E4D8C}"/>
          </ac:spMkLst>
        </pc:spChg>
        <pc:spChg chg="add mod">
          <ac:chgData name="Aida Patricia Niño Mora" userId="a483023a-58f9-4d26-8dbe-80df405f42a1" providerId="ADAL" clId="{72F18A14-7CE8-46F6-BAAB-3893136F66D3}" dt="2021-07-15T04:42:36.582" v="2286" actId="20577"/>
          <ac:spMkLst>
            <pc:docMk/>
            <pc:sldMk cId="2239231992" sldId="4398"/>
            <ac:spMk id="31" creationId="{2445C8F5-72C3-4199-97B9-A9EE653ABE29}"/>
          </ac:spMkLst>
        </pc:spChg>
        <pc:picChg chg="add mod">
          <ac:chgData name="Aida Patricia Niño Mora" userId="a483023a-58f9-4d26-8dbe-80df405f42a1" providerId="ADAL" clId="{72F18A14-7CE8-46F6-BAAB-3893136F66D3}" dt="2021-07-15T04:34:51.722" v="2011"/>
          <ac:picMkLst>
            <pc:docMk/>
            <pc:sldMk cId="2239231992" sldId="4398"/>
            <ac:picMk id="17" creationId="{C386A8F6-1514-4983-AE39-FC2D4B36B308}"/>
          </ac:picMkLst>
        </pc:picChg>
        <pc:picChg chg="add mod">
          <ac:chgData name="Aida Patricia Niño Mora" userId="a483023a-58f9-4d26-8dbe-80df405f42a1" providerId="ADAL" clId="{72F18A14-7CE8-46F6-BAAB-3893136F66D3}" dt="2021-07-15T04:34:51.722" v="2011"/>
          <ac:picMkLst>
            <pc:docMk/>
            <pc:sldMk cId="2239231992" sldId="4398"/>
            <ac:picMk id="21" creationId="{8843E370-5300-4311-8C93-B29A66FF7B65}"/>
          </ac:picMkLst>
        </pc:picChg>
        <pc:picChg chg="add mod">
          <ac:chgData name="Aida Patricia Niño Mora" userId="a483023a-58f9-4d26-8dbe-80df405f42a1" providerId="ADAL" clId="{72F18A14-7CE8-46F6-BAAB-3893136F66D3}" dt="2021-07-15T04:34:51.722" v="2011"/>
          <ac:picMkLst>
            <pc:docMk/>
            <pc:sldMk cId="2239231992" sldId="4398"/>
            <ac:picMk id="22" creationId="{5B45B47F-6C7E-4810-A498-E4364789E084}"/>
          </ac:picMkLst>
        </pc:picChg>
        <pc:picChg chg="add mod">
          <ac:chgData name="Aida Patricia Niño Mora" userId="a483023a-58f9-4d26-8dbe-80df405f42a1" providerId="ADAL" clId="{72F18A14-7CE8-46F6-BAAB-3893136F66D3}" dt="2021-07-15T04:34:51.722" v="2011"/>
          <ac:picMkLst>
            <pc:docMk/>
            <pc:sldMk cId="2239231992" sldId="4398"/>
            <ac:picMk id="23" creationId="{D73211E5-1A3E-4DAB-A96A-650D30034316}"/>
          </ac:picMkLst>
        </pc:picChg>
        <pc:picChg chg="add mod">
          <ac:chgData name="Aida Patricia Niño Mora" userId="a483023a-58f9-4d26-8dbe-80df405f42a1" providerId="ADAL" clId="{72F18A14-7CE8-46F6-BAAB-3893136F66D3}" dt="2021-07-15T04:34:51.722" v="2011"/>
          <ac:picMkLst>
            <pc:docMk/>
            <pc:sldMk cId="2239231992" sldId="4398"/>
            <ac:picMk id="28" creationId="{E2BB5BC6-E48A-4552-BBB3-5F3C24578B62}"/>
          </ac:picMkLst>
        </pc:picChg>
        <pc:picChg chg="add mod">
          <ac:chgData name="Aida Patricia Niño Mora" userId="a483023a-58f9-4d26-8dbe-80df405f42a1" providerId="ADAL" clId="{72F18A14-7CE8-46F6-BAAB-3893136F66D3}" dt="2021-07-15T04:34:51.722" v="2011"/>
          <ac:picMkLst>
            <pc:docMk/>
            <pc:sldMk cId="2239231992" sldId="4398"/>
            <ac:picMk id="29" creationId="{60D8F632-533D-4C3A-AF4D-C145DCBD977F}"/>
          </ac:picMkLst>
        </pc:picChg>
        <pc:inkChg chg="add mod">
          <ac:chgData name="Aida Patricia Niño Mora" userId="a483023a-58f9-4d26-8dbe-80df405f42a1" providerId="ADAL" clId="{72F18A14-7CE8-46F6-BAAB-3893136F66D3}" dt="2021-07-15T04:34:51.722" v="2011"/>
          <ac:inkMkLst>
            <pc:docMk/>
            <pc:sldMk cId="2239231992" sldId="4398"/>
            <ac:inkMk id="30" creationId="{3751FD26-30C6-420E-8509-895DEFBFEAFF}"/>
          </ac:inkMkLst>
        </pc:inkChg>
        <pc:cxnChg chg="add mod">
          <ac:chgData name="Aida Patricia Niño Mora" userId="a483023a-58f9-4d26-8dbe-80df405f42a1" providerId="ADAL" clId="{72F18A14-7CE8-46F6-BAAB-3893136F66D3}" dt="2021-07-15T04:34:51.722" v="2011"/>
          <ac:cxnSpMkLst>
            <pc:docMk/>
            <pc:sldMk cId="2239231992" sldId="4398"/>
            <ac:cxnSpMk id="19" creationId="{6F7A499E-864D-49CD-A44B-A87C4F12EC5F}"/>
          </ac:cxnSpMkLst>
        </pc:cxnChg>
        <pc:cxnChg chg="add mod">
          <ac:chgData name="Aida Patricia Niño Mora" userId="a483023a-58f9-4d26-8dbe-80df405f42a1" providerId="ADAL" clId="{72F18A14-7CE8-46F6-BAAB-3893136F66D3}" dt="2021-07-15T04:34:51.722" v="2011"/>
          <ac:cxnSpMkLst>
            <pc:docMk/>
            <pc:sldMk cId="2239231992" sldId="4398"/>
            <ac:cxnSpMk id="20" creationId="{FCDFC561-0DD2-4360-B8CA-A49B8848CA4B}"/>
          </ac:cxnSpMkLst>
        </pc:cxnChg>
      </pc:sldChg>
      <pc:sldMasterChg chg="delSldLayout">
        <pc:chgData name="Aida Patricia Niño Mora" userId="a483023a-58f9-4d26-8dbe-80df405f42a1" providerId="ADAL" clId="{72F18A14-7CE8-46F6-BAAB-3893136F66D3}" dt="2021-07-14T23:54:44.320" v="83" actId="47"/>
        <pc:sldMasterMkLst>
          <pc:docMk/>
          <pc:sldMasterMk cId="1163008877" sldId="2147483774"/>
        </pc:sldMasterMkLst>
        <pc:sldLayoutChg chg="del">
          <pc:chgData name="Aida Patricia Niño Mora" userId="a483023a-58f9-4d26-8dbe-80df405f42a1" providerId="ADAL" clId="{72F18A14-7CE8-46F6-BAAB-3893136F66D3}" dt="2021-07-14T23:54:44.320" v="83" actId="47"/>
          <pc:sldLayoutMkLst>
            <pc:docMk/>
            <pc:sldMasterMk cId="1163008877" sldId="2147483774"/>
            <pc:sldLayoutMk cId="2775875105" sldId="214748378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eletrabajo\Documents\OAP_2021\Rendicion%20de%20cuentas%202021\Acuerdo%20780\1%20Informaci&#243;n%20Rendici&#243;n%20de%20Cuentas%20-%20OAP%20-%20DIB%20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Downloads\1%20Informaci&#243;n%20Rendici&#243;n%20de%20Cuentas%20-%20OAP%20-%20DIB%201%20(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Teletrabajo\Documents\OAP_2021\Comite%20de%20Gestion%20del%20cambio\2021-07-09\Validacion%20datos%20recaudo%2030%20de%20junio%202021.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Teletrabajo\Documents\OAP_2021\Comite%20de%20Gestion%20del%20cambio\2021-07-09\Validacion%20datos%20recaudo%2030%20de%20junio%202021.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Teletrabajo\Documents\OAP_2021\Rendicion%20de%20cuentas%202021\Acuerdo%20780\1%20Informaci&#243;n%20Rendici&#243;n%20de%20Cuentas%20-%20OAP%20-%20DIB%20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Teletrabajo\Documents\OAP_2021\Rendicion%20de%20cuentas%202021\Acuerdo%20780\1%20Informaci&#243;n%20Rendici&#243;n%20de%20Cuentas%20-%20OAP%20-%20DIB%20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shdgov-my.sharepoint.com/personal/jschroeder_shd_gov_co/Documents/20210707-%20pagos%20por%20ciclos%202020%20y%202021%20hasta%20ciclo%206.xlsx" TargetMode="Externa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rche\Documents\Marco\SHD\Work\Tareas%20Gesti&#243;n%20Corporativa\2021\Ejecuci&#243;n%20PPTO%202021\5.%20May21\Informe%20Ejecuci&#243;n%20Presupuestal%20May21.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C:\Users\javie\AppData\Local\Microsoft\Windows\INetCache\Content.Outlook\SEOIHT6C\Ejecucio&#769;n%20entidades%20Sector%20Hacienda%202020%20y%202021%20a%20abri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javie\AppData\Local\Microsoft\Windows\INetCache\Content.Outlook\SEOIHT6C\Ejecucio&#769;n%20entidades%20Sector%20Hacienda%202020%20y%202021%20a%20abril.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rche\Documents\Marco\SHD\Work\Tareas%20Gesti&#243;n%20Corporativa\2021\Ejecuci&#243;n%20PPTO%202021\5.%20May21\Informe%20Ejecuci&#243;n%20Presupuestal%20May21.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rche\Documents\Marco\SHD\Work\Tareas%20Gesti&#243;n%20Corporativa\2021\Ejecuci&#243;n%20PPTO%202021\5.%20May21\Informe%20Ejecuci&#243;n%20Presupuestal%20May21.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rche\Documents\Marco\SHD\Work\Tareas%20Gesti&#243;n%20Corporativa\2021\Ejecuci&#243;n%20PPTO%202021\5.%20May21\Informe%20Ejecuci&#243;n%20Presupuestal%20May21.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tinlara\Documents\Secretari&#769;a%20General\2021\Junio\FURAG%202020%20Presentacio&#769;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tinlara\Documents\Secretari&#769;a%20General\2021\Junio\FURAG%202020%20Presentacio&#769;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tinlara\Documents\Secretari&#769;a%20General\2021\Junio\FURAG%202020%20Presentacio&#769;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eletrabajo\Documents\OAP_2021\Rendicion%20de%20cuentas%202021\Acuerdo%20780\1%20Informaci&#243;n%20Rendici&#243;n%20de%20Cuentas%20-%20OAP%20-%20DIB%20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00986423563011E-2"/>
          <c:y val="0"/>
          <c:w val="0.97594964195897427"/>
          <c:h val="0.94163490479966572"/>
        </c:manualLayout>
      </c:layout>
      <c:doughnutChart>
        <c:varyColors val="1"/>
        <c:ser>
          <c:idx val="0"/>
          <c:order val="0"/>
          <c:tx>
            <c:strRef>
              <c:f>Sheet1!$B$1</c:f>
              <c:strCache>
                <c:ptCount val="1"/>
                <c:pt idx="0">
                  <c:v>%</c:v>
                </c:pt>
              </c:strCache>
            </c:strRef>
          </c:tx>
          <c:spPr>
            <a:ln>
              <a:solidFill>
                <a:srgbClr val="FFFFFF"/>
              </a:solidFill>
            </a:ln>
          </c:spPr>
          <c:dPt>
            <c:idx val="0"/>
            <c:bubble3D val="0"/>
            <c:spPr>
              <a:solidFill>
                <a:schemeClr val="accent2"/>
              </a:solidFill>
              <a:ln w="19050">
                <a:solidFill>
                  <a:srgbClr val="FFFFFF"/>
                </a:solidFill>
              </a:ln>
              <a:effectLst/>
            </c:spPr>
            <c:extLst>
              <c:ext xmlns:c16="http://schemas.microsoft.com/office/drawing/2014/chart" uri="{C3380CC4-5D6E-409C-BE32-E72D297353CC}">
                <c16:uniqueId val="{00000001-F3E8-4D8E-AA70-CD6DF755F1F7}"/>
              </c:ext>
            </c:extLst>
          </c:dPt>
          <c:dPt>
            <c:idx val="1"/>
            <c:bubble3D val="0"/>
            <c:spPr>
              <a:solidFill>
                <a:schemeClr val="accent4"/>
              </a:solidFill>
              <a:ln w="19050">
                <a:solidFill>
                  <a:srgbClr val="FFFFFF"/>
                </a:solidFill>
              </a:ln>
              <a:effectLst/>
            </c:spPr>
            <c:extLst>
              <c:ext xmlns:c16="http://schemas.microsoft.com/office/drawing/2014/chart" uri="{C3380CC4-5D6E-409C-BE32-E72D297353CC}">
                <c16:uniqueId val="{00000003-F3E8-4D8E-AA70-CD6DF755F1F7}"/>
              </c:ext>
            </c:extLst>
          </c:dPt>
          <c:cat>
            <c:strRef>
              <c:f>Sheet1!$A$2:$A$3</c:f>
              <c:strCache>
                <c:ptCount val="2"/>
                <c:pt idx="0">
                  <c:v>colored</c:v>
                </c:pt>
                <c:pt idx="1">
                  <c:v>blank</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F3E8-4D8E-AA70-CD6DF755F1F7}"/>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es-CO" sz="1100" b="1" i="0" u="none" strike="noStrike" kern="1200" spc="0" baseline="0">
                <a:solidFill>
                  <a:srgbClr val="C00000"/>
                </a:solidFill>
                <a:effectLst/>
                <a:latin typeface="+mn-lt"/>
                <a:ea typeface="+mn-ea"/>
                <a:cs typeface="+mn-cs"/>
              </a:rPr>
              <a:t>Sistema de Pago Alternativo por Cuota (SPAC) para el Impuesto Predial</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s-CO"/>
        </a:p>
      </c:txPr>
    </c:title>
    <c:autoTitleDeleted val="0"/>
    <c:plotArea>
      <c:layout>
        <c:manualLayout>
          <c:layoutTarget val="inner"/>
          <c:xMode val="edge"/>
          <c:yMode val="edge"/>
          <c:x val="3.5867657977015813E-2"/>
          <c:y val="0.17214513878559945"/>
          <c:w val="0.93067475940507438"/>
          <c:h val="0.58207557462903692"/>
        </c:manualLayout>
      </c:layout>
      <c:barChart>
        <c:barDir val="col"/>
        <c:grouping val="stacked"/>
        <c:varyColors val="0"/>
        <c:ser>
          <c:idx val="0"/>
          <c:order val="0"/>
          <c:tx>
            <c:strRef>
              <c:f>Hoja1!$A$7</c:f>
              <c:strCache>
                <c:ptCount val="1"/>
                <c:pt idx="0">
                  <c:v>RESIDENCIALES</c:v>
                </c:pt>
              </c:strCache>
            </c:strRef>
          </c:tx>
          <c:spPr>
            <a:solidFill>
              <a:schemeClr val="accent1"/>
            </a:solidFill>
            <a:ln>
              <a:noFill/>
            </a:ln>
            <a:effectLst/>
          </c:spPr>
          <c:invertIfNegative val="0"/>
          <c:dLbls>
            <c:dLbl>
              <c:idx val="0"/>
              <c:layout>
                <c:manualLayout>
                  <c:x val="0.13545816733067728"/>
                  <c:y val="2.03113694089755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E-41DB-85EA-332B9CCC6490}"/>
                </c:ext>
              </c:extLst>
            </c:dLbl>
            <c:dLbl>
              <c:idx val="1"/>
              <c:layout>
                <c:manualLayout>
                  <c:x val="0.13545816733067728"/>
                  <c:y val="9.4860263947273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AE-41DB-85EA-332B9CCC6490}"/>
                </c:ext>
              </c:extLst>
            </c:dLbl>
            <c:dLbl>
              <c:idx val="2"/>
              <c:layout>
                <c:manualLayout>
                  <c:x val="0.16733067729083664"/>
                  <c:y val="-3.60847941518766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E-41DB-85EA-332B9CCC649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Hoja1!$B$6:$D$6</c:f>
              <c:strCache>
                <c:ptCount val="3"/>
                <c:pt idx="0">
                  <c:v>CONTRIBUYENTES</c:v>
                </c:pt>
                <c:pt idx="1">
                  <c:v>PREDIOS</c:v>
                </c:pt>
                <c:pt idx="2">
                  <c:v>RECAUDO</c:v>
                </c:pt>
              </c:strCache>
            </c:strRef>
          </c:cat>
          <c:val>
            <c:numRef>
              <c:f>Hoja1!$B$7:$D$7</c:f>
              <c:numCache>
                <c:formatCode>#,##0</c:formatCode>
                <c:ptCount val="3"/>
                <c:pt idx="0">
                  <c:v>51978</c:v>
                </c:pt>
                <c:pt idx="1">
                  <c:v>56916</c:v>
                </c:pt>
                <c:pt idx="2" formatCode="&quot;$&quot;#,##0_);[Red]\(&quot;$&quot;#,##0\)">
                  <c:v>4073.4</c:v>
                </c:pt>
              </c:numCache>
            </c:numRef>
          </c:val>
          <c:extLst>
            <c:ext xmlns:c16="http://schemas.microsoft.com/office/drawing/2014/chart" uri="{C3380CC4-5D6E-409C-BE32-E72D297353CC}">
              <c16:uniqueId val="{00000003-9CAE-41DB-85EA-332B9CCC6490}"/>
            </c:ext>
          </c:extLst>
        </c:ser>
        <c:ser>
          <c:idx val="1"/>
          <c:order val="1"/>
          <c:tx>
            <c:strRef>
              <c:f>Hoja1!$A$8</c:f>
              <c:strCache>
                <c:ptCount val="1"/>
                <c:pt idx="0">
                  <c:v>NO RESIDENCIALES</c:v>
                </c:pt>
              </c:strCache>
            </c:strRef>
          </c:tx>
          <c:spPr>
            <a:solidFill>
              <a:schemeClr val="accent2"/>
            </a:solidFill>
            <a:ln>
              <a:noFill/>
            </a:ln>
            <a:effectLst/>
          </c:spPr>
          <c:invertIfNegative val="0"/>
          <c:dLbls>
            <c:dLbl>
              <c:idx val="0"/>
              <c:layout>
                <c:manualLayout>
                  <c:x val="0.12749003984063745"/>
                  <c:y val="1.4508121006411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AE-41DB-85EA-332B9CCC6490}"/>
                </c:ext>
              </c:extLst>
            </c:dLbl>
            <c:dLbl>
              <c:idx val="1"/>
              <c:layout>
                <c:manualLayout>
                  <c:x val="0.13280212483399734"/>
                  <c:y val="2.7602442756323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AE-41DB-85EA-332B9CCC6490}"/>
                </c:ext>
              </c:extLst>
            </c:dLbl>
            <c:dLbl>
              <c:idx val="2"/>
              <c:layout>
                <c:manualLayout>
                  <c:x val="0.1297121226380567"/>
                  <c:y val="-1.2834774892222938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0.11240371845949536"/>
                      <c:h val="3.6705546146220382E-2"/>
                    </c:manualLayout>
                  </c15:layout>
                </c:ext>
                <c:ext xmlns:c16="http://schemas.microsoft.com/office/drawing/2014/chart" uri="{C3380CC4-5D6E-409C-BE32-E72D297353CC}">
                  <c16:uniqueId val="{00000006-9CAE-41DB-85EA-332B9CCC649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7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Hoja1!$B$6:$D$6</c:f>
              <c:strCache>
                <c:ptCount val="3"/>
                <c:pt idx="0">
                  <c:v>CONTRIBUYENTES</c:v>
                </c:pt>
                <c:pt idx="1">
                  <c:v>PREDIOS</c:v>
                </c:pt>
                <c:pt idx="2">
                  <c:v>RECAUDO</c:v>
                </c:pt>
              </c:strCache>
            </c:strRef>
          </c:cat>
          <c:val>
            <c:numRef>
              <c:f>Hoja1!$B$8:$D$8</c:f>
              <c:numCache>
                <c:formatCode>#,##0</c:formatCode>
                <c:ptCount val="3"/>
                <c:pt idx="0">
                  <c:v>14812</c:v>
                </c:pt>
                <c:pt idx="1">
                  <c:v>21664</c:v>
                </c:pt>
                <c:pt idx="2" formatCode="&quot;$&quot;#,##0_);[Red]\(&quot;$&quot;#,##0\)">
                  <c:v>2468.2779999999998</c:v>
                </c:pt>
              </c:numCache>
            </c:numRef>
          </c:val>
          <c:extLst>
            <c:ext xmlns:c16="http://schemas.microsoft.com/office/drawing/2014/chart" uri="{C3380CC4-5D6E-409C-BE32-E72D297353CC}">
              <c16:uniqueId val="{00000007-9CAE-41DB-85EA-332B9CCC6490}"/>
            </c:ext>
          </c:extLst>
        </c:ser>
        <c:dLbls>
          <c:showLegendKey val="0"/>
          <c:showVal val="0"/>
          <c:showCatName val="0"/>
          <c:showSerName val="0"/>
          <c:showPercent val="0"/>
          <c:showBubbleSize val="0"/>
        </c:dLbls>
        <c:gapWidth val="150"/>
        <c:overlap val="100"/>
        <c:axId val="1162187824"/>
        <c:axId val="1162203632"/>
      </c:barChart>
      <c:lineChart>
        <c:grouping val="standard"/>
        <c:varyColors val="0"/>
        <c:ser>
          <c:idx val="2"/>
          <c:order val="2"/>
          <c:tx>
            <c:strRef>
              <c:f>Hoja1!$A$9</c:f>
              <c:strCache>
                <c:ptCount val="1"/>
                <c:pt idx="0">
                  <c:v>TOTALES</c:v>
                </c:pt>
              </c:strCache>
            </c:strRef>
          </c:tx>
          <c:spPr>
            <a:ln w="28575" cap="rnd">
              <a:solidFill>
                <a:schemeClr val="accent3"/>
              </a:solidFill>
              <a:round/>
            </a:ln>
            <a:effectLst/>
          </c:spPr>
          <c:marker>
            <c:symbol val="diamond"/>
            <c:size val="11"/>
            <c:spPr>
              <a:solidFill>
                <a:schemeClr val="accent3"/>
              </a:solidFill>
              <a:ln w="9525">
                <a:solidFill>
                  <a:schemeClr val="accent3"/>
                </a:solidFill>
              </a:ln>
              <a:effectLst/>
            </c:spPr>
          </c:marker>
          <c:dPt>
            <c:idx val="1"/>
            <c:marker>
              <c:symbol val="diamond"/>
              <c:size val="11"/>
              <c:spPr>
                <a:solidFill>
                  <a:schemeClr val="accent3"/>
                </a:solidFill>
                <a:ln w="9525">
                  <a:solidFill>
                    <a:schemeClr val="accent3"/>
                  </a:solidFill>
                </a:ln>
                <a:effectLst/>
              </c:spPr>
            </c:marker>
            <c:bubble3D val="0"/>
            <c:spPr>
              <a:ln w="28575" cap="rnd">
                <a:noFill/>
                <a:round/>
              </a:ln>
              <a:effectLst/>
            </c:spPr>
            <c:extLst>
              <c:ext xmlns:c16="http://schemas.microsoft.com/office/drawing/2014/chart" uri="{C3380CC4-5D6E-409C-BE32-E72D297353CC}">
                <c16:uniqueId val="{00000009-9CAE-41DB-85EA-332B9CCC6490}"/>
              </c:ext>
            </c:extLst>
          </c:dPt>
          <c:dPt>
            <c:idx val="2"/>
            <c:marker>
              <c:symbol val="diamond"/>
              <c:size val="11"/>
              <c:spPr>
                <a:solidFill>
                  <a:schemeClr val="accent3"/>
                </a:solidFill>
                <a:ln w="9525">
                  <a:solidFill>
                    <a:schemeClr val="accent3"/>
                  </a:solidFill>
                </a:ln>
                <a:effectLst/>
              </c:spPr>
            </c:marker>
            <c:bubble3D val="0"/>
            <c:spPr>
              <a:ln w="28575" cap="rnd">
                <a:noFill/>
                <a:round/>
              </a:ln>
              <a:effectLst/>
            </c:spPr>
            <c:extLst>
              <c:ext xmlns:c16="http://schemas.microsoft.com/office/drawing/2014/chart" uri="{C3380CC4-5D6E-409C-BE32-E72D297353CC}">
                <c16:uniqueId val="{0000000B-9CAE-41DB-85EA-332B9CCC6490}"/>
              </c:ext>
            </c:extLst>
          </c:dPt>
          <c:dLbls>
            <c:dLbl>
              <c:idx val="0"/>
              <c:layout>
                <c:manualLayout>
                  <c:x val="-7.4369189907038516E-2"/>
                  <c:y val="-9.28519744410318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AE-41DB-85EA-332B9CCC6490}"/>
                </c:ext>
              </c:extLst>
            </c:dLbl>
            <c:dLbl>
              <c:idx val="1"/>
              <c:layout>
                <c:manualLayout>
                  <c:x val="-7.4369189907038516E-2"/>
                  <c:y val="-8.1245477635902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AE-41DB-85EA-332B9CCC6490}"/>
                </c:ext>
              </c:extLst>
            </c:dLbl>
            <c:dLbl>
              <c:idx val="2"/>
              <c:layout>
                <c:manualLayout>
                  <c:x val="-7.702523240371846E-2"/>
                  <c:y val="-8.7048726038467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AE-41DB-85EA-332B9CCC6490}"/>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Hoja1!$B$6:$D$6</c:f>
              <c:strCache>
                <c:ptCount val="3"/>
                <c:pt idx="0">
                  <c:v>CONTRIBUYENTES</c:v>
                </c:pt>
                <c:pt idx="1">
                  <c:v>PREDIOS</c:v>
                </c:pt>
                <c:pt idx="2">
                  <c:v>RECAUDO</c:v>
                </c:pt>
              </c:strCache>
            </c:strRef>
          </c:cat>
          <c:val>
            <c:numRef>
              <c:f>Hoja1!$B$9:$D$9</c:f>
              <c:numCache>
                <c:formatCode>#,##0</c:formatCode>
                <c:ptCount val="3"/>
                <c:pt idx="0">
                  <c:v>66790</c:v>
                </c:pt>
                <c:pt idx="1">
                  <c:v>78580</c:v>
                </c:pt>
                <c:pt idx="2" formatCode="&quot;$&quot;#,##0_);[Red]\(&quot;$&quot;#,##0\)">
                  <c:v>6541.6779999999999</c:v>
                </c:pt>
              </c:numCache>
            </c:numRef>
          </c:val>
          <c:smooth val="0"/>
          <c:extLst>
            <c:ext xmlns:c16="http://schemas.microsoft.com/office/drawing/2014/chart" uri="{C3380CC4-5D6E-409C-BE32-E72D297353CC}">
              <c16:uniqueId val="{0000000D-9CAE-41DB-85EA-332B9CCC6490}"/>
            </c:ext>
          </c:extLst>
        </c:ser>
        <c:dLbls>
          <c:showLegendKey val="0"/>
          <c:showVal val="0"/>
          <c:showCatName val="0"/>
          <c:showSerName val="0"/>
          <c:showPercent val="0"/>
          <c:showBubbleSize val="0"/>
        </c:dLbls>
        <c:marker val="1"/>
        <c:smooth val="0"/>
        <c:axId val="969839263"/>
        <c:axId val="969833855"/>
      </c:lineChart>
      <c:catAx>
        <c:axId val="1162187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162203632"/>
        <c:crosses val="autoZero"/>
        <c:auto val="1"/>
        <c:lblAlgn val="ctr"/>
        <c:lblOffset val="100"/>
        <c:noMultiLvlLbl val="0"/>
      </c:catAx>
      <c:valAx>
        <c:axId val="1162203632"/>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s-CO"/>
          </a:p>
        </c:txPr>
        <c:crossAx val="1162187824"/>
        <c:crosses val="autoZero"/>
        <c:crossBetween val="between"/>
      </c:valAx>
      <c:valAx>
        <c:axId val="969833855"/>
        <c:scaling>
          <c:orientation val="minMax"/>
        </c:scaling>
        <c:delete val="1"/>
        <c:axPos val="r"/>
        <c:numFmt formatCode="#,##0" sourceLinked="1"/>
        <c:majorTickMark val="out"/>
        <c:minorTickMark val="none"/>
        <c:tickLblPos val="nextTo"/>
        <c:crossAx val="969839263"/>
        <c:crosses val="max"/>
        <c:crossBetween val="between"/>
      </c:valAx>
      <c:catAx>
        <c:axId val="969839263"/>
        <c:scaling>
          <c:orientation val="minMax"/>
        </c:scaling>
        <c:delete val="1"/>
        <c:axPos val="b"/>
        <c:numFmt formatCode="General" sourceLinked="1"/>
        <c:majorTickMark val="out"/>
        <c:minorTickMark val="none"/>
        <c:tickLblPos val="nextTo"/>
        <c:crossAx val="969833855"/>
        <c:crosses val="autoZero"/>
        <c:auto val="1"/>
        <c:lblAlgn val="ctr"/>
        <c:lblOffset val="100"/>
        <c:noMultiLvlLbl val="0"/>
      </c:catAx>
      <c:spPr>
        <a:noFill/>
        <a:ln>
          <a:noFill/>
        </a:ln>
        <a:effectLst/>
      </c:spPr>
    </c:plotArea>
    <c:legend>
      <c:legendPos val="b"/>
      <c:layout>
        <c:manualLayout>
          <c:xMode val="edge"/>
          <c:yMode val="edge"/>
          <c:x val="0.16357185431502339"/>
          <c:y val="0.84233928344122777"/>
          <c:w val="0.81726197571917059"/>
          <c:h val="5.4236382757589408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100" b="1" i="0" u="none" strike="noStrike" kern="1200" spc="0" baseline="0">
                <a:solidFill>
                  <a:srgbClr val="C00000"/>
                </a:solidFill>
                <a:effectLst/>
                <a:latin typeface="+mn-lt"/>
                <a:ea typeface="+mn-ea"/>
                <a:cs typeface="+mn-cs"/>
              </a:defRPr>
            </a:pPr>
            <a:r>
              <a:rPr lang="es-CO" sz="1100" b="1" i="0" u="none" strike="noStrike" kern="1200" spc="0" baseline="0">
                <a:solidFill>
                  <a:srgbClr val="C00000"/>
                </a:solidFill>
                <a:effectLst/>
                <a:latin typeface="+mn-lt"/>
                <a:ea typeface="+mn-ea"/>
                <a:cs typeface="+mn-cs"/>
              </a:rPr>
              <a:t>Descripción de las condición de topes de incremento del valor del Impuesto predial </a:t>
            </a:r>
          </a:p>
          <a:p>
            <a:pPr algn="ctr" rtl="0">
              <a:defRPr lang="es-CO" sz="1100" b="1">
                <a:solidFill>
                  <a:srgbClr val="C00000"/>
                </a:solidFill>
                <a:effectLst/>
              </a:defRPr>
            </a:pPr>
            <a:r>
              <a:rPr lang="es-CO" sz="1100" b="1" i="0" u="none" strike="noStrike" kern="1200" spc="0" baseline="0">
                <a:solidFill>
                  <a:srgbClr val="C00000"/>
                </a:solidFill>
                <a:effectLst/>
                <a:latin typeface="+mn-lt"/>
                <a:ea typeface="+mn-ea"/>
                <a:cs typeface="+mn-cs"/>
              </a:rPr>
              <a:t>para Predios Obligados</a:t>
            </a:r>
          </a:p>
        </c:rich>
      </c:tx>
      <c:layout>
        <c:manualLayout>
          <c:xMode val="edge"/>
          <c:yMode val="edge"/>
          <c:x val="0.13894237961187494"/>
          <c:y val="5.9901593080809189E-2"/>
        </c:manualLayout>
      </c:layout>
      <c:overlay val="0"/>
      <c:spPr>
        <a:noFill/>
        <a:ln>
          <a:noFill/>
        </a:ln>
        <a:effectLst/>
      </c:spPr>
      <c:txPr>
        <a:bodyPr rot="0" spcFirstLastPara="1" vertOverflow="ellipsis" vert="horz" wrap="square" anchor="ctr" anchorCtr="1"/>
        <a:lstStyle/>
        <a:p>
          <a:pPr algn="ctr" rtl="0">
            <a:defRPr lang="es-CO" sz="1100" b="1" i="0" u="none" strike="noStrike" kern="1200" spc="0" baseline="0">
              <a:solidFill>
                <a:srgbClr val="C00000"/>
              </a:solidFill>
              <a:effectLst/>
              <a:latin typeface="+mn-lt"/>
              <a:ea typeface="+mn-ea"/>
              <a:cs typeface="+mn-cs"/>
            </a:defRPr>
          </a:pPr>
          <a:endParaRPr lang="es-CO"/>
        </a:p>
      </c:txPr>
    </c:title>
    <c:autoTitleDeleted val="0"/>
    <c:plotArea>
      <c:layout>
        <c:manualLayout>
          <c:layoutTarget val="inner"/>
          <c:xMode val="edge"/>
          <c:yMode val="edge"/>
          <c:x val="8.5646172466783618E-2"/>
          <c:y val="0.25490462717229984"/>
          <c:w val="0.8139464967970409"/>
          <c:h val="0.54371650252182424"/>
        </c:manualLayout>
      </c:layout>
      <c:barChart>
        <c:barDir val="col"/>
        <c:grouping val="clustered"/>
        <c:varyColors val="0"/>
        <c:ser>
          <c:idx val="0"/>
          <c:order val="0"/>
          <c:tx>
            <c:v>Cantidad de predios</c:v>
          </c:tx>
          <c:spPr>
            <a:pattFill prst="pct50">
              <a:fgClr>
                <a:srgbClr val="0070C0"/>
              </a:fgClr>
              <a:bgClr>
                <a:srgbClr val="002060"/>
              </a:bgClr>
            </a:pattFill>
            <a:ln>
              <a:noFill/>
            </a:ln>
            <a:effectLst/>
          </c:spPr>
          <c:invertIfNegative val="0"/>
          <c:dLbls>
            <c:dLbl>
              <c:idx val="0"/>
              <c:layout>
                <c:manualLayout>
                  <c:x val="-5.4570259208731571E-3"/>
                  <c:y val="7.5235109717868259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s-CO"/>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E-4962-8E5C-5A1BEFB8338D}"/>
                </c:ext>
              </c:extLst>
            </c:dLbl>
            <c:dLbl>
              <c:idx val="1"/>
              <c:layout>
                <c:manualLayout>
                  <c:x val="1.8190086402910413E-3"/>
                  <c:y val="0.24917433910102929"/>
                </c:manualLayout>
              </c:layout>
              <c:tx>
                <c:rich>
                  <a:bodyPr/>
                  <a:lstStyle/>
                  <a:p>
                    <a:fld id="{646563B1-C734-41D9-BBEA-F00F77A24414}" type="VALUE">
                      <a:rPr lang="en-US" sz="1050">
                        <a:solidFill>
                          <a:schemeClr val="bg1"/>
                        </a:solidFill>
                      </a:rPr>
                      <a:pPr/>
                      <a:t>[VALOR]</a:t>
                    </a:fld>
                    <a:endParaRPr lang="es-CO"/>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4E-4962-8E5C-5A1BEFB8338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70C0"/>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Hoja1!$C$31:$C$32</c:f>
              <c:strCache>
                <c:ptCount val="2"/>
                <c:pt idx="0">
                  <c:v>Predios donde el Impuesto ajustado 2021 disminuyó</c:v>
                </c:pt>
                <c:pt idx="1">
                  <c:v>Predios donde el Impuesto Ajutado 2021 es igual al 2020</c:v>
                </c:pt>
              </c:strCache>
            </c:strRef>
          </c:cat>
          <c:val>
            <c:numRef>
              <c:f>Hoja1!$D$31:$D$32</c:f>
              <c:numCache>
                <c:formatCode>#,##0</c:formatCode>
                <c:ptCount val="2"/>
                <c:pt idx="0">
                  <c:v>186456</c:v>
                </c:pt>
                <c:pt idx="1">
                  <c:v>1460197</c:v>
                </c:pt>
              </c:numCache>
            </c:numRef>
          </c:val>
          <c:extLst>
            <c:ext xmlns:c16="http://schemas.microsoft.com/office/drawing/2014/chart" uri="{C3380CC4-5D6E-409C-BE32-E72D297353CC}">
              <c16:uniqueId val="{00000002-B64E-4962-8E5C-5A1BEFB8338D}"/>
            </c:ext>
          </c:extLst>
        </c:ser>
        <c:dLbls>
          <c:showLegendKey val="0"/>
          <c:showVal val="0"/>
          <c:showCatName val="0"/>
          <c:showSerName val="0"/>
          <c:showPercent val="0"/>
          <c:showBubbleSize val="0"/>
        </c:dLbls>
        <c:gapWidth val="100"/>
        <c:axId val="32196559"/>
        <c:axId val="2093417183"/>
      </c:barChart>
      <c:lineChart>
        <c:grouping val="standard"/>
        <c:varyColors val="0"/>
        <c:ser>
          <c:idx val="1"/>
          <c:order val="1"/>
          <c:tx>
            <c:v>% con respecto al total de predios obligados</c:v>
          </c:tx>
          <c:spPr>
            <a:ln w="28575" cap="rnd">
              <a:noFill/>
              <a:round/>
            </a:ln>
            <a:effectLst/>
          </c:spPr>
          <c:marker>
            <c:symbol val="triangle"/>
            <c:size val="7"/>
            <c:spPr>
              <a:solidFill>
                <a:srgbClr val="C00000"/>
              </a:solidFill>
              <a:ln w="9525">
                <a:solidFill>
                  <a:schemeClr val="accent2"/>
                </a:solidFill>
              </a:ln>
              <a:effectLst/>
            </c:spPr>
          </c:marker>
          <c:dLbls>
            <c:dLbl>
              <c:idx val="0"/>
              <c:layout>
                <c:manualLayout>
                  <c:x val="-3.961098996322595E-2"/>
                  <c:y val="-6.90984786776261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4E-4962-8E5C-5A1BEFB8338D}"/>
                </c:ext>
              </c:extLst>
            </c:dLbl>
            <c:dLbl>
              <c:idx val="1"/>
              <c:layout>
                <c:manualLayout>
                  <c:x val="-4.3046624628947434E-2"/>
                  <c:y val="-5.4322645406001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4E-4962-8E5C-5A1BEFB833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mn-lt"/>
                    <a:ea typeface="+mn-ea"/>
                    <a:cs typeface="+mn-cs"/>
                  </a:defRPr>
                </a:pPr>
                <a:endParaRPr lang="es-CO"/>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Hoja1!$C$31:$C$32</c:f>
              <c:strCache>
                <c:ptCount val="2"/>
                <c:pt idx="0">
                  <c:v>Predios donde el Impuesto ajustado 2021 disminuyó</c:v>
                </c:pt>
                <c:pt idx="1">
                  <c:v>Predios donde el Impuesto Ajutado 2021 es igual al 2020</c:v>
                </c:pt>
              </c:strCache>
            </c:strRef>
          </c:cat>
          <c:val>
            <c:numRef>
              <c:f>Hoja1!$E$31:$E$32</c:f>
              <c:numCache>
                <c:formatCode>0.00%</c:formatCode>
                <c:ptCount val="2"/>
                <c:pt idx="0">
                  <c:v>7.0000000000000007E-2</c:v>
                </c:pt>
                <c:pt idx="1">
                  <c:v>0.55200000000000005</c:v>
                </c:pt>
              </c:numCache>
            </c:numRef>
          </c:val>
          <c:smooth val="0"/>
          <c:extLst>
            <c:ext xmlns:c16="http://schemas.microsoft.com/office/drawing/2014/chart" uri="{C3380CC4-5D6E-409C-BE32-E72D297353CC}">
              <c16:uniqueId val="{00000005-B64E-4962-8E5C-5A1BEFB8338D}"/>
            </c:ext>
          </c:extLst>
        </c:ser>
        <c:dLbls>
          <c:showLegendKey val="0"/>
          <c:showVal val="0"/>
          <c:showCatName val="0"/>
          <c:showSerName val="0"/>
          <c:showPercent val="0"/>
          <c:showBubbleSize val="0"/>
        </c:dLbls>
        <c:marker val="1"/>
        <c:smooth val="0"/>
        <c:axId val="32203359"/>
        <c:axId val="124715567"/>
      </c:lineChart>
      <c:catAx>
        <c:axId val="3219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2093417183"/>
        <c:crosses val="autoZero"/>
        <c:auto val="1"/>
        <c:lblAlgn val="ctr"/>
        <c:lblOffset val="100"/>
        <c:noMultiLvlLbl val="0"/>
      </c:catAx>
      <c:valAx>
        <c:axId val="2093417183"/>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s-CO"/>
          </a:p>
        </c:txPr>
        <c:crossAx val="32196559"/>
        <c:crosses val="autoZero"/>
        <c:crossBetween val="between"/>
      </c:valAx>
      <c:valAx>
        <c:axId val="124715567"/>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s-CO"/>
          </a:p>
        </c:txPr>
        <c:crossAx val="32203359"/>
        <c:crosses val="max"/>
        <c:crossBetween val="between"/>
      </c:valAx>
      <c:catAx>
        <c:axId val="32203359"/>
        <c:scaling>
          <c:orientation val="minMax"/>
        </c:scaling>
        <c:delete val="1"/>
        <c:axPos val="b"/>
        <c:numFmt formatCode="General" sourceLinked="1"/>
        <c:majorTickMark val="none"/>
        <c:minorTickMark val="none"/>
        <c:tickLblPos val="nextTo"/>
        <c:crossAx val="124715567"/>
        <c:crosses val="autoZero"/>
        <c:auto val="1"/>
        <c:lblAlgn val="ctr"/>
        <c:lblOffset val="100"/>
        <c:noMultiLvlLbl val="0"/>
      </c:catAx>
      <c:spPr>
        <a:noFill/>
        <a:ln>
          <a:noFill/>
        </a:ln>
        <a:effectLst/>
      </c:spPr>
    </c:plotArea>
    <c:legend>
      <c:legendPos val="b"/>
      <c:layout>
        <c:manualLayout>
          <c:xMode val="edge"/>
          <c:yMode val="edge"/>
          <c:x val="0.16956081388414382"/>
          <c:y val="0.89799278434677265"/>
          <c:w val="0.66772462171368507"/>
          <c:h val="7.5251362810417929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spc="0" baseline="0">
                <a:solidFill>
                  <a:srgbClr val="C00000"/>
                </a:solidFill>
                <a:effectLst/>
                <a:latin typeface="+mn-lt"/>
                <a:ea typeface="+mn-ea"/>
                <a:cs typeface="+mn-cs"/>
              </a:defRPr>
            </a:pPr>
            <a:r>
              <a:rPr lang="es-CO" sz="1400" b="1" i="0" u="none" strike="noStrike" kern="1200" spc="0" baseline="0">
                <a:solidFill>
                  <a:srgbClr val="C00000"/>
                </a:solidFill>
                <a:effectLst/>
                <a:latin typeface="+mn-lt"/>
                <a:ea typeface="+mn-ea"/>
                <a:cs typeface="+mn-cs"/>
              </a:rPr>
              <a:t>Contribuyentes beneficiados por el artículo 4 del acuerdo 780 de 2020</a:t>
            </a:r>
          </a:p>
          <a:p>
            <a:pPr algn="ctr" rtl="0">
              <a:defRPr lang="es-CO" b="1">
                <a:solidFill>
                  <a:srgbClr val="C00000"/>
                </a:solidFill>
                <a:effectLst/>
              </a:defRPr>
            </a:pPr>
            <a:r>
              <a:rPr lang="es-CO" sz="1400" b="1" i="0" u="none" strike="noStrike" kern="1200" spc="0" baseline="0">
                <a:solidFill>
                  <a:srgbClr val="C00000"/>
                </a:solidFill>
                <a:effectLst/>
                <a:latin typeface="+mn-lt"/>
                <a:ea typeface="+mn-ea"/>
                <a:cs typeface="+mn-cs"/>
              </a:rPr>
              <a:t>  Impuesto ICA </a:t>
            </a:r>
            <a:r>
              <a:rPr lang="es-CO" sz="1100" b="1" i="0" u="none" strike="noStrike" kern="1200" spc="0" baseline="0">
                <a:solidFill>
                  <a:srgbClr val="C00000"/>
                </a:solidFill>
                <a:effectLst/>
                <a:latin typeface="+mn-lt"/>
                <a:ea typeface="+mn-ea"/>
                <a:cs typeface="+mn-cs"/>
              </a:rPr>
              <a:t>(Recaudo en </a:t>
            </a:r>
            <a:r>
              <a:rPr lang="es-CO" sz="1100" b="1" i="0" u="none" strike="noStrike" baseline="0">
                <a:effectLst/>
              </a:rPr>
              <a:t>pesos)</a:t>
            </a:r>
            <a:endParaRPr lang="es-CO" sz="1400" b="1" i="0" u="none" strike="noStrike" kern="1200" spc="0" baseline="0">
              <a:solidFill>
                <a:srgbClr val="C00000"/>
              </a:solidFill>
              <a:effectLst/>
              <a:latin typeface="+mn-lt"/>
              <a:ea typeface="+mn-ea"/>
              <a:cs typeface="+mn-cs"/>
            </a:endParaRPr>
          </a:p>
        </c:rich>
      </c:tx>
      <c:overlay val="0"/>
      <c:spPr>
        <a:noFill/>
        <a:ln>
          <a:noFill/>
        </a:ln>
        <a:effectLst/>
      </c:spPr>
      <c:txPr>
        <a:bodyPr rot="0" spcFirstLastPara="1" vertOverflow="ellipsis" vert="horz" wrap="square" anchor="ctr" anchorCtr="1"/>
        <a:lstStyle/>
        <a:p>
          <a:pPr algn="ctr" rtl="0">
            <a:defRPr lang="es-CO" sz="1400" b="1" i="0" u="none" strike="noStrike" kern="1200" spc="0" baseline="0">
              <a:solidFill>
                <a:srgbClr val="C00000"/>
              </a:solidFill>
              <a:effectLst/>
              <a:latin typeface="+mn-lt"/>
              <a:ea typeface="+mn-ea"/>
              <a:cs typeface="+mn-cs"/>
            </a:defRPr>
          </a:pPr>
          <a:endParaRPr lang="es-CO"/>
        </a:p>
      </c:txPr>
    </c:title>
    <c:autoTitleDeleted val="0"/>
    <c:plotArea>
      <c:layout>
        <c:manualLayout>
          <c:layoutTarget val="inner"/>
          <c:xMode val="edge"/>
          <c:yMode val="edge"/>
          <c:x val="0.21048306677928236"/>
          <c:y val="0.20412037037037037"/>
          <c:w val="0.64866922776521452"/>
          <c:h val="0.59183617672790911"/>
        </c:manualLayout>
      </c:layout>
      <c:barChart>
        <c:barDir val="bar"/>
        <c:grouping val="percentStacked"/>
        <c:varyColors val="0"/>
        <c:ser>
          <c:idx val="0"/>
          <c:order val="0"/>
          <c:tx>
            <c:strRef>
              <c:f>Hoja1!$B$53</c:f>
              <c:strCache>
                <c:ptCount val="1"/>
                <c:pt idx="0">
                  <c:v>Total de declarantes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Hoja1!$C$52:$D$52</c:f>
              <c:strCache>
                <c:ptCount val="2"/>
                <c:pt idx="0">
                  <c:v>Total contribuyentes/ Proporción contribuyentes con beneficio</c:v>
                </c:pt>
                <c:pt idx="1">
                  <c:v> Total recaudo/ Proporción recaudo con beneficio</c:v>
                </c:pt>
              </c:strCache>
            </c:strRef>
          </c:cat>
          <c:val>
            <c:numRef>
              <c:f>Hoja1!$C$53:$D$53</c:f>
              <c:numCache>
                <c:formatCode>"$"#,##0_);[Red]\("$"#,##0\)</c:formatCode>
                <c:ptCount val="2"/>
                <c:pt idx="0" formatCode="#,##0">
                  <c:v>21646</c:v>
                </c:pt>
                <c:pt idx="1">
                  <c:v>531712110106</c:v>
                </c:pt>
              </c:numCache>
            </c:numRef>
          </c:val>
          <c:extLst>
            <c:ext xmlns:c16="http://schemas.microsoft.com/office/drawing/2014/chart" uri="{C3380CC4-5D6E-409C-BE32-E72D297353CC}">
              <c16:uniqueId val="{00000000-E437-4248-8BB8-EE4989436D35}"/>
            </c:ext>
          </c:extLst>
        </c:ser>
        <c:ser>
          <c:idx val="1"/>
          <c:order val="1"/>
          <c:tx>
            <c:strRef>
              <c:f>Hoja1!$B$55</c:f>
              <c:strCache>
                <c:ptCount val="1"/>
                <c:pt idx="0">
                  <c:v>Contribuyentes Beneficio 780</c:v>
                </c:pt>
              </c:strCache>
            </c:strRef>
          </c:tx>
          <c:spPr>
            <a:solidFill>
              <a:schemeClr val="accent2"/>
            </a:solidFill>
            <a:ln>
              <a:noFill/>
            </a:ln>
            <a:effectLst/>
          </c:spPr>
          <c:invertIfNegative val="0"/>
          <c:dLbls>
            <c:dLbl>
              <c:idx val="1"/>
              <c:layout>
                <c:manualLayout>
                  <c:x val="2.768166089965381E-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37-4248-8BB8-EE4989436D3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Hoja1!$C$52:$D$52</c:f>
              <c:strCache>
                <c:ptCount val="2"/>
                <c:pt idx="0">
                  <c:v>Total contribuyentes/ Proporción contribuyentes con beneficio</c:v>
                </c:pt>
                <c:pt idx="1">
                  <c:v> Total recaudo/ Proporción recaudo con beneficio</c:v>
                </c:pt>
              </c:strCache>
            </c:strRef>
          </c:cat>
          <c:val>
            <c:numRef>
              <c:f>Hoja1!$C$55:$D$55</c:f>
              <c:numCache>
                <c:formatCode>"$"#,##0_);[Red]\("$"#,##0\)</c:formatCode>
                <c:ptCount val="2"/>
                <c:pt idx="0" formatCode="#,##0">
                  <c:v>4530</c:v>
                </c:pt>
                <c:pt idx="1">
                  <c:v>14060812000</c:v>
                </c:pt>
              </c:numCache>
            </c:numRef>
          </c:val>
          <c:extLst>
            <c:ext xmlns:c16="http://schemas.microsoft.com/office/drawing/2014/chart" uri="{C3380CC4-5D6E-409C-BE32-E72D297353CC}">
              <c16:uniqueId val="{00000002-E437-4248-8BB8-EE4989436D35}"/>
            </c:ext>
          </c:extLst>
        </c:ser>
        <c:dLbls>
          <c:showLegendKey val="0"/>
          <c:showVal val="0"/>
          <c:showCatName val="0"/>
          <c:showSerName val="0"/>
          <c:showPercent val="0"/>
          <c:showBubbleSize val="0"/>
        </c:dLbls>
        <c:gapWidth val="150"/>
        <c:overlap val="100"/>
        <c:axId val="281128079"/>
        <c:axId val="215232591"/>
      </c:barChart>
      <c:catAx>
        <c:axId val="281128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crossAx val="215232591"/>
        <c:crosses val="autoZero"/>
        <c:auto val="1"/>
        <c:lblAlgn val="ctr"/>
        <c:lblOffset val="100"/>
        <c:noMultiLvlLbl val="0"/>
      </c:catAx>
      <c:valAx>
        <c:axId val="215232591"/>
        <c:scaling>
          <c:orientation val="minMax"/>
        </c:scaling>
        <c:delete val="1"/>
        <c:axPos val="b"/>
        <c:numFmt formatCode="0%" sourceLinked="1"/>
        <c:majorTickMark val="none"/>
        <c:minorTickMark val="none"/>
        <c:tickLblPos val="nextTo"/>
        <c:crossAx val="2811280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800" b="1" i="0" baseline="0">
                <a:effectLst/>
              </a:rPr>
              <a:t>Recaudo Global 2021</a:t>
            </a:r>
            <a:endParaRPr lang="es-CO">
              <a:effectLst/>
            </a:endParaRPr>
          </a:p>
          <a:p>
            <a:pPr>
              <a:defRPr/>
            </a:pPr>
            <a:r>
              <a:rPr lang="es-CO" sz="1800" b="0" i="0" baseline="0">
                <a:effectLst/>
              </a:rPr>
              <a:t>(Cifras en millones de pesos)</a:t>
            </a:r>
            <a:endParaRPr lang="es-CO">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Hoja1!$C$30:$C$31</c:f>
              <c:strCache>
                <c:ptCount val="2"/>
                <c:pt idx="0">
                  <c:v>Recaudo a la fecha</c:v>
                </c:pt>
                <c:pt idx="1">
                  <c:v>Meta 2021</c:v>
                </c:pt>
              </c:strCache>
            </c:strRef>
          </c:cat>
          <c:val>
            <c:numRef>
              <c:f>Hoja1!$D$30:$D$31</c:f>
              <c:numCache>
                <c:formatCode>#,##0</c:formatCode>
                <c:ptCount val="2"/>
                <c:pt idx="0">
                  <c:v>5898500.3700000001</c:v>
                </c:pt>
                <c:pt idx="1">
                  <c:v>9902599</c:v>
                </c:pt>
              </c:numCache>
            </c:numRef>
          </c:val>
          <c:extLst>
            <c:ext xmlns:c16="http://schemas.microsoft.com/office/drawing/2014/chart" uri="{C3380CC4-5D6E-409C-BE32-E72D297353CC}">
              <c16:uniqueId val="{00000000-CE18-4D68-AC6A-8486D6345DB6}"/>
            </c:ext>
          </c:extLst>
        </c:ser>
        <c:dLbls>
          <c:showLegendKey val="0"/>
          <c:showVal val="0"/>
          <c:showCatName val="0"/>
          <c:showSerName val="0"/>
          <c:showPercent val="0"/>
          <c:showBubbleSize val="0"/>
        </c:dLbls>
        <c:gapWidth val="182"/>
        <c:axId val="1017268336"/>
        <c:axId val="1017266256"/>
      </c:barChart>
      <c:catAx>
        <c:axId val="1017268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crossAx val="1017266256"/>
        <c:crosses val="autoZero"/>
        <c:auto val="1"/>
        <c:lblAlgn val="ctr"/>
        <c:lblOffset val="100"/>
        <c:noMultiLvlLbl val="0"/>
      </c:catAx>
      <c:valAx>
        <c:axId val="1017266256"/>
        <c:scaling>
          <c:orientation val="minMax"/>
        </c:scaling>
        <c:delete val="1"/>
        <c:axPos val="b"/>
        <c:numFmt formatCode="#,##0" sourceLinked="1"/>
        <c:majorTickMark val="none"/>
        <c:minorTickMark val="none"/>
        <c:tickLblPos val="nextTo"/>
        <c:crossAx val="101726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r>
              <a:rPr lang="en-US" sz="1400" b="1" i="0" cap="all" baseline="0">
                <a:effectLst/>
              </a:rPr>
              <a:t>Recaudo GLOBAL POR IMPUESTO 2021</a:t>
            </a:r>
            <a:endParaRPr lang="es-CO" sz="1400">
              <a:effectLst/>
            </a:endParaRPr>
          </a:p>
          <a:p>
            <a:pPr>
              <a:defRPr sz="1400"/>
            </a:pPr>
            <a:r>
              <a:rPr lang="en-US" sz="1400" b="1" i="0" cap="all" baseline="0">
                <a:effectLst/>
              </a:rPr>
              <a:t>(Cifras en millones de pesos)</a:t>
            </a:r>
            <a:endParaRPr lang="es-CO" sz="1400">
              <a:effectLst/>
            </a:endParaRPr>
          </a:p>
        </c:rich>
      </c:tx>
      <c:layout>
        <c:manualLayout>
          <c:xMode val="edge"/>
          <c:yMode val="edge"/>
          <c:x val="0.29254372150849567"/>
          <c:y val="3.699032717507493E-2"/>
        </c:manualLayout>
      </c:layout>
      <c:overlay val="0"/>
      <c:spPr>
        <a:noFill/>
        <a:ln>
          <a:noFill/>
        </a:ln>
        <a:effectLst/>
      </c:spPr>
      <c:txPr>
        <a:bodyPr rot="0" spcFirstLastPara="1" vertOverflow="ellipsis" vert="horz" wrap="square" anchor="ctr" anchorCtr="1"/>
        <a:lstStyle/>
        <a:p>
          <a:pPr>
            <a:defRPr sz="1400" b="1" i="0" u="none" strike="noStrike" kern="1200" cap="all" baseline="0">
              <a:solidFill>
                <a:schemeClr val="tx1">
                  <a:lumMod val="65000"/>
                  <a:lumOff val="35000"/>
                </a:schemeClr>
              </a:solidFill>
              <a:latin typeface="+mn-lt"/>
              <a:ea typeface="+mn-ea"/>
              <a:cs typeface="+mn-cs"/>
            </a:defRPr>
          </a:pPr>
          <a:endParaRPr lang="es-C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0109646820463232"/>
          <c:y val="0.37774776303842839"/>
          <c:w val="0.57324566008196343"/>
          <c:h val="0.49849351133527142"/>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42AE-4154-BB27-9EC6A0B9814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2AE-4154-BB27-9EC6A0B98140}"/>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42AE-4154-BB27-9EC6A0B98140}"/>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42AE-4154-BB27-9EC6A0B98140}"/>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42AE-4154-BB27-9EC6A0B98140}"/>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42AE-4154-BB27-9EC6A0B98140}"/>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s-CO"/>
                </a:p>
              </c:txPr>
              <c:dLblPos val="outEnd"/>
              <c:showLegendKey val="0"/>
              <c:showVal val="1"/>
              <c:showCatName val="1"/>
              <c:showSerName val="0"/>
              <c:showPercent val="1"/>
              <c:showBubbleSize val="0"/>
              <c:extLst>
                <c:ext xmlns:c16="http://schemas.microsoft.com/office/drawing/2014/chart" uri="{C3380CC4-5D6E-409C-BE32-E72D297353CC}">
                  <c16:uniqueId val="{00000001-42AE-4154-BB27-9EC6A0B98140}"/>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s-CO"/>
                </a:p>
              </c:txPr>
              <c:dLblPos val="outEnd"/>
              <c:showLegendKey val="0"/>
              <c:showVal val="1"/>
              <c:showCatName val="1"/>
              <c:showSerName val="0"/>
              <c:showPercent val="1"/>
              <c:showBubbleSize val="0"/>
              <c:extLst>
                <c:ext xmlns:c16="http://schemas.microsoft.com/office/drawing/2014/chart" uri="{C3380CC4-5D6E-409C-BE32-E72D297353CC}">
                  <c16:uniqueId val="{00000003-42AE-4154-BB27-9EC6A0B98140}"/>
                </c:ext>
              </c:extLst>
            </c:dLbl>
            <c:dLbl>
              <c:idx val="2"/>
              <c:layout>
                <c:manualLayout>
                  <c:x val="0"/>
                  <c:y val="-0.198402663939038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AE-4154-BB27-9EC6A0B98140}"/>
                </c:ext>
              </c:extLst>
            </c:dLbl>
            <c:dLbl>
              <c:idx val="3"/>
              <c:layout>
                <c:manualLayout>
                  <c:x val="-0.1239766081871345"/>
                  <c:y val="-4.70785982228227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AE-4154-BB27-9EC6A0B98140}"/>
                </c:ext>
              </c:extLst>
            </c:dLbl>
            <c:dLbl>
              <c:idx val="4"/>
              <c:layout>
                <c:manualLayout>
                  <c:x val="-2.1052631578947368E-2"/>
                  <c:y val="-6.3892383302402142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5"/>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2AE-4154-BB27-9EC6A0B98140}"/>
                </c:ext>
              </c:extLst>
            </c:dLbl>
            <c:dLbl>
              <c:idx val="5"/>
              <c:layout>
                <c:manualLayout>
                  <c:x val="7.0175438596491229E-3"/>
                  <c:y val="-3.699032717507493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r>
                      <a:rPr lang="en-US" sz="1100" baseline="0"/>
                      <a:t>Otros Impuestos; </a:t>
                    </a:r>
                    <a:fld id="{CCEA28C9-98EC-4BDA-9521-849F79C2ABA8}" type="VALUE">
                      <a:rPr lang="en-US" sz="1100" baseline="0"/>
                      <a:pPr>
                        <a:defRPr sz="1100">
                          <a:solidFill>
                            <a:schemeClr val="accent1"/>
                          </a:solidFill>
                        </a:defRPr>
                      </a:pPr>
                      <a:t>[VALOR]</a:t>
                    </a:fld>
                    <a:r>
                      <a:rPr lang="en-US" sz="1100" baseline="0"/>
                      <a:t>; </a:t>
                    </a:r>
                    <a:fld id="{DB8CF0DF-3736-4C2A-B7D4-F3296212077D}" type="PERCENTAGE">
                      <a:rPr lang="en-US" sz="1100" baseline="0"/>
                      <a:pPr>
                        <a:defRPr sz="1100">
                          <a:solidFill>
                            <a:schemeClr val="accent1"/>
                          </a:solidFill>
                        </a:defRPr>
                      </a:pPr>
                      <a:t>[PORCENTAJE]</a:t>
                    </a:fld>
                    <a:endParaRPr lang="en-US" sz="1100" baseline="0"/>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s-CO"/>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2AE-4154-BB27-9EC6A0B9814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s-CO"/>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Hoja1!$C$17:$C$22</c:f>
              <c:strCache>
                <c:ptCount val="6"/>
                <c:pt idx="0">
                  <c:v>Impuesto</c:v>
                </c:pt>
                <c:pt idx="2">
                  <c:v>Predial</c:v>
                </c:pt>
                <c:pt idx="3">
                  <c:v>Vehículos</c:v>
                </c:pt>
                <c:pt idx="4">
                  <c:v>ICA</c:v>
                </c:pt>
                <c:pt idx="5">
                  <c:v>Sobretasa a la Gasolina</c:v>
                </c:pt>
              </c:strCache>
            </c:strRef>
          </c:cat>
          <c:val>
            <c:numRef>
              <c:f>Hoja1!$K$17:$K$22</c:f>
              <c:numCache>
                <c:formatCode>General</c:formatCode>
                <c:ptCount val="6"/>
                <c:pt idx="2" formatCode="#,##0">
                  <c:v>3134034.95</c:v>
                </c:pt>
                <c:pt idx="3" formatCode="#,##0">
                  <c:v>419408.71</c:v>
                </c:pt>
                <c:pt idx="4" formatCode="#,##0">
                  <c:v>1832249.71</c:v>
                </c:pt>
                <c:pt idx="5" formatCode="#,##0">
                  <c:v>512807</c:v>
                </c:pt>
              </c:numCache>
            </c:numRef>
          </c:val>
          <c:extLst>
            <c:ext xmlns:c16="http://schemas.microsoft.com/office/drawing/2014/chart" uri="{C3380CC4-5D6E-409C-BE32-E72D297353CC}">
              <c16:uniqueId val="{0000000C-42AE-4154-BB27-9EC6A0B9814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CO" sz="1400">
                <a:solidFill>
                  <a:srgbClr val="C00000"/>
                </a:solidFill>
              </a:rPr>
              <a:t>Vencimientos para el impuesto ICA - Regimen Común</a:t>
            </a:r>
          </a:p>
        </c:rich>
      </c:tx>
      <c:layout>
        <c:manualLayout>
          <c:xMode val="edge"/>
          <c:yMode val="edge"/>
          <c:x val="0.11517130452151425"/>
          <c:y val="3.9151706182030427E-2"/>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CO"/>
        </a:p>
      </c:txPr>
    </c:title>
    <c:autoTitleDeleted val="0"/>
    <c:plotArea>
      <c:layout>
        <c:manualLayout>
          <c:layoutTarget val="inner"/>
          <c:xMode val="edge"/>
          <c:yMode val="edge"/>
          <c:x val="2.3141967067200713E-2"/>
          <c:y val="0.36526418153238338"/>
          <c:w val="0.96083667111704496"/>
          <c:h val="0.48161668116158968"/>
        </c:manualLayout>
      </c:layout>
      <c:lineChart>
        <c:grouping val="stacked"/>
        <c:varyColors val="0"/>
        <c:ser>
          <c:idx val="0"/>
          <c:order val="0"/>
          <c:tx>
            <c:strRef>
              <c:f>'Comparativo calendario'!$B$19</c:f>
              <c:strCache>
                <c:ptCount val="1"/>
                <c:pt idx="0">
                  <c:v>2019</c:v>
                </c:pt>
              </c:strCache>
            </c:strRef>
          </c:tx>
          <c:spPr>
            <a:ln w="38100" cap="flat" cmpd="dbl" algn="ctr">
              <a:solidFill>
                <a:schemeClr val="accent2"/>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 calendario'!$C$18:$I$18</c:f>
              <c:strCache>
                <c:ptCount val="7"/>
                <c:pt idx="0">
                  <c:v>Primer bimestre</c:v>
                </c:pt>
                <c:pt idx="1">
                  <c:v>Segundo bimestre</c:v>
                </c:pt>
                <c:pt idx="2">
                  <c:v>Tercer bimestre</c:v>
                </c:pt>
                <c:pt idx="3">
                  <c:v>Cuarto bimestre</c:v>
                </c:pt>
                <c:pt idx="4">
                  <c:v>Quinto bimestre</c:v>
                </c:pt>
                <c:pt idx="5">
                  <c:v>Sexto bimestre</c:v>
                </c:pt>
                <c:pt idx="6">
                  <c:v>Vencimiento Anual</c:v>
                </c:pt>
              </c:strCache>
            </c:strRef>
          </c:cat>
          <c:val>
            <c:numRef>
              <c:f>'Comparativo calendario'!$C$19:$I$19</c:f>
              <c:numCache>
                <c:formatCode>m/d/yyyy</c:formatCode>
                <c:ptCount val="7"/>
                <c:pt idx="0">
                  <c:v>43539</c:v>
                </c:pt>
                <c:pt idx="1">
                  <c:v>43602</c:v>
                </c:pt>
                <c:pt idx="2">
                  <c:v>43665</c:v>
                </c:pt>
                <c:pt idx="3">
                  <c:v>43728</c:v>
                </c:pt>
                <c:pt idx="4">
                  <c:v>43784</c:v>
                </c:pt>
                <c:pt idx="5">
                  <c:v>43847</c:v>
                </c:pt>
                <c:pt idx="6">
                  <c:v>43854</c:v>
                </c:pt>
              </c:numCache>
            </c:numRef>
          </c:val>
          <c:smooth val="0"/>
          <c:extLst>
            <c:ext xmlns:c16="http://schemas.microsoft.com/office/drawing/2014/chart" uri="{C3380CC4-5D6E-409C-BE32-E72D297353CC}">
              <c16:uniqueId val="{00000000-8878-4AB1-841E-54263DC3F546}"/>
            </c:ext>
          </c:extLst>
        </c:ser>
        <c:ser>
          <c:idx val="1"/>
          <c:order val="1"/>
          <c:tx>
            <c:strRef>
              <c:f>'Comparativo calendario'!$B$20</c:f>
              <c:strCache>
                <c:ptCount val="1"/>
                <c:pt idx="0">
                  <c:v>2020</c:v>
                </c:pt>
              </c:strCache>
            </c:strRef>
          </c:tx>
          <c:spPr>
            <a:ln w="38100" cap="flat" cmpd="dbl" algn="ctr">
              <a:solidFill>
                <a:schemeClr val="accent4"/>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 calendario'!$C$18:$I$18</c:f>
              <c:strCache>
                <c:ptCount val="7"/>
                <c:pt idx="0">
                  <c:v>Primer bimestre</c:v>
                </c:pt>
                <c:pt idx="1">
                  <c:v>Segundo bimestre</c:v>
                </c:pt>
                <c:pt idx="2">
                  <c:v>Tercer bimestre</c:v>
                </c:pt>
                <c:pt idx="3">
                  <c:v>Cuarto bimestre</c:v>
                </c:pt>
                <c:pt idx="4">
                  <c:v>Quinto bimestre</c:v>
                </c:pt>
                <c:pt idx="5">
                  <c:v>Sexto bimestre</c:v>
                </c:pt>
                <c:pt idx="6">
                  <c:v>Vencimiento Anual</c:v>
                </c:pt>
              </c:strCache>
            </c:strRef>
          </c:cat>
          <c:val>
            <c:numRef>
              <c:f>'Comparativo calendario'!$C$20:$I$20</c:f>
              <c:numCache>
                <c:formatCode>m/d/yyyy</c:formatCode>
                <c:ptCount val="7"/>
                <c:pt idx="0">
                  <c:v>43910</c:v>
                </c:pt>
                <c:pt idx="1">
                  <c:v>44074</c:v>
                </c:pt>
                <c:pt idx="2">
                  <c:v>44120</c:v>
                </c:pt>
                <c:pt idx="3">
                  <c:v>44155</c:v>
                </c:pt>
                <c:pt idx="4">
                  <c:v>44183</c:v>
                </c:pt>
                <c:pt idx="5">
                  <c:v>44239</c:v>
                </c:pt>
                <c:pt idx="6">
                  <c:v>44211</c:v>
                </c:pt>
              </c:numCache>
            </c:numRef>
          </c:val>
          <c:smooth val="0"/>
          <c:extLst>
            <c:ext xmlns:c16="http://schemas.microsoft.com/office/drawing/2014/chart" uri="{C3380CC4-5D6E-409C-BE32-E72D297353CC}">
              <c16:uniqueId val="{00000001-8878-4AB1-841E-54263DC3F546}"/>
            </c:ext>
          </c:extLst>
        </c:ser>
        <c:ser>
          <c:idx val="2"/>
          <c:order val="2"/>
          <c:tx>
            <c:strRef>
              <c:f>'Comparativo calendario'!$B$21</c:f>
              <c:strCache>
                <c:ptCount val="1"/>
                <c:pt idx="0">
                  <c:v>2021</c:v>
                </c:pt>
              </c:strCache>
            </c:strRef>
          </c:tx>
          <c:spPr>
            <a:ln w="38100" cap="flat" cmpd="dbl" algn="ctr">
              <a:solidFill>
                <a:schemeClr val="accent6"/>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'Comparativo calendario'!$C$18:$I$18</c:f>
              <c:strCache>
                <c:ptCount val="7"/>
                <c:pt idx="0">
                  <c:v>Primer bimestre</c:v>
                </c:pt>
                <c:pt idx="1">
                  <c:v>Segundo bimestre</c:v>
                </c:pt>
                <c:pt idx="2">
                  <c:v>Tercer bimestre</c:v>
                </c:pt>
                <c:pt idx="3">
                  <c:v>Cuarto bimestre</c:v>
                </c:pt>
                <c:pt idx="4">
                  <c:v>Quinto bimestre</c:v>
                </c:pt>
                <c:pt idx="5">
                  <c:v>Sexto bimestre</c:v>
                </c:pt>
                <c:pt idx="6">
                  <c:v>Vencimiento Anual</c:v>
                </c:pt>
              </c:strCache>
            </c:strRef>
          </c:cat>
          <c:val>
            <c:numRef>
              <c:f>'Comparativo calendario'!$C$21:$I$21</c:f>
              <c:numCache>
                <c:formatCode>m/d/yyyy</c:formatCode>
                <c:ptCount val="7"/>
                <c:pt idx="0">
                  <c:v>44337</c:v>
                </c:pt>
                <c:pt idx="1">
                  <c:v>44393</c:v>
                </c:pt>
                <c:pt idx="2">
                  <c:v>44449</c:v>
                </c:pt>
                <c:pt idx="3">
                  <c:v>44512</c:v>
                </c:pt>
                <c:pt idx="4">
                  <c:v>44543</c:v>
                </c:pt>
                <c:pt idx="5">
                  <c:v>44617</c:v>
                </c:pt>
                <c:pt idx="6">
                  <c:v>44596</c:v>
                </c:pt>
              </c:numCache>
            </c:numRef>
          </c:val>
          <c:smooth val="0"/>
          <c:extLst>
            <c:ext xmlns:c16="http://schemas.microsoft.com/office/drawing/2014/chart" uri="{C3380CC4-5D6E-409C-BE32-E72D297353CC}">
              <c16:uniqueId val="{00000002-8878-4AB1-841E-54263DC3F546}"/>
            </c:ext>
          </c:extLst>
        </c:ser>
        <c:dLbls>
          <c:showLegendKey val="0"/>
          <c:showVal val="0"/>
          <c:showCatName val="0"/>
          <c:showSerName val="0"/>
          <c:showPercent val="0"/>
          <c:showBubbleSize val="0"/>
        </c:dLbls>
        <c:smooth val="0"/>
        <c:axId val="2137354816"/>
        <c:axId val="2137361472"/>
      </c:lineChart>
      <c:catAx>
        <c:axId val="2137354816"/>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solidFill>
            <a:schemeClr val="accent2">
              <a:lumMod val="20000"/>
              <a:lumOff val="80000"/>
            </a:schemeClr>
          </a:solidFill>
          <a:ln w="3175" cap="flat" cmpd="sng" algn="ctr">
            <a:solidFill>
              <a:schemeClr val="bg1">
                <a:lumMod val="65000"/>
              </a:schemeClr>
            </a:solidFill>
            <a:round/>
            <a:tailEnd type="none" w="med" len="lg"/>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2137361472"/>
        <c:crosses val="autoZero"/>
        <c:auto val="1"/>
        <c:lblAlgn val="ctr"/>
        <c:lblOffset val="100"/>
        <c:noMultiLvlLbl val="0"/>
      </c:catAx>
      <c:valAx>
        <c:axId val="2137361472"/>
        <c:scaling>
          <c:orientation val="minMax"/>
        </c:scaling>
        <c:delete val="1"/>
        <c:axPos val="l"/>
        <c:numFmt formatCode="m/d/yyyy" sourceLinked="1"/>
        <c:majorTickMark val="none"/>
        <c:minorTickMark val="none"/>
        <c:tickLblPos val="nextTo"/>
        <c:crossAx val="2137354816"/>
        <c:crosses val="autoZero"/>
        <c:crossBetween val="between"/>
      </c:valAx>
      <c:spPr>
        <a:noFill/>
        <a:ln>
          <a:noFill/>
        </a:ln>
        <a:effectLst/>
      </c:spPr>
    </c:plotArea>
    <c:legend>
      <c:legendPos val="t"/>
      <c:layout>
        <c:manualLayout>
          <c:xMode val="edge"/>
          <c:yMode val="edge"/>
          <c:x val="0.33794925167064394"/>
          <c:y val="0.19179985839619129"/>
          <c:w val="0.2706968171034696"/>
          <c:h val="7.34099628932254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CO" sz="1400" b="1" i="0" u="none" strike="noStrike" kern="1200" cap="all" spc="150" baseline="0">
                <a:solidFill>
                  <a:srgbClr val="C00000"/>
                </a:solidFill>
                <a:latin typeface="+mn-lt"/>
                <a:ea typeface="+mn-ea"/>
                <a:cs typeface="+mn-cs"/>
              </a:defRPr>
            </a:pPr>
            <a:r>
              <a:rPr lang="es-CO" sz="1400" b="1" i="0" u="none" strike="noStrike" kern="1200" cap="all" spc="150" baseline="0">
                <a:solidFill>
                  <a:srgbClr val="C00000"/>
                </a:solidFill>
                <a:latin typeface="+mn-lt"/>
                <a:ea typeface="+mn-ea"/>
                <a:cs typeface="+mn-cs"/>
              </a:rPr>
              <a:t>Vencimientos para el impuesto ICA - Régimen Preferencial </a:t>
            </a:r>
          </a:p>
        </c:rich>
      </c:tx>
      <c:overlay val="0"/>
      <c:spPr>
        <a:noFill/>
        <a:ln>
          <a:noFill/>
        </a:ln>
        <a:effectLst/>
      </c:spPr>
      <c:txPr>
        <a:bodyPr rot="0" spcFirstLastPara="1" vertOverflow="ellipsis" vert="horz" wrap="square" anchor="ctr" anchorCtr="1"/>
        <a:lstStyle/>
        <a:p>
          <a:pPr algn="ctr" rtl="0">
            <a:defRPr lang="es-CO" sz="1400" b="1" i="0" u="none" strike="noStrike" kern="1200" cap="all" spc="150" baseline="0">
              <a:solidFill>
                <a:srgbClr val="C00000"/>
              </a:solidFill>
              <a:latin typeface="+mn-lt"/>
              <a:ea typeface="+mn-ea"/>
              <a:cs typeface="+mn-cs"/>
            </a:defRPr>
          </a:pPr>
          <a:endParaRPr lang="es-CO"/>
        </a:p>
      </c:txPr>
    </c:title>
    <c:autoTitleDeleted val="0"/>
    <c:plotArea>
      <c:layout>
        <c:manualLayout>
          <c:layoutTarget val="inner"/>
          <c:xMode val="edge"/>
          <c:yMode val="edge"/>
          <c:x val="3.542673107890499E-2"/>
          <c:y val="0.30870944688010876"/>
          <c:w val="0.92914653784219003"/>
          <c:h val="0.58498297033593716"/>
        </c:manualLayout>
      </c:layout>
      <c:lineChart>
        <c:grouping val="standard"/>
        <c:varyColors val="0"/>
        <c:ser>
          <c:idx val="0"/>
          <c:order val="0"/>
          <c:spPr>
            <a:ln w="3810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'Comparativo calendario'!$B$19:$B$21</c:f>
              <c:numCache>
                <c:formatCode>General</c:formatCode>
                <c:ptCount val="3"/>
                <c:pt idx="0">
                  <c:v>2019</c:v>
                </c:pt>
                <c:pt idx="1">
                  <c:v>2020</c:v>
                </c:pt>
                <c:pt idx="2">
                  <c:v>2021</c:v>
                </c:pt>
              </c:numCache>
            </c:numRef>
          </c:cat>
          <c:val>
            <c:numRef>
              <c:f>'Comparativo calendario'!$J$19:$J$21</c:f>
              <c:numCache>
                <c:formatCode>m/d/yyyy</c:formatCode>
                <c:ptCount val="3"/>
                <c:pt idx="0">
                  <c:v>43854</c:v>
                </c:pt>
                <c:pt idx="1">
                  <c:v>44218</c:v>
                </c:pt>
                <c:pt idx="2">
                  <c:v>44599</c:v>
                </c:pt>
              </c:numCache>
            </c:numRef>
          </c:val>
          <c:smooth val="0"/>
          <c:extLst>
            <c:ext xmlns:c16="http://schemas.microsoft.com/office/drawing/2014/chart" uri="{C3380CC4-5D6E-409C-BE32-E72D297353CC}">
              <c16:uniqueId val="{00000000-7DE2-47B0-AE8A-C8FAEF2D11D8}"/>
            </c:ext>
          </c:extLst>
        </c:ser>
        <c:dLbls>
          <c:showLegendKey val="0"/>
          <c:showVal val="0"/>
          <c:showCatName val="0"/>
          <c:showSerName val="0"/>
          <c:showPercent val="0"/>
          <c:showBubbleSize val="0"/>
        </c:dLbls>
        <c:smooth val="0"/>
        <c:axId val="33180256"/>
        <c:axId val="33172352"/>
      </c:lineChart>
      <c:catAx>
        <c:axId val="33180256"/>
        <c:scaling>
          <c:orientation val="minMax"/>
        </c:scaling>
        <c:delete val="0"/>
        <c:axPos val="b"/>
        <c:majorGridlines>
          <c:spPr>
            <a:ln w="9525" cap="flat" cmpd="sng" algn="ctr">
              <a:solidFill>
                <a:schemeClr val="bg1">
                  <a:lumMod val="75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33172352"/>
        <c:crosses val="autoZero"/>
        <c:auto val="1"/>
        <c:lblAlgn val="ctr"/>
        <c:lblOffset val="100"/>
        <c:noMultiLvlLbl val="0"/>
      </c:catAx>
      <c:valAx>
        <c:axId val="33172352"/>
        <c:scaling>
          <c:orientation val="minMax"/>
        </c:scaling>
        <c:delete val="1"/>
        <c:axPos val="l"/>
        <c:numFmt formatCode="m/d/yyyy" sourceLinked="1"/>
        <c:majorTickMark val="none"/>
        <c:minorTickMark val="none"/>
        <c:tickLblPos val="nextTo"/>
        <c:crossAx val="3318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Hoja1!$I$3</c:f>
              <c:strCache>
                <c:ptCount val="1"/>
                <c:pt idx="0">
                  <c:v>Nacional</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Hoja1!$H$4:$H$6</c:f>
              <c:numCache>
                <c:formatCode>General</c:formatCode>
                <c:ptCount val="3"/>
                <c:pt idx="0">
                  <c:v>2018</c:v>
                </c:pt>
                <c:pt idx="1">
                  <c:v>2019</c:v>
                </c:pt>
                <c:pt idx="2">
                  <c:v>2020</c:v>
                </c:pt>
              </c:numCache>
            </c:numRef>
          </c:cat>
          <c:val>
            <c:numRef>
              <c:f>Hoja1!$I$4:$I$6</c:f>
              <c:numCache>
                <c:formatCode>General</c:formatCode>
                <c:ptCount val="3"/>
                <c:pt idx="0">
                  <c:v>8.1999999999999993</c:v>
                </c:pt>
                <c:pt idx="1">
                  <c:v>9.6</c:v>
                </c:pt>
                <c:pt idx="2">
                  <c:v>15.1</c:v>
                </c:pt>
              </c:numCache>
            </c:numRef>
          </c:val>
          <c:extLst>
            <c:ext xmlns:c16="http://schemas.microsoft.com/office/drawing/2014/chart" uri="{C3380CC4-5D6E-409C-BE32-E72D297353CC}">
              <c16:uniqueId val="{00000000-B9C7-4290-AD99-93BB2F90F819}"/>
            </c:ext>
          </c:extLst>
        </c:ser>
        <c:ser>
          <c:idx val="1"/>
          <c:order val="1"/>
          <c:tx>
            <c:strRef>
              <c:f>Hoja1!$J$3</c:f>
              <c:strCache>
                <c:ptCount val="1"/>
                <c:pt idx="0">
                  <c:v>Bogotá</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Hoja1!$H$4:$H$6</c:f>
              <c:numCache>
                <c:formatCode>General</c:formatCode>
                <c:ptCount val="3"/>
                <c:pt idx="0">
                  <c:v>2018</c:v>
                </c:pt>
                <c:pt idx="1">
                  <c:v>2019</c:v>
                </c:pt>
                <c:pt idx="2">
                  <c:v>2020</c:v>
                </c:pt>
              </c:numCache>
            </c:numRef>
          </c:cat>
          <c:val>
            <c:numRef>
              <c:f>Hoja1!$J$4:$J$6</c:f>
              <c:numCache>
                <c:formatCode>General</c:formatCode>
                <c:ptCount val="3"/>
                <c:pt idx="0" formatCode="0.0">
                  <c:v>4</c:v>
                </c:pt>
                <c:pt idx="1">
                  <c:v>4.2</c:v>
                </c:pt>
                <c:pt idx="2">
                  <c:v>13.3</c:v>
                </c:pt>
              </c:numCache>
            </c:numRef>
          </c:val>
          <c:extLst>
            <c:ext xmlns:c16="http://schemas.microsoft.com/office/drawing/2014/chart" uri="{C3380CC4-5D6E-409C-BE32-E72D297353CC}">
              <c16:uniqueId val="{00000001-B9C7-4290-AD99-93BB2F90F819}"/>
            </c:ext>
          </c:extLst>
        </c:ser>
        <c:dLbls>
          <c:dLblPos val="outEnd"/>
          <c:showLegendKey val="0"/>
          <c:showVal val="1"/>
          <c:showCatName val="0"/>
          <c:showSerName val="0"/>
          <c:showPercent val="0"/>
          <c:showBubbleSize val="0"/>
        </c:dLbls>
        <c:gapWidth val="150"/>
        <c:axId val="486186936"/>
        <c:axId val="486190872"/>
      </c:barChart>
      <c:catAx>
        <c:axId val="48618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86190872"/>
        <c:crosses val="autoZero"/>
        <c:auto val="1"/>
        <c:lblAlgn val="ctr"/>
        <c:lblOffset val="100"/>
        <c:noMultiLvlLbl val="0"/>
      </c:catAx>
      <c:valAx>
        <c:axId val="486190872"/>
        <c:scaling>
          <c:orientation val="minMax"/>
        </c:scaling>
        <c:delete val="1"/>
        <c:axPos val="l"/>
        <c:numFmt formatCode="General" sourceLinked="1"/>
        <c:majorTickMark val="none"/>
        <c:minorTickMark val="none"/>
        <c:tickLblPos val="nextTo"/>
        <c:crossAx val="48618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Hoja1!$I$3</c:f>
              <c:strCache>
                <c:ptCount val="1"/>
                <c:pt idx="0">
                  <c:v>Nacional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Hoja1!$H$13:$H$15</c:f>
              <c:numCache>
                <c:formatCode>General</c:formatCode>
                <c:ptCount val="3"/>
                <c:pt idx="0">
                  <c:v>2018</c:v>
                </c:pt>
                <c:pt idx="1">
                  <c:v>2019</c:v>
                </c:pt>
                <c:pt idx="2">
                  <c:v>2020</c:v>
                </c:pt>
              </c:numCache>
            </c:numRef>
          </c:cat>
          <c:val>
            <c:numRef>
              <c:f>Hoja1!$I$13:$I$15</c:f>
              <c:numCache>
                <c:formatCode>General</c:formatCode>
                <c:ptCount val="3"/>
                <c:pt idx="0">
                  <c:v>34.700000000000003</c:v>
                </c:pt>
                <c:pt idx="1">
                  <c:v>35.700000000000003</c:v>
                </c:pt>
                <c:pt idx="2">
                  <c:v>42.5</c:v>
                </c:pt>
              </c:numCache>
            </c:numRef>
          </c:val>
          <c:extLst>
            <c:ext xmlns:c16="http://schemas.microsoft.com/office/drawing/2014/chart" uri="{C3380CC4-5D6E-409C-BE32-E72D297353CC}">
              <c16:uniqueId val="{00000000-59C9-418A-ABAE-C7B925AC3D84}"/>
            </c:ext>
          </c:extLst>
        </c:ser>
        <c:ser>
          <c:idx val="1"/>
          <c:order val="1"/>
          <c:tx>
            <c:strRef>
              <c:f>Hoja1!$J$3</c:f>
              <c:strCache>
                <c:ptCount val="1"/>
                <c:pt idx="0">
                  <c:v>Bogotá</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Hoja1!$H$13:$H$15</c:f>
              <c:numCache>
                <c:formatCode>General</c:formatCode>
                <c:ptCount val="3"/>
                <c:pt idx="0">
                  <c:v>2018</c:v>
                </c:pt>
                <c:pt idx="1">
                  <c:v>2019</c:v>
                </c:pt>
                <c:pt idx="2">
                  <c:v>2020</c:v>
                </c:pt>
              </c:numCache>
            </c:numRef>
          </c:cat>
          <c:val>
            <c:numRef>
              <c:f>Hoja1!$J$13:$J$15</c:f>
              <c:numCache>
                <c:formatCode>General</c:formatCode>
                <c:ptCount val="3"/>
                <c:pt idx="0" formatCode="0.0">
                  <c:v>26.4</c:v>
                </c:pt>
                <c:pt idx="1">
                  <c:v>27.2</c:v>
                </c:pt>
                <c:pt idx="2">
                  <c:v>40.1</c:v>
                </c:pt>
              </c:numCache>
            </c:numRef>
          </c:val>
          <c:extLst>
            <c:ext xmlns:c16="http://schemas.microsoft.com/office/drawing/2014/chart" uri="{C3380CC4-5D6E-409C-BE32-E72D297353CC}">
              <c16:uniqueId val="{00000001-59C9-418A-ABAE-C7B925AC3D84}"/>
            </c:ext>
          </c:extLst>
        </c:ser>
        <c:dLbls>
          <c:dLblPos val="outEnd"/>
          <c:showLegendKey val="0"/>
          <c:showVal val="1"/>
          <c:showCatName val="0"/>
          <c:showSerName val="0"/>
          <c:showPercent val="0"/>
          <c:showBubbleSize val="0"/>
        </c:dLbls>
        <c:gapWidth val="150"/>
        <c:axId val="486186936"/>
        <c:axId val="486190872"/>
      </c:barChart>
      <c:catAx>
        <c:axId val="48618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crossAx val="486190872"/>
        <c:crosses val="autoZero"/>
        <c:auto val="1"/>
        <c:lblAlgn val="ctr"/>
        <c:lblOffset val="100"/>
        <c:noMultiLvlLbl val="0"/>
      </c:catAx>
      <c:valAx>
        <c:axId val="486190872"/>
        <c:scaling>
          <c:orientation val="minMax"/>
        </c:scaling>
        <c:delete val="1"/>
        <c:axPos val="l"/>
        <c:numFmt formatCode="General" sourceLinked="1"/>
        <c:majorTickMark val="none"/>
        <c:minorTickMark val="none"/>
        <c:tickLblPos val="nextTo"/>
        <c:crossAx val="48618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Hoja1!$C$2</c:f>
              <c:strCache>
                <c:ptCount val="1"/>
                <c:pt idx="0">
                  <c:v>Hogares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FF"/>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Hoja1!$B$3:$B$14</c:f>
              <c:strCache>
                <c:ptCount val="12"/>
                <c:pt idx="0">
                  <c:v>Ciclo 1</c:v>
                </c:pt>
                <c:pt idx="1">
                  <c:v>Ciclo 2</c:v>
                </c:pt>
                <c:pt idx="2">
                  <c:v>Ciclo 3</c:v>
                </c:pt>
                <c:pt idx="3">
                  <c:v>Ciclo 4</c:v>
                </c:pt>
                <c:pt idx="4">
                  <c:v>Ciclo 5</c:v>
                </c:pt>
                <c:pt idx="6">
                  <c:v>Bono 
emergencia</c:v>
                </c:pt>
                <c:pt idx="7">
                  <c:v>Ciclos 1 y 2</c:v>
                </c:pt>
                <c:pt idx="8">
                  <c:v>Ciclo 3</c:v>
                </c:pt>
                <c:pt idx="9">
                  <c:v>Ciclo 4*</c:v>
                </c:pt>
                <c:pt idx="10">
                  <c:v>Ciclo 5*</c:v>
                </c:pt>
                <c:pt idx="11">
                  <c:v>Ciclo 6*</c:v>
                </c:pt>
              </c:strCache>
            </c:strRef>
          </c:cat>
          <c:val>
            <c:numRef>
              <c:f>Hoja1!$C$3:$C$14</c:f>
              <c:numCache>
                <c:formatCode>#,##0</c:formatCode>
                <c:ptCount val="12"/>
                <c:pt idx="0">
                  <c:v>309812</c:v>
                </c:pt>
                <c:pt idx="1">
                  <c:v>308669</c:v>
                </c:pt>
                <c:pt idx="2">
                  <c:v>399210</c:v>
                </c:pt>
                <c:pt idx="3">
                  <c:v>515537</c:v>
                </c:pt>
                <c:pt idx="4">
                  <c:v>521323</c:v>
                </c:pt>
                <c:pt idx="6">
                  <c:v>565069</c:v>
                </c:pt>
                <c:pt idx="7">
                  <c:v>127189</c:v>
                </c:pt>
                <c:pt idx="8">
                  <c:v>138240</c:v>
                </c:pt>
                <c:pt idx="9">
                  <c:v>372329</c:v>
                </c:pt>
                <c:pt idx="10">
                  <c:v>448098</c:v>
                </c:pt>
                <c:pt idx="11">
                  <c:v>461813</c:v>
                </c:pt>
              </c:numCache>
            </c:numRef>
          </c:val>
          <c:extLst>
            <c:ext xmlns:c16="http://schemas.microsoft.com/office/drawing/2014/chart" uri="{C3380CC4-5D6E-409C-BE32-E72D297353CC}">
              <c16:uniqueId val="{00000000-8247-410A-A695-D75ED161A92D}"/>
            </c:ext>
          </c:extLst>
        </c:ser>
        <c:dLbls>
          <c:showLegendKey val="0"/>
          <c:showVal val="0"/>
          <c:showCatName val="0"/>
          <c:showSerName val="0"/>
          <c:showPercent val="0"/>
          <c:showBubbleSize val="0"/>
        </c:dLbls>
        <c:gapWidth val="26"/>
        <c:axId val="1619757056"/>
        <c:axId val="1616520112"/>
      </c:barChart>
      <c:lineChart>
        <c:grouping val="standard"/>
        <c:varyColors val="0"/>
        <c:ser>
          <c:idx val="1"/>
          <c:order val="1"/>
          <c:tx>
            <c:strRef>
              <c:f>Hoja1!$D$2</c:f>
              <c:strCache>
                <c:ptCount val="1"/>
                <c:pt idx="0">
                  <c:v>Montos</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Hoja1!$B$3:$B$14</c:f>
              <c:strCache>
                <c:ptCount val="12"/>
                <c:pt idx="0">
                  <c:v>Ciclo 1</c:v>
                </c:pt>
                <c:pt idx="1">
                  <c:v>Ciclo 2</c:v>
                </c:pt>
                <c:pt idx="2">
                  <c:v>Ciclo 3</c:v>
                </c:pt>
                <c:pt idx="3">
                  <c:v>Ciclo 4</c:v>
                </c:pt>
                <c:pt idx="4">
                  <c:v>Ciclo 5</c:v>
                </c:pt>
                <c:pt idx="6">
                  <c:v>Bono 
emergencia</c:v>
                </c:pt>
                <c:pt idx="7">
                  <c:v>Ciclos 1 y 2</c:v>
                </c:pt>
                <c:pt idx="8">
                  <c:v>Ciclo 3</c:v>
                </c:pt>
                <c:pt idx="9">
                  <c:v>Ciclo 4*</c:v>
                </c:pt>
                <c:pt idx="10">
                  <c:v>Ciclo 5*</c:v>
                </c:pt>
                <c:pt idx="11">
                  <c:v>Ciclo 6*</c:v>
                </c:pt>
              </c:strCache>
            </c:strRef>
          </c:cat>
          <c:val>
            <c:numRef>
              <c:f>Hoja1!$D$3:$D$14</c:f>
              <c:numCache>
                <c:formatCode>"$"#,##0_);[Red]\("$"#,##0\)</c:formatCode>
                <c:ptCount val="12"/>
                <c:pt idx="0">
                  <c:v>71415</c:v>
                </c:pt>
                <c:pt idx="1">
                  <c:v>43826</c:v>
                </c:pt>
                <c:pt idx="2">
                  <c:v>54946</c:v>
                </c:pt>
                <c:pt idx="3">
                  <c:v>72541</c:v>
                </c:pt>
                <c:pt idx="4">
                  <c:v>74569</c:v>
                </c:pt>
                <c:pt idx="6">
                  <c:v>54361</c:v>
                </c:pt>
                <c:pt idx="7">
                  <c:v>30525</c:v>
                </c:pt>
                <c:pt idx="8">
                  <c:v>17874</c:v>
                </c:pt>
                <c:pt idx="9">
                  <c:v>54658</c:v>
                </c:pt>
                <c:pt idx="10">
                  <c:v>58635</c:v>
                </c:pt>
                <c:pt idx="11" formatCode="&quot;$&quot;\ #,##0.000;[Red]\-&quot;$&quot;\ #,##0.000">
                  <c:v>56.241999999999997</c:v>
                </c:pt>
              </c:numCache>
            </c:numRef>
          </c:val>
          <c:smooth val="0"/>
          <c:extLst>
            <c:ext xmlns:c16="http://schemas.microsoft.com/office/drawing/2014/chart" uri="{C3380CC4-5D6E-409C-BE32-E72D297353CC}">
              <c16:uniqueId val="{00000001-8247-410A-A695-D75ED161A92D}"/>
            </c:ext>
          </c:extLst>
        </c:ser>
        <c:dLbls>
          <c:showLegendKey val="0"/>
          <c:showVal val="0"/>
          <c:showCatName val="0"/>
          <c:showSerName val="0"/>
          <c:showPercent val="0"/>
          <c:showBubbleSize val="0"/>
        </c:dLbls>
        <c:marker val="1"/>
        <c:smooth val="0"/>
        <c:axId val="1619757056"/>
        <c:axId val="1616520112"/>
      </c:lineChart>
      <c:catAx>
        <c:axId val="161975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16520112"/>
        <c:crosses val="autoZero"/>
        <c:auto val="1"/>
        <c:lblAlgn val="ctr"/>
        <c:lblOffset val="100"/>
        <c:noMultiLvlLbl val="0"/>
      </c:catAx>
      <c:valAx>
        <c:axId val="1616520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161975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'Graf_1 SHD'!$B$29</c:f>
          <c:strCache>
            <c:ptCount val="1"/>
            <c:pt idx="0">
              <c:v>Ejecución Gasto de Inversión May/21</c:v>
            </c:pt>
          </c:strCache>
        </c:strRef>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s-CO"/>
        </a:p>
      </c:txPr>
    </c:title>
    <c:autoTitleDeleted val="0"/>
    <c:plotArea>
      <c:layout/>
      <c:barChart>
        <c:barDir val="bar"/>
        <c:grouping val="clustered"/>
        <c:varyColors val="0"/>
        <c:ser>
          <c:idx val="0"/>
          <c:order val="0"/>
          <c:spPr>
            <a:solidFill>
              <a:srgbClr val="D2A000"/>
            </a:solidFill>
            <a:ln>
              <a:noFill/>
            </a:ln>
            <a:effectLst>
              <a:outerShdw blurRad="50800" dist="38100" dir="2700000" algn="tl" rotWithShape="0">
                <a:prstClr val="black">
                  <a:alpha val="40000"/>
                </a:prstClr>
              </a:outerShdw>
            </a:effectLst>
          </c:spPr>
          <c:invertIfNegative val="0"/>
          <c:dPt>
            <c:idx val="0"/>
            <c:invertIfNegative val="0"/>
            <c:bubble3D val="0"/>
            <c:spPr>
              <a:solidFill>
                <a:srgbClr val="FFC000"/>
              </a:solidFill>
              <a:ln>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658F-4CBA-9450-30CBFAE4D70F}"/>
              </c:ext>
            </c:extLst>
          </c:dPt>
          <c:dPt>
            <c:idx val="1"/>
            <c:invertIfNegative val="0"/>
            <c:bubble3D val="0"/>
            <c:spPr>
              <a:solidFill>
                <a:srgbClr val="C00000"/>
              </a:solidFill>
              <a:ln>
                <a:solidFill>
                  <a:srgbClr val="C00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658F-4CBA-9450-30CBFAE4D70F}"/>
              </c:ext>
            </c:extLst>
          </c:dPt>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1"/>
              <c:showSerName val="0"/>
              <c:showPercent val="0"/>
              <c:showBubbleSize val="0"/>
              <c:extLst>
                <c:ext xmlns:c15="http://schemas.microsoft.com/office/drawing/2012/chart" uri="{CE6537A1-D6FC-4f65-9D91-7224C49458BB}">
                  <c15:layout>
                    <c:manualLayout>
                      <c:w val="0.24794598288399869"/>
                      <c:h val="0.44038620862564948"/>
                    </c:manualLayout>
                  </c15:layout>
                </c:ext>
                <c:ext xmlns:c16="http://schemas.microsoft.com/office/drawing/2014/chart" uri="{C3380CC4-5D6E-409C-BE32-E72D297353CC}">
                  <c16:uniqueId val="{00000001-658F-4CBA-9450-30CBFAE4D70F}"/>
                </c:ext>
              </c:extLst>
            </c:dLbl>
            <c:dLbl>
              <c:idx val="1"/>
              <c:layout>
                <c:manualLayout>
                  <c:x val="-0.25445175260646724"/>
                  <c:y val="-8.7807314226443171E-3"/>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fld id="{77E56BBD-4B12-4758-80FF-D206BDCBA7FE}" type="CATEGORYNAME">
                      <a:rPr lang="en-US" sz="1200" dirty="0">
                        <a:solidFill>
                          <a:schemeClr val="bg1"/>
                        </a:solidFill>
                      </a:rPr>
                      <a:pPr>
                        <a:defRPr sz="1200" b="1">
                          <a:solidFill>
                            <a:schemeClr val="bg1"/>
                          </a:solidFill>
                        </a:defRPr>
                      </a:pPr>
                      <a:t>[NOMBRE DE CATEGORÍA]</a:t>
                    </a:fld>
                    <a:r>
                      <a:rPr lang="en-US" sz="1200" baseline="0" dirty="0">
                        <a:solidFill>
                          <a:schemeClr val="bg1"/>
                        </a:solidFill>
                      </a:rPr>
                      <a:t>
</a:t>
                    </a:r>
                    <a:fld id="{AE07BABC-C380-4184-9992-FEBDA2068DC3}" type="VALUE">
                      <a:rPr lang="en-US" sz="1200" baseline="0" dirty="0">
                        <a:solidFill>
                          <a:schemeClr val="bg1"/>
                        </a:solidFill>
                      </a:rPr>
                      <a:pPr>
                        <a:defRPr sz="1200" b="1">
                          <a:solidFill>
                            <a:schemeClr val="bg1"/>
                          </a:solidFill>
                        </a:defRPr>
                      </a:pPr>
                      <a:t>[VALOR]</a:t>
                    </a:fld>
                    <a:endParaRPr lang="en-US" sz="12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bg1"/>
                      </a:solidFill>
                      <a:latin typeface="+mn-lt"/>
                      <a:ea typeface="+mn-ea"/>
                      <a:cs typeface="+mn-cs"/>
                    </a:defRPr>
                  </a:pPr>
                  <a:endParaRPr lang="es-CO"/>
                </a:p>
              </c:txPr>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8886633157314817"/>
                      <c:h val="0.43715364991009992"/>
                    </c:manualLayout>
                  </c15:layout>
                  <c15:dlblFieldTable/>
                  <c15:showDataLabelsRange val="0"/>
                </c:ext>
                <c:ext xmlns:c16="http://schemas.microsoft.com/office/drawing/2014/chart" uri="{C3380CC4-5D6E-409C-BE32-E72D297353CC}">
                  <c16:uniqueId val="{00000003-658F-4CBA-9450-30CBFAE4D70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s-CO"/>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'Graf_1 SHD'!$B$30:$B$31</c:f>
              <c:strCache>
                <c:ptCount val="2"/>
                <c:pt idx="0">
                  <c:v>Presupuesto Disponible</c:v>
                </c:pt>
                <c:pt idx="1">
                  <c:v>Compromisos Acum.</c:v>
                </c:pt>
              </c:strCache>
            </c:strRef>
          </c:cat>
          <c:val>
            <c:numRef>
              <c:f>'Graf_1 SHD'!$C$30:$C$31</c:f>
              <c:numCache>
                <c:formatCode>"$"\ #,##0,,</c:formatCode>
                <c:ptCount val="2"/>
                <c:pt idx="0">
                  <c:v>46396878500</c:v>
                </c:pt>
                <c:pt idx="1">
                  <c:v>12069808448</c:v>
                </c:pt>
              </c:numCache>
            </c:numRef>
          </c:val>
          <c:extLst>
            <c:ext xmlns:c16="http://schemas.microsoft.com/office/drawing/2014/chart" uri="{C3380CC4-5D6E-409C-BE32-E72D297353CC}">
              <c16:uniqueId val="{00000004-658F-4CBA-9450-30CBFAE4D70F}"/>
            </c:ext>
          </c:extLst>
        </c:ser>
        <c:dLbls>
          <c:showLegendKey val="0"/>
          <c:showVal val="0"/>
          <c:showCatName val="0"/>
          <c:showSerName val="0"/>
          <c:showPercent val="0"/>
          <c:showBubbleSize val="0"/>
        </c:dLbls>
        <c:gapWidth val="20"/>
        <c:axId val="732004456"/>
        <c:axId val="732000192"/>
      </c:barChart>
      <c:catAx>
        <c:axId val="732004456"/>
        <c:scaling>
          <c:orientation val="maxMin"/>
        </c:scaling>
        <c:delete val="1"/>
        <c:axPos val="l"/>
        <c:numFmt formatCode="General" sourceLinked="1"/>
        <c:majorTickMark val="out"/>
        <c:minorTickMark val="none"/>
        <c:tickLblPos val="nextTo"/>
        <c:crossAx val="732000192"/>
        <c:crosses val="autoZero"/>
        <c:auto val="1"/>
        <c:lblAlgn val="ctr"/>
        <c:lblOffset val="100"/>
        <c:noMultiLvlLbl val="0"/>
      </c:catAx>
      <c:valAx>
        <c:axId val="732000192"/>
        <c:scaling>
          <c:orientation val="minMax"/>
          <c:max val="52000000000"/>
          <c:min val="0"/>
        </c:scaling>
        <c:delete val="1"/>
        <c:axPos val="t"/>
        <c:numFmt formatCode="&quot;$&quot;\ #,##0,," sourceLinked="1"/>
        <c:majorTickMark val="out"/>
        <c:minorTickMark val="none"/>
        <c:tickLblPos val="nextTo"/>
        <c:crossAx val="73200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es-CO"/>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Hoja1!$B$2</c:f>
              <c:strCache>
                <c:ptCount val="1"/>
                <c:pt idx="0">
                  <c:v>Presupuesto 2020</c:v>
                </c:pt>
              </c:strCache>
            </c:strRef>
          </c:tx>
          <c:spPr>
            <a:solidFill>
              <a:schemeClr val="accent1"/>
            </a:solidFill>
            <a:ln>
              <a:noFill/>
            </a:ln>
            <a:effectLst/>
          </c:spPr>
          <c:invertIfNegative val="0"/>
          <c:dLbls>
            <c:dLbl>
              <c:idx val="0"/>
              <c:layout>
                <c:manualLayout>
                  <c:x val="-5.8272633947526057E-3"/>
                  <c:y val="1.21891658218490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A2-485F-B4F8-7AAB2D0C7D41}"/>
                </c:ext>
              </c:extLst>
            </c:dLbl>
            <c:dLbl>
              <c:idx val="1"/>
              <c:layout>
                <c:manualLayout>
                  <c:x val="-1.1654526789505175E-2"/>
                  <c:y val="4.022328262498878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A2-485F-B4F8-7AAB2D0C7D41}"/>
                </c:ext>
              </c:extLst>
            </c:dLbl>
            <c:dLbl>
              <c:idx val="2"/>
              <c:layout>
                <c:manualLayout>
                  <c:x val="-1.5539369052673566E-2"/>
                  <c:y val="4.45510634733688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A2-485F-B4F8-7AAB2D0C7D41}"/>
                </c:ext>
              </c:extLst>
            </c:dLbl>
            <c:dLbl>
              <c:idx val="3"/>
              <c:layout>
                <c:manualLayout>
                  <c:x val="-5.8272633947525874E-3"/>
                  <c:y val="4.022328262498803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3A2-485F-B4F8-7AAB2D0C7D4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Hoja1!$A$3:$A$6</c:f>
              <c:strCache>
                <c:ptCount val="4"/>
                <c:pt idx="0">
                  <c:v>Secretaría Distrital de Hacienda (Unidades 01 + 04)</c:v>
                </c:pt>
                <c:pt idx="1">
                  <c:v>Unidad Administrativa Especial de Catastro UAECD</c:v>
                </c:pt>
                <c:pt idx="2">
                  <c:v>Fondo de Prestaciones Económicas, Cesantias y Pensiones - FONCEP</c:v>
                </c:pt>
                <c:pt idx="3">
                  <c:v>Lotería de Bogotá</c:v>
                </c:pt>
              </c:strCache>
            </c:strRef>
          </c:cat>
          <c:val>
            <c:numRef>
              <c:f>Hoja1!$B$3:$B$6</c:f>
              <c:numCache>
                <c:formatCode>#,##0,,</c:formatCode>
                <c:ptCount val="4"/>
                <c:pt idx="0">
                  <c:v>300686873570</c:v>
                </c:pt>
                <c:pt idx="1">
                  <c:v>81912388310</c:v>
                </c:pt>
                <c:pt idx="2">
                  <c:v>37240121406</c:v>
                </c:pt>
                <c:pt idx="3">
                  <c:v>66566721522</c:v>
                </c:pt>
              </c:numCache>
            </c:numRef>
          </c:val>
          <c:extLst>
            <c:ext xmlns:c16="http://schemas.microsoft.com/office/drawing/2014/chart" uri="{C3380CC4-5D6E-409C-BE32-E72D297353CC}">
              <c16:uniqueId val="{00000000-33A2-485F-B4F8-7AAB2D0C7D41}"/>
            </c:ext>
          </c:extLst>
        </c:ser>
        <c:ser>
          <c:idx val="1"/>
          <c:order val="1"/>
          <c:tx>
            <c:strRef>
              <c:f>Hoja1!$C$2</c:f>
              <c:strCache>
                <c:ptCount val="1"/>
                <c:pt idx="0">
                  <c:v>Ejecutado </c:v>
                </c:pt>
              </c:strCache>
            </c:strRef>
          </c:tx>
          <c:spPr>
            <a:solidFill>
              <a:schemeClr val="accent2"/>
            </a:solidFill>
            <a:ln>
              <a:noFill/>
            </a:ln>
            <a:effectLst/>
          </c:spPr>
          <c:invertIfNegative val="0"/>
          <c:dLbls>
            <c:dLbl>
              <c:idx val="0"/>
              <c:layout>
                <c:manualLayout>
                  <c:x val="1.7481790184257762E-2"/>
                  <c:y val="1.89454554925037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A2-485F-B4F8-7AAB2D0C7D41}"/>
                </c:ext>
              </c:extLst>
            </c:dLbl>
            <c:dLbl>
              <c:idx val="1"/>
              <c:layout>
                <c:manualLayout>
                  <c:x val="5.8272633947525874E-3"/>
                  <c:y val="1.22502563390253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A2-485F-B4F8-7AAB2D0C7D41}"/>
                </c:ext>
              </c:extLst>
            </c:dLbl>
            <c:dLbl>
              <c:idx val="2"/>
              <c:layout>
                <c:manualLayout>
                  <c:x val="7.76968452633678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A2-485F-B4F8-7AAB2D0C7D41}"/>
                </c:ext>
              </c:extLst>
            </c:dLbl>
            <c:dLbl>
              <c:idx val="3"/>
              <c:layout>
                <c:manualLayout>
                  <c:x val="7.769684526336783E-3"/>
                  <c:y val="4.08341877967504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3A2-485F-B4F8-7AAB2D0C7D4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Hoja1!$A$3:$A$6</c:f>
              <c:strCache>
                <c:ptCount val="4"/>
                <c:pt idx="0">
                  <c:v>Secretaría Distrital de Hacienda (Unidades 01 + 04)</c:v>
                </c:pt>
                <c:pt idx="1">
                  <c:v>Unidad Administrativa Especial de Catastro UAECD</c:v>
                </c:pt>
                <c:pt idx="2">
                  <c:v>Fondo de Prestaciones Económicas, Cesantias y Pensiones - FONCEP</c:v>
                </c:pt>
                <c:pt idx="3">
                  <c:v>Lotería de Bogotá</c:v>
                </c:pt>
              </c:strCache>
            </c:strRef>
          </c:cat>
          <c:val>
            <c:numRef>
              <c:f>Hoja1!$C$3:$C$6</c:f>
              <c:numCache>
                <c:formatCode>#,##0,,</c:formatCode>
                <c:ptCount val="4"/>
                <c:pt idx="0">
                  <c:v>242522632407</c:v>
                </c:pt>
                <c:pt idx="1">
                  <c:v>76107826119</c:v>
                </c:pt>
                <c:pt idx="2">
                  <c:v>33257711955</c:v>
                </c:pt>
                <c:pt idx="3">
                  <c:v>55654850461</c:v>
                </c:pt>
              </c:numCache>
            </c:numRef>
          </c:val>
          <c:extLst>
            <c:ext xmlns:c16="http://schemas.microsoft.com/office/drawing/2014/chart" uri="{C3380CC4-5D6E-409C-BE32-E72D297353CC}">
              <c16:uniqueId val="{00000002-33A2-485F-B4F8-7AAB2D0C7D41}"/>
            </c:ext>
          </c:extLst>
        </c:ser>
        <c:dLbls>
          <c:dLblPos val="outEnd"/>
          <c:showLegendKey val="0"/>
          <c:showVal val="1"/>
          <c:showCatName val="0"/>
          <c:showSerName val="0"/>
          <c:showPercent val="0"/>
          <c:showBubbleSize val="0"/>
        </c:dLbls>
        <c:gapWidth val="269"/>
        <c:axId val="1923580911"/>
        <c:axId val="1923582559"/>
      </c:barChart>
      <c:lineChart>
        <c:grouping val="standard"/>
        <c:varyColors val="0"/>
        <c:ser>
          <c:idx val="2"/>
          <c:order val="2"/>
          <c:tx>
            <c:strRef>
              <c:f>Hoja1!$D$2</c:f>
              <c:strCache>
                <c:ptCount val="1"/>
                <c:pt idx="0">
                  <c:v>%</c:v>
                </c:pt>
              </c:strCache>
            </c:strRef>
          </c:tx>
          <c:spPr>
            <a:ln w="19050" cap="rnd">
              <a:solidFill>
                <a:schemeClr val="accent3"/>
              </a:solidFill>
              <a:prstDash val="dash"/>
              <a:round/>
            </a:ln>
            <a:effectLst/>
          </c:spPr>
          <c:marker>
            <c:symbol val="none"/>
          </c:marker>
          <c:dLbls>
            <c:dLbl>
              <c:idx val="0"/>
              <c:layout>
                <c:manualLayout>
                  <c:x val="1.2276101551612082E-2"/>
                  <c:y val="-8.36795397247518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A2-485F-B4F8-7AAB2D0C7D4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Hoja1!$A$3:$A$6</c:f>
              <c:strCache>
                <c:ptCount val="4"/>
                <c:pt idx="0">
                  <c:v>Secretaría Distrital de Hacienda (Unidades 01 + 04)</c:v>
                </c:pt>
                <c:pt idx="1">
                  <c:v>Unidad Administrativa Especial de Catastro UAECD</c:v>
                </c:pt>
                <c:pt idx="2">
                  <c:v>Fondo de Prestaciones Económicas, Cesantias y Pensiones - FONCEP</c:v>
                </c:pt>
                <c:pt idx="3">
                  <c:v>Lotería de Bogotá</c:v>
                </c:pt>
              </c:strCache>
            </c:strRef>
          </c:cat>
          <c:val>
            <c:numRef>
              <c:f>Hoja1!$D$3:$D$6</c:f>
              <c:numCache>
                <c:formatCode>0.0%</c:formatCode>
                <c:ptCount val="4"/>
                <c:pt idx="0">
                  <c:v>0.80656208742195279</c:v>
                </c:pt>
                <c:pt idx="1">
                  <c:v>0.92913694362039045</c:v>
                </c:pt>
                <c:pt idx="2">
                  <c:v>0.89306131933398136</c:v>
                </c:pt>
                <c:pt idx="3">
                  <c:v>0.83607618324129607</c:v>
                </c:pt>
              </c:numCache>
            </c:numRef>
          </c:val>
          <c:smooth val="0"/>
          <c:extLst>
            <c:ext xmlns:c16="http://schemas.microsoft.com/office/drawing/2014/chart" uri="{C3380CC4-5D6E-409C-BE32-E72D297353CC}">
              <c16:uniqueId val="{00000003-33A2-485F-B4F8-7AAB2D0C7D41}"/>
            </c:ext>
          </c:extLst>
        </c:ser>
        <c:dLbls>
          <c:showLegendKey val="0"/>
          <c:showVal val="0"/>
          <c:showCatName val="0"/>
          <c:showSerName val="0"/>
          <c:showPercent val="0"/>
          <c:showBubbleSize val="0"/>
        </c:dLbls>
        <c:marker val="1"/>
        <c:smooth val="0"/>
        <c:axId val="1622942224"/>
        <c:axId val="1649916720"/>
      </c:lineChart>
      <c:catAx>
        <c:axId val="19235809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923582559"/>
        <c:crosses val="autoZero"/>
        <c:auto val="1"/>
        <c:lblAlgn val="ctr"/>
        <c:lblOffset val="100"/>
        <c:noMultiLvlLbl val="0"/>
      </c:catAx>
      <c:valAx>
        <c:axId val="1923582559"/>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s-ES_tradnl"/>
                  <a:t>Millomes de $</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923580911"/>
        <c:crosses val="autoZero"/>
        <c:crossBetween val="between"/>
      </c:valAx>
      <c:valAx>
        <c:axId val="1649916720"/>
        <c:scaling>
          <c:orientation val="minMax"/>
          <c:max val="1"/>
        </c:scaling>
        <c:delete val="0"/>
        <c:axPos val="r"/>
        <c:title>
          <c:tx>
            <c:rich>
              <a:bodyPr rot="5400000" spcFirstLastPara="1" vertOverflow="ellipsis" wrap="square" anchor="ctr" anchorCtr="1"/>
              <a:lstStyle/>
              <a:p>
                <a:pPr>
                  <a:defRPr sz="900"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s-CO"/>
                  <a:t>Porcentaje de ejecución</a:t>
                </a:r>
              </a:p>
            </c:rich>
          </c:tx>
          <c:overlay val="0"/>
          <c:spPr>
            <a:noFill/>
            <a:ln>
              <a:noFill/>
            </a:ln>
            <a:effectLst/>
          </c:spPr>
          <c:txPr>
            <a:bodyPr rot="5400000" spcFirstLastPara="1" vertOverflow="ellipsis" wrap="square" anchor="ctr" anchorCtr="1"/>
            <a:lstStyle/>
            <a:p>
              <a:pPr>
                <a:defRPr sz="900"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crossAx val="1622942224"/>
        <c:crosses val="max"/>
        <c:crossBetween val="between"/>
      </c:valAx>
      <c:catAx>
        <c:axId val="1622942224"/>
        <c:scaling>
          <c:orientation val="minMax"/>
        </c:scaling>
        <c:delete val="1"/>
        <c:axPos val="b"/>
        <c:numFmt formatCode="General" sourceLinked="1"/>
        <c:majorTickMark val="out"/>
        <c:minorTickMark val="none"/>
        <c:tickLblPos val="nextTo"/>
        <c:crossAx val="1649916720"/>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Hoja1!$B$12</c:f>
              <c:strCache>
                <c:ptCount val="1"/>
                <c:pt idx="0">
                  <c:v>Presupuesto 2021</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dLbl>
              <c:idx val="0"/>
              <c:layout>
                <c:manualLayout>
                  <c:x val="3.5023202871902635E-3"/>
                  <c:y val="1.36591965825321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AA-4238-9CCB-AEA0A2FFB29F}"/>
                </c:ext>
              </c:extLst>
            </c:dLbl>
            <c:dLbl>
              <c:idx val="1"/>
              <c:layout>
                <c:manualLayout>
                  <c:x val="-7.004640574380527E-3"/>
                  <c:y val="-2.3091572434543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9AA-4238-9CCB-AEA0A2FFB29F}"/>
                </c:ext>
              </c:extLst>
            </c:dLbl>
            <c:dLbl>
              <c:idx val="2"/>
              <c:layout>
                <c:manualLayout>
                  <c:x val="-7.0046405743804628E-3"/>
                  <c:y val="9.36871310253321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AA-4238-9CCB-AEA0A2FFB29F}"/>
                </c:ext>
              </c:extLst>
            </c:dLbl>
            <c:dLbl>
              <c:idx val="3"/>
              <c:layout>
                <c:manualLayout>
                  <c:x val="-5.2534804307853955E-2"/>
                  <c:y val="2.59094529215575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AA-4238-9CCB-AEA0A2FFB29F}"/>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Hoja1!$A$13:$A$16</c:f>
              <c:strCache>
                <c:ptCount val="4"/>
                <c:pt idx="0">
                  <c:v>Secretaría Distrital de Hacienda (Unidades 01 + 04)</c:v>
                </c:pt>
                <c:pt idx="1">
                  <c:v>Unidad Administrativa Especial de Catastro UAECD</c:v>
                </c:pt>
                <c:pt idx="2">
                  <c:v>Fondo de Prestaciones Económicas, Cesantias y Pensiones - FONCEP</c:v>
                </c:pt>
                <c:pt idx="3">
                  <c:v>Lotería de Bogotá</c:v>
                </c:pt>
              </c:strCache>
            </c:strRef>
          </c:cat>
          <c:val>
            <c:numRef>
              <c:f>Hoja1!$B$13:$B$16</c:f>
              <c:numCache>
                <c:formatCode>#,##0,,</c:formatCode>
                <c:ptCount val="4"/>
                <c:pt idx="0">
                  <c:v>324181925315</c:v>
                </c:pt>
                <c:pt idx="1">
                  <c:v>107454804000</c:v>
                </c:pt>
                <c:pt idx="2">
                  <c:v>42664997000</c:v>
                </c:pt>
                <c:pt idx="3">
                  <c:v>132006649184</c:v>
                </c:pt>
              </c:numCache>
            </c:numRef>
          </c:val>
          <c:extLst>
            <c:ext xmlns:c16="http://schemas.microsoft.com/office/drawing/2014/chart" uri="{C3380CC4-5D6E-409C-BE32-E72D297353CC}">
              <c16:uniqueId val="{00000004-C9AA-4238-9CCB-AEA0A2FFB29F}"/>
            </c:ext>
          </c:extLst>
        </c:ser>
        <c:ser>
          <c:idx val="1"/>
          <c:order val="1"/>
          <c:tx>
            <c:strRef>
              <c:f>Hoja1!$C$12</c:f>
              <c:strCache>
                <c:ptCount val="1"/>
                <c:pt idx="0">
                  <c:v>Ejecutado Abril 30 </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dLbl>
              <c:idx val="0"/>
              <c:layout>
                <c:manualLayout>
                  <c:x val="5.6037124595044216E-2"/>
                  <c:y val="6.2660221938633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9AA-4238-9CCB-AEA0A2FFB29F}"/>
                </c:ext>
              </c:extLst>
            </c:dLbl>
            <c:dLbl>
              <c:idx val="1"/>
              <c:layout>
                <c:manualLayout>
                  <c:x val="7.0046405743804628E-3"/>
                  <c:y val="2.5561558502689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A-4238-9CCB-AEA0A2FFB29F}"/>
                </c:ext>
              </c:extLst>
            </c:dLbl>
            <c:dLbl>
              <c:idx val="2"/>
              <c:layout>
                <c:manualLayout>
                  <c:x val="5.2534804307853957E-3"/>
                  <c:y val="1.52867765717222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A-4238-9CCB-AEA0A2FFB29F}"/>
                </c:ext>
              </c:extLst>
            </c:dLbl>
            <c:dLbl>
              <c:idx val="3"/>
              <c:layout>
                <c:manualLayout>
                  <c:x val="7.004640574380527E-3"/>
                  <c:y val="1.36591965825320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AA-4238-9CCB-AEA0A2FFB29F}"/>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Hoja1!$A$13:$A$16</c:f>
              <c:strCache>
                <c:ptCount val="4"/>
                <c:pt idx="0">
                  <c:v>Secretaría Distrital de Hacienda (Unidades 01 + 04)</c:v>
                </c:pt>
                <c:pt idx="1">
                  <c:v>Unidad Administrativa Especial de Catastro UAECD</c:v>
                </c:pt>
                <c:pt idx="2">
                  <c:v>Fondo de Prestaciones Económicas, Cesantias y Pensiones - FONCEP</c:v>
                </c:pt>
                <c:pt idx="3">
                  <c:v>Lotería de Bogotá</c:v>
                </c:pt>
              </c:strCache>
            </c:strRef>
          </c:cat>
          <c:val>
            <c:numRef>
              <c:f>Hoja1!$C$13:$C$16</c:f>
              <c:numCache>
                <c:formatCode>#,##0,,</c:formatCode>
                <c:ptCount val="4"/>
                <c:pt idx="0">
                  <c:v>88971869143</c:v>
                </c:pt>
                <c:pt idx="1">
                  <c:v>36082123311</c:v>
                </c:pt>
                <c:pt idx="2">
                  <c:v>26504522696</c:v>
                </c:pt>
                <c:pt idx="3">
                  <c:v>51232100435</c:v>
                </c:pt>
              </c:numCache>
            </c:numRef>
          </c:val>
          <c:extLst>
            <c:ext xmlns:c16="http://schemas.microsoft.com/office/drawing/2014/chart" uri="{C3380CC4-5D6E-409C-BE32-E72D297353CC}">
              <c16:uniqueId val="{00000009-C9AA-4238-9CCB-AEA0A2FFB29F}"/>
            </c:ext>
          </c:extLst>
        </c:ser>
        <c:dLbls>
          <c:showLegendKey val="0"/>
          <c:showVal val="0"/>
          <c:showCatName val="0"/>
          <c:showSerName val="0"/>
          <c:showPercent val="0"/>
          <c:showBubbleSize val="0"/>
        </c:dLbls>
        <c:gapWidth val="247"/>
        <c:axId val="1988773167"/>
        <c:axId val="1988329023"/>
      </c:barChart>
      <c:lineChart>
        <c:grouping val="standard"/>
        <c:varyColors val="0"/>
        <c:ser>
          <c:idx val="2"/>
          <c:order val="2"/>
          <c:tx>
            <c:strRef>
              <c:f>Hoja1!$D$12</c:f>
              <c:strCache>
                <c:ptCount val="1"/>
                <c:pt idx="0">
                  <c:v>%</c:v>
                </c:pt>
              </c:strCache>
            </c:strRef>
          </c:tx>
          <c:spPr>
            <a:ln w="25400" cap="rnd">
              <a:solidFill>
                <a:schemeClr val="accent4"/>
              </a:solidFill>
              <a:prstDash val="sysDash"/>
              <a:round/>
            </a:ln>
            <a:effectLst/>
          </c:spPr>
          <c:marker>
            <c:symbol val="none"/>
          </c:marker>
          <c:dLbls>
            <c:dLbl>
              <c:idx val="0"/>
              <c:layout>
                <c:manualLayout>
                  <c:x val="-7.0633397312859884E-3"/>
                  <c:y val="-9.45657130696500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AA-4238-9CCB-AEA0A2FFB29F}"/>
                </c:ext>
              </c:extLst>
            </c:dLbl>
            <c:dLbl>
              <c:idx val="1"/>
              <c:layout>
                <c:manualLayout>
                  <c:x val="-3.1971771850031812E-2"/>
                  <c:y val="-0.1722080588681085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A-4238-9CCB-AEA0A2FFB29F}"/>
                </c:ext>
              </c:extLst>
            </c:dLbl>
            <c:dLbl>
              <c:idx val="3"/>
              <c:layout>
                <c:manualLayout>
                  <c:x val="-1.4460170414080431E-2"/>
                  <c:y val="-9.05396832746061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AA-4238-9CCB-AEA0A2FFB29F}"/>
                </c:ext>
              </c:extLst>
            </c:dLbl>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Hoja1!$A$13:$A$16</c:f>
              <c:strCache>
                <c:ptCount val="4"/>
                <c:pt idx="0">
                  <c:v>Secretaría Distrital de Hacienda (Unidades 01 + 04)</c:v>
                </c:pt>
                <c:pt idx="1">
                  <c:v>Unidad Administrativa Especial de Catastro UAECD</c:v>
                </c:pt>
                <c:pt idx="2">
                  <c:v>Fondo de Prestaciones Económicas, Cesantias y Pensiones - FONCEP</c:v>
                </c:pt>
                <c:pt idx="3">
                  <c:v>Lotería de Bogotá</c:v>
                </c:pt>
              </c:strCache>
            </c:strRef>
          </c:cat>
          <c:val>
            <c:numRef>
              <c:f>Hoja1!$D$13:$D$16</c:f>
              <c:numCache>
                <c:formatCode>0.0%</c:formatCode>
                <c:ptCount val="4"/>
                <c:pt idx="0">
                  <c:v>0.27445043105518024</c:v>
                </c:pt>
                <c:pt idx="1">
                  <c:v>0.33578883370351686</c:v>
                </c:pt>
                <c:pt idx="2">
                  <c:v>0.62122406093219695</c:v>
                </c:pt>
                <c:pt idx="3">
                  <c:v>0.38810242326194611</c:v>
                </c:pt>
              </c:numCache>
            </c:numRef>
          </c:val>
          <c:smooth val="0"/>
          <c:extLst>
            <c:ext xmlns:c16="http://schemas.microsoft.com/office/drawing/2014/chart" uri="{C3380CC4-5D6E-409C-BE32-E72D297353CC}">
              <c16:uniqueId val="{0000000D-C9AA-4238-9CCB-AEA0A2FFB29F}"/>
            </c:ext>
          </c:extLst>
        </c:ser>
        <c:dLbls>
          <c:showLegendKey val="0"/>
          <c:showVal val="0"/>
          <c:showCatName val="0"/>
          <c:showSerName val="0"/>
          <c:showPercent val="0"/>
          <c:showBubbleSize val="0"/>
        </c:dLbls>
        <c:marker val="1"/>
        <c:smooth val="0"/>
        <c:axId val="1626154480"/>
        <c:axId val="1626153648"/>
      </c:lineChart>
      <c:catAx>
        <c:axId val="198877316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crossAx val="1988329023"/>
        <c:crosses val="autoZero"/>
        <c:auto val="1"/>
        <c:lblAlgn val="ctr"/>
        <c:lblOffset val="100"/>
        <c:noMultiLvlLbl val="0"/>
      </c:catAx>
      <c:valAx>
        <c:axId val="1988329023"/>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r>
                  <a:rPr lang="es-ES_tradnl"/>
                  <a:t>Millones de $</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crossAx val="1988773167"/>
        <c:crosses val="autoZero"/>
        <c:crossBetween val="between"/>
      </c:valAx>
      <c:valAx>
        <c:axId val="1626153648"/>
        <c:scaling>
          <c:orientation val="minMax"/>
          <c:max val="1"/>
        </c:scaling>
        <c:delete val="0"/>
        <c:axPos val="r"/>
        <c:title>
          <c:tx>
            <c:rich>
              <a:bodyPr rot="5400000" spcFirstLastPara="1" vertOverflow="ellipsis"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r>
                  <a:rPr lang="es-CO"/>
                  <a:t>Porcentaje de ejecución</a:t>
                </a:r>
              </a:p>
            </c:rich>
          </c:tx>
          <c:overlay val="0"/>
          <c:spPr>
            <a:noFill/>
            <a:ln>
              <a:noFill/>
            </a:ln>
            <a:effectLst/>
          </c:spPr>
          <c:txPr>
            <a:bodyPr rot="5400000" spcFirstLastPara="1" vertOverflow="ellipsis" wrap="square" anchor="ctr" anchorCtr="1"/>
            <a:lstStyle/>
            <a:p>
              <a:pPr>
                <a:defRPr sz="900" b="1"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crossAx val="1626154480"/>
        <c:crosses val="max"/>
        <c:crossBetween val="between"/>
      </c:valAx>
      <c:catAx>
        <c:axId val="1626154480"/>
        <c:scaling>
          <c:orientation val="minMax"/>
        </c:scaling>
        <c:delete val="1"/>
        <c:axPos val="b"/>
        <c:numFmt formatCode="General" sourceLinked="1"/>
        <c:majorTickMark val="none"/>
        <c:minorTickMark val="none"/>
        <c:tickLblPos val="nextTo"/>
        <c:crossAx val="16261536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'Graf_1 SHD'!$B$17</c:f>
          <c:strCache>
            <c:ptCount val="1"/>
            <c:pt idx="0">
              <c:v>Ejecución Gasto de Funcionamiento May/21</c:v>
            </c:pt>
          </c:strCache>
        </c:strRef>
      </c:tx>
      <c:overlay val="0"/>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es-CO"/>
        </a:p>
      </c:txPr>
    </c:title>
    <c:autoTitleDeleted val="0"/>
    <c:plotArea>
      <c:layout/>
      <c:barChart>
        <c:barDir val="bar"/>
        <c:grouping val="clustered"/>
        <c:varyColors val="0"/>
        <c:ser>
          <c:idx val="0"/>
          <c:order val="0"/>
          <c:spPr>
            <a:solidFill>
              <a:srgbClr val="C00000"/>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FFC000"/>
              </a:solidFill>
              <a:ln>
                <a:solidFill>
                  <a:srgbClr val="FFC0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D204-42B0-8937-5F204EEF0EF6}"/>
              </c:ext>
            </c:extLst>
          </c:dPt>
          <c:dPt>
            <c:idx val="1"/>
            <c:invertIfNegative val="0"/>
            <c:bubble3D val="0"/>
            <c:spPr>
              <a:solidFill>
                <a:srgbClr val="C00000"/>
              </a:solidFill>
              <a:ln>
                <a:solidFill>
                  <a:srgbClr val="C000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204-42B0-8937-5F204EEF0EF6}"/>
              </c:ext>
            </c:extLst>
          </c:dPt>
          <c:dLbls>
            <c:dLbl>
              <c:idx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s-CO"/>
                </a:p>
              </c:txPr>
              <c:dLblPos val="inEnd"/>
              <c:showLegendKey val="0"/>
              <c:showVal val="1"/>
              <c:showCatName val="1"/>
              <c:showSerName val="0"/>
              <c:showPercent val="0"/>
              <c:showBubbleSize val="0"/>
              <c:extLst>
                <c:ext xmlns:c15="http://schemas.microsoft.com/office/drawing/2012/chart" uri="{CE6537A1-D6FC-4f65-9D91-7224C49458BB}">
                  <c15:layout>
                    <c:manualLayout>
                      <c:w val="0.22526108051583782"/>
                      <c:h val="0.37897610762781941"/>
                    </c:manualLayout>
                  </c15:layout>
                </c:ext>
                <c:ext xmlns:c16="http://schemas.microsoft.com/office/drawing/2014/chart" uri="{C3380CC4-5D6E-409C-BE32-E72D297353CC}">
                  <c16:uniqueId val="{00000001-D204-42B0-8937-5F204EEF0EF6}"/>
                </c:ext>
              </c:extLst>
            </c:dLbl>
            <c:dLbl>
              <c:idx val="1"/>
              <c:layout>
                <c:manualLayout>
                  <c:x val="-0.34731657253325288"/>
                  <c:y val="5.9138719730039112E-3"/>
                </c:manualLayout>
              </c:layout>
              <c:tx>
                <c:rich>
                  <a:bodyPr/>
                  <a:lstStyle/>
                  <a:p>
                    <a:fld id="{FFDF82E7-3DC9-46C9-8404-43B3295345EA}" type="CATEGORYNAME">
                      <a:rPr lang="en-US" dirty="0">
                        <a:solidFill>
                          <a:schemeClr val="bg1"/>
                        </a:solidFill>
                      </a:rPr>
                      <a:pPr/>
                      <a:t>[NOMBRE DE CATEGORÍA]</a:t>
                    </a:fld>
                    <a:r>
                      <a:rPr lang="en-US" baseline="0" dirty="0">
                        <a:solidFill>
                          <a:schemeClr val="bg1"/>
                        </a:solidFill>
                      </a:rPr>
                      <a:t>
</a:t>
                    </a:r>
                    <a:fld id="{EDF1D957-DD0A-46DF-A0D5-F9FB67A8491B}" type="VALUE">
                      <a:rPr lang="en-US" baseline="0" dirty="0">
                        <a:solidFill>
                          <a:schemeClr val="bg1"/>
                        </a:solidFill>
                      </a:rPr>
                      <a:pPr/>
                      <a:t>[VALOR]</a:t>
                    </a:fld>
                    <a:endParaRPr lang="en-US" baseline="0" dirty="0">
                      <a:solidFill>
                        <a:schemeClr val="bg1"/>
                      </a:solidFill>
                    </a:endParaRPr>
                  </a:p>
                </c:rich>
              </c:tx>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5077468048480875"/>
                      <c:h val="0.30124124460652263"/>
                    </c:manualLayout>
                  </c15:layout>
                  <c15:dlblFieldTable/>
                  <c15:showDataLabelsRange val="0"/>
                </c:ext>
                <c:ext xmlns:c16="http://schemas.microsoft.com/office/drawing/2014/chart" uri="{C3380CC4-5D6E-409C-BE32-E72D297353CC}">
                  <c16:uniqueId val="{00000003-D204-42B0-8937-5F204EEF0EF6}"/>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CO"/>
              </a:p>
            </c:txPr>
            <c:dLblPos val="inEnd"/>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'Graf_1 SHD'!$B$18:$B$19</c:f>
              <c:strCache>
                <c:ptCount val="2"/>
                <c:pt idx="0">
                  <c:v>Presupuesto Disponible</c:v>
                </c:pt>
                <c:pt idx="1">
                  <c:v>Compromisos Acum.</c:v>
                </c:pt>
              </c:strCache>
            </c:strRef>
          </c:cat>
          <c:val>
            <c:numRef>
              <c:f>'Graf_1 SHD'!$C$18:$C$19</c:f>
              <c:numCache>
                <c:formatCode>"$"\ #,##0,,</c:formatCode>
                <c:ptCount val="2"/>
                <c:pt idx="0">
                  <c:v>234504931000</c:v>
                </c:pt>
                <c:pt idx="1">
                  <c:v>80306351259</c:v>
                </c:pt>
              </c:numCache>
            </c:numRef>
          </c:val>
          <c:extLst>
            <c:ext xmlns:c16="http://schemas.microsoft.com/office/drawing/2014/chart" uri="{C3380CC4-5D6E-409C-BE32-E72D297353CC}">
              <c16:uniqueId val="{00000004-D204-42B0-8937-5F204EEF0EF6}"/>
            </c:ext>
          </c:extLst>
        </c:ser>
        <c:dLbls>
          <c:showLegendKey val="0"/>
          <c:showVal val="0"/>
          <c:showCatName val="0"/>
          <c:showSerName val="0"/>
          <c:showPercent val="0"/>
          <c:showBubbleSize val="0"/>
        </c:dLbls>
        <c:gapWidth val="20"/>
        <c:axId val="732004456"/>
        <c:axId val="732000192"/>
      </c:barChart>
      <c:catAx>
        <c:axId val="732004456"/>
        <c:scaling>
          <c:orientation val="maxMin"/>
        </c:scaling>
        <c:delete val="1"/>
        <c:axPos val="l"/>
        <c:numFmt formatCode="General" sourceLinked="1"/>
        <c:majorTickMark val="out"/>
        <c:minorTickMark val="none"/>
        <c:tickLblPos val="nextTo"/>
        <c:crossAx val="732000192"/>
        <c:crosses val="autoZero"/>
        <c:auto val="1"/>
        <c:lblAlgn val="ctr"/>
        <c:lblOffset val="100"/>
        <c:noMultiLvlLbl val="0"/>
      </c:catAx>
      <c:valAx>
        <c:axId val="732000192"/>
        <c:scaling>
          <c:orientation val="minMax"/>
          <c:max val="246999999999.99997"/>
          <c:min val="0"/>
        </c:scaling>
        <c:delete val="1"/>
        <c:axPos val="t"/>
        <c:numFmt formatCode="&quot;$&quot;\ #,##0,," sourceLinked="1"/>
        <c:majorTickMark val="out"/>
        <c:minorTickMark val="none"/>
        <c:tickLblPos val="nextTo"/>
        <c:crossAx val="73200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prstDash val="solid"/>
      <a:miter lim="800000"/>
    </a:ln>
    <a:effectLst/>
  </c:spPr>
  <c:txPr>
    <a:bodyPr/>
    <a:lstStyle/>
    <a:p>
      <a:pPr>
        <a:defRPr>
          <a:solidFill>
            <a:schemeClr val="dk1"/>
          </a:solidFill>
          <a:latin typeface="+mn-lt"/>
          <a:ea typeface="+mn-ea"/>
          <a:cs typeface="+mn-cs"/>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CO" sz="1100" b="1"/>
              <a:t>Referencia Histórica</a:t>
            </a:r>
            <a:r>
              <a:rPr lang="es-CO" sz="1100" b="1" baseline="0"/>
              <a:t> Mayo</a:t>
            </a:r>
          </a:p>
          <a:p>
            <a:pPr>
              <a:defRPr sz="1100" b="1"/>
            </a:pPr>
            <a:r>
              <a:rPr lang="es-CO" sz="1100" b="1" baseline="0"/>
              <a:t>Funcionamiento</a:t>
            </a:r>
            <a:endParaRPr lang="es-CO" sz="1100" b="1"/>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'Graf_1 SHD'!$L$34</c:f>
              <c:strCache>
                <c:ptCount val="1"/>
                <c:pt idx="0">
                  <c:v>Funcionamiento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'Graf_1 SHD'!$K$35:$K$39</c:f>
              <c:numCache>
                <c:formatCode>General</c:formatCode>
                <c:ptCount val="5"/>
                <c:pt idx="0">
                  <c:v>2016</c:v>
                </c:pt>
                <c:pt idx="1">
                  <c:v>2017</c:v>
                </c:pt>
                <c:pt idx="2">
                  <c:v>2018</c:v>
                </c:pt>
                <c:pt idx="3">
                  <c:v>2019</c:v>
                </c:pt>
                <c:pt idx="4">
                  <c:v>2020</c:v>
                </c:pt>
              </c:numCache>
            </c:numRef>
          </c:cat>
          <c:val>
            <c:numRef>
              <c:f>'Graf_1 SHD'!$L$35:$L$39</c:f>
              <c:numCache>
                <c:formatCode>0.0%</c:formatCode>
                <c:ptCount val="5"/>
                <c:pt idx="0">
                  <c:v>0.33957126384084246</c:v>
                </c:pt>
                <c:pt idx="1">
                  <c:v>0.51038249435949967</c:v>
                </c:pt>
                <c:pt idx="2">
                  <c:v>0.47555075482193448</c:v>
                </c:pt>
                <c:pt idx="3">
                  <c:v>0.38018198711047529</c:v>
                </c:pt>
                <c:pt idx="4">
                  <c:v>0.35078093929643156</c:v>
                </c:pt>
              </c:numCache>
            </c:numRef>
          </c:val>
          <c:extLst>
            <c:ext xmlns:c16="http://schemas.microsoft.com/office/drawing/2014/chart" uri="{C3380CC4-5D6E-409C-BE32-E72D297353CC}">
              <c16:uniqueId val="{00000000-109E-459E-A50F-0A7482EC3620}"/>
            </c:ext>
          </c:extLst>
        </c:ser>
        <c:dLbls>
          <c:showLegendKey val="0"/>
          <c:showVal val="0"/>
          <c:showCatName val="0"/>
          <c:showSerName val="0"/>
          <c:showPercent val="0"/>
          <c:showBubbleSize val="0"/>
        </c:dLbls>
        <c:gapWidth val="20"/>
        <c:axId val="650573744"/>
        <c:axId val="650567840"/>
      </c:barChart>
      <c:catAx>
        <c:axId val="65057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650567840"/>
        <c:crosses val="autoZero"/>
        <c:auto val="1"/>
        <c:lblAlgn val="ctr"/>
        <c:lblOffset val="100"/>
        <c:noMultiLvlLbl val="0"/>
      </c:catAx>
      <c:valAx>
        <c:axId val="650567840"/>
        <c:scaling>
          <c:orientation val="minMax"/>
          <c:min val="0.25"/>
        </c:scaling>
        <c:delete val="1"/>
        <c:axPos val="b"/>
        <c:numFmt formatCode="0.0%" sourceLinked="1"/>
        <c:majorTickMark val="none"/>
        <c:minorTickMark val="none"/>
        <c:tickLblPos val="nextTo"/>
        <c:crossAx val="65057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es-CO" sz="1100" b="1"/>
              <a:t>Referencia Histórica</a:t>
            </a:r>
            <a:r>
              <a:rPr lang="es-CO" sz="1100" b="1" baseline="0"/>
              <a:t> Mayo</a:t>
            </a:r>
          </a:p>
          <a:p>
            <a:pPr>
              <a:defRPr sz="1100" b="1"/>
            </a:pPr>
            <a:r>
              <a:rPr lang="es-CO" sz="1100" b="1" baseline="0"/>
              <a:t>Inversión</a:t>
            </a:r>
            <a:endParaRPr lang="es-CO" sz="1100" b="1"/>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bar"/>
        <c:grouping val="clustered"/>
        <c:varyColors val="0"/>
        <c:ser>
          <c:idx val="0"/>
          <c:order val="0"/>
          <c:tx>
            <c:strRef>
              <c:f>'Graf_1 SHD'!$L$34</c:f>
              <c:strCache>
                <c:ptCount val="1"/>
                <c:pt idx="0">
                  <c:v>Funcionamiento</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206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'Graf_1 SHD'!$K$35:$K$39</c:f>
              <c:numCache>
                <c:formatCode>General</c:formatCode>
                <c:ptCount val="5"/>
                <c:pt idx="0">
                  <c:v>2016</c:v>
                </c:pt>
                <c:pt idx="1">
                  <c:v>2017</c:v>
                </c:pt>
                <c:pt idx="2">
                  <c:v>2018</c:v>
                </c:pt>
                <c:pt idx="3">
                  <c:v>2019</c:v>
                </c:pt>
                <c:pt idx="4">
                  <c:v>2020</c:v>
                </c:pt>
              </c:numCache>
            </c:numRef>
          </c:cat>
          <c:val>
            <c:numRef>
              <c:f>'Graf_1 SHD'!$M$35:$M$39</c:f>
              <c:numCache>
                <c:formatCode>0.0%</c:formatCode>
                <c:ptCount val="5"/>
                <c:pt idx="0">
                  <c:v>0.64246030010061683</c:v>
                </c:pt>
                <c:pt idx="1">
                  <c:v>0.20964253529588464</c:v>
                </c:pt>
                <c:pt idx="2">
                  <c:v>0.41463803974778513</c:v>
                </c:pt>
                <c:pt idx="3">
                  <c:v>0.36152435296515184</c:v>
                </c:pt>
                <c:pt idx="4">
                  <c:v>2.3100117544845915E-2</c:v>
                </c:pt>
              </c:numCache>
            </c:numRef>
          </c:val>
          <c:extLst>
            <c:ext xmlns:c16="http://schemas.microsoft.com/office/drawing/2014/chart" uri="{C3380CC4-5D6E-409C-BE32-E72D297353CC}">
              <c16:uniqueId val="{00000000-A95A-4FD2-B00E-470ADD1108E9}"/>
            </c:ext>
          </c:extLst>
        </c:ser>
        <c:dLbls>
          <c:showLegendKey val="0"/>
          <c:showVal val="0"/>
          <c:showCatName val="0"/>
          <c:showSerName val="0"/>
          <c:showPercent val="0"/>
          <c:showBubbleSize val="0"/>
        </c:dLbls>
        <c:gapWidth val="20"/>
        <c:axId val="650573744"/>
        <c:axId val="650567840"/>
      </c:barChart>
      <c:catAx>
        <c:axId val="650573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650567840"/>
        <c:crosses val="autoZero"/>
        <c:auto val="1"/>
        <c:lblAlgn val="ctr"/>
        <c:lblOffset val="100"/>
        <c:noMultiLvlLbl val="0"/>
      </c:catAx>
      <c:valAx>
        <c:axId val="650567840"/>
        <c:scaling>
          <c:orientation val="minMax"/>
        </c:scaling>
        <c:delete val="1"/>
        <c:axPos val="b"/>
        <c:numFmt formatCode="0.0%" sourceLinked="1"/>
        <c:majorTickMark val="out"/>
        <c:minorTickMark val="none"/>
        <c:tickLblPos val="nextTo"/>
        <c:crossAx val="65057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488157130172808E-2"/>
          <c:y val="4.4508660391274775E-2"/>
          <c:w val="0.93302368573965444"/>
          <c:h val="0.74164873204480175"/>
        </c:manualLayout>
      </c:layout>
      <c:lineChart>
        <c:grouping val="standard"/>
        <c:varyColors val="0"/>
        <c:ser>
          <c:idx val="0"/>
          <c:order val="0"/>
          <c:tx>
            <c:v>Evolución IDI Alcaldía Mayor de Bogotá</c:v>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layout>
                <c:manualLayout>
                  <c:x val="5.9614672846833461E-3"/>
                  <c:y val="2.0289246032612188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C00000"/>
                      </a:solidFill>
                      <a:latin typeface="+mn-lt"/>
                      <a:ea typeface="+mn-ea"/>
                      <a:cs typeface="+mn-cs"/>
                    </a:defRPr>
                  </a:pPr>
                  <a:endParaRPr lang="es-CO"/>
                </a:p>
              </c:txPr>
              <c:dLblPos val="r"/>
              <c:showLegendKey val="0"/>
              <c:showVal val="1"/>
              <c:showCatName val="0"/>
              <c:showSerName val="0"/>
              <c:showPercent val="0"/>
              <c:showBubbleSize val="0"/>
              <c:extLst>
                <c:ext xmlns:c15="http://schemas.microsoft.com/office/drawing/2012/chart" uri="{CE6537A1-D6FC-4f65-9D91-7224C49458BB}">
                  <c15:layout>
                    <c:manualLayout>
                      <c:w val="0.10703697169255906"/>
                      <c:h val="8.468529318526849E-2"/>
                    </c:manualLayout>
                  </c15:layout>
                </c:ext>
                <c:ext xmlns:c16="http://schemas.microsoft.com/office/drawing/2014/chart" uri="{C3380CC4-5D6E-409C-BE32-E72D297353CC}">
                  <c16:uniqueId val="{00000000-48F0-40F9-ABC0-F435B808526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00000"/>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'Reporte por Entidad'!$AB$3:$AD$3</c:f>
              <c:numCache>
                <c:formatCode>General</c:formatCode>
                <c:ptCount val="3"/>
                <c:pt idx="0">
                  <c:v>2018</c:v>
                </c:pt>
                <c:pt idx="1">
                  <c:v>2019</c:v>
                </c:pt>
                <c:pt idx="2">
                  <c:v>2020</c:v>
                </c:pt>
              </c:numCache>
            </c:numRef>
          </c:cat>
          <c:val>
            <c:numRef>
              <c:f>'Reporte por Entidad'!$AB$31:$AD$31</c:f>
              <c:numCache>
                <c:formatCode>0.0</c:formatCode>
                <c:ptCount val="3"/>
                <c:pt idx="0">
                  <c:v>75.662717064831199</c:v>
                </c:pt>
                <c:pt idx="1">
                  <c:v>96.167400881057304</c:v>
                </c:pt>
                <c:pt idx="2">
                  <c:v>97.698120444955904</c:v>
                </c:pt>
              </c:numCache>
            </c:numRef>
          </c:val>
          <c:smooth val="0"/>
          <c:extLst>
            <c:ext xmlns:c16="http://schemas.microsoft.com/office/drawing/2014/chart" uri="{C3380CC4-5D6E-409C-BE32-E72D297353CC}">
              <c16:uniqueId val="{00000001-48F0-40F9-ABC0-F435B808526E}"/>
            </c:ext>
          </c:extLst>
        </c:ser>
        <c:dLbls>
          <c:showLegendKey val="0"/>
          <c:showVal val="0"/>
          <c:showCatName val="0"/>
          <c:showSerName val="0"/>
          <c:showPercent val="0"/>
          <c:showBubbleSize val="0"/>
        </c:dLbls>
        <c:marker val="1"/>
        <c:smooth val="0"/>
        <c:axId val="305212464"/>
        <c:axId val="1996528031"/>
      </c:lineChart>
      <c:catAx>
        <c:axId val="305212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O"/>
          </a:p>
        </c:txPr>
        <c:crossAx val="1996528031"/>
        <c:crosses val="autoZero"/>
        <c:auto val="1"/>
        <c:lblAlgn val="ctr"/>
        <c:lblOffset val="100"/>
        <c:noMultiLvlLbl val="0"/>
      </c:catAx>
      <c:valAx>
        <c:axId val="1996528031"/>
        <c:scaling>
          <c:orientation val="minMax"/>
          <c:max val="100"/>
          <c:min val="70"/>
        </c:scaling>
        <c:delete val="1"/>
        <c:axPos val="l"/>
        <c:numFmt formatCode="0" sourceLinked="0"/>
        <c:majorTickMark val="none"/>
        <c:minorTickMark val="none"/>
        <c:tickLblPos val="nextTo"/>
        <c:crossAx val="30521246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C000"/>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61DE-46BA-BDA7-3202C9E7E2A7}"/>
              </c:ext>
            </c:extLst>
          </c:dPt>
          <c:dLbls>
            <c:dLbl>
              <c:idx val="0"/>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extLst>
                <c:ext xmlns:c16="http://schemas.microsoft.com/office/drawing/2014/chart" uri="{C3380CC4-5D6E-409C-BE32-E72D297353CC}">
                  <c16:uniqueId val="{00000001-61DE-46BA-BDA7-3202C9E7E2A7}"/>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1">
                        <a:lumMod val="85000"/>
                        <a:lumOff val="1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por Entidad'!$BA$54:$BA$58</c:f>
              <c:strCache>
                <c:ptCount val="5"/>
                <c:pt idx="0">
                  <c:v>Alcaldía Mayor de Bogotá</c:v>
                </c:pt>
                <c:pt idx="1">
                  <c:v>Alcaldía de Medellín</c:v>
                </c:pt>
                <c:pt idx="2">
                  <c:v>Alcaldía de Barranquilla</c:v>
                </c:pt>
                <c:pt idx="3">
                  <c:v>Alcaldía de Cali</c:v>
                </c:pt>
                <c:pt idx="4">
                  <c:v>Alcaldía de Cartagena</c:v>
                </c:pt>
              </c:strCache>
            </c:strRef>
          </c:cat>
          <c:val>
            <c:numRef>
              <c:f>'Reporte por Entidad'!$BB$54:$BB$58</c:f>
              <c:numCache>
                <c:formatCode>0.00</c:formatCode>
                <c:ptCount val="5"/>
                <c:pt idx="0">
                  <c:v>97.698120444955904</c:v>
                </c:pt>
                <c:pt idx="1">
                  <c:v>97.665132336018402</c:v>
                </c:pt>
                <c:pt idx="2">
                  <c:v>89.31</c:v>
                </c:pt>
                <c:pt idx="3">
                  <c:v>87.64</c:v>
                </c:pt>
                <c:pt idx="4">
                  <c:v>63.05</c:v>
                </c:pt>
              </c:numCache>
            </c:numRef>
          </c:val>
          <c:extLst>
            <c:ext xmlns:c16="http://schemas.microsoft.com/office/drawing/2014/chart" uri="{C3380CC4-5D6E-409C-BE32-E72D297353CC}">
              <c16:uniqueId val="{00000002-61DE-46BA-BDA7-3202C9E7E2A7}"/>
            </c:ext>
          </c:extLst>
        </c:ser>
        <c:dLbls>
          <c:showLegendKey val="0"/>
          <c:showVal val="0"/>
          <c:showCatName val="0"/>
          <c:showSerName val="0"/>
          <c:showPercent val="0"/>
          <c:showBubbleSize val="0"/>
        </c:dLbls>
        <c:gapWidth val="150"/>
        <c:axId val="1795143408"/>
        <c:axId val="1463691808"/>
      </c:barChart>
      <c:catAx>
        <c:axId val="179514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95000"/>
                    <a:lumOff val="5000"/>
                  </a:schemeClr>
                </a:solidFill>
                <a:latin typeface="+mn-lt"/>
                <a:ea typeface="+mn-ea"/>
                <a:cs typeface="+mn-cs"/>
              </a:defRPr>
            </a:pPr>
            <a:endParaRPr lang="es-CO"/>
          </a:p>
        </c:txPr>
        <c:crossAx val="1463691808"/>
        <c:crosses val="autoZero"/>
        <c:auto val="1"/>
        <c:lblAlgn val="ctr"/>
        <c:lblOffset val="100"/>
        <c:noMultiLvlLbl val="0"/>
      </c:catAx>
      <c:valAx>
        <c:axId val="1463691808"/>
        <c:scaling>
          <c:orientation val="minMax"/>
          <c:min val="60"/>
        </c:scaling>
        <c:delete val="1"/>
        <c:axPos val="l"/>
        <c:numFmt formatCode="0" sourceLinked="0"/>
        <c:majorTickMark val="none"/>
        <c:minorTickMark val="none"/>
        <c:tickLblPos val="nextTo"/>
        <c:crossAx val="1795143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34676249107229E-2"/>
          <c:y val="0"/>
          <c:w val="0.95159698050467678"/>
          <c:h val="0.49497101632349433"/>
        </c:manualLayout>
      </c:layout>
      <c:barChart>
        <c:barDir val="col"/>
        <c:grouping val="clustered"/>
        <c:varyColors val="0"/>
        <c:ser>
          <c:idx val="1"/>
          <c:order val="0"/>
          <c:tx>
            <c:strRef>
              <c:f>'Reporte por Índice'!$AG$112</c:f>
              <c:strCache>
                <c:ptCount val="1"/>
                <c:pt idx="0">
                  <c:v>2019</c:v>
                </c:pt>
              </c:strCache>
            </c:strRef>
          </c:tx>
          <c:spPr>
            <a:solidFill>
              <a:srgbClr val="FF7F87"/>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tx1">
                        <a:lumMod val="85000"/>
                        <a:lumOff val="15000"/>
                      </a:schemeClr>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por Índice'!$AE$113:$AE$127</c:f>
              <c:strCache>
                <c:ptCount val="15"/>
                <c:pt idx="0">
                  <c:v>Secretaría Distrital de Salud</c:v>
                </c:pt>
                <c:pt idx="1">
                  <c:v>Secretaría Distrital de Movilidad</c:v>
                </c:pt>
                <c:pt idx="2">
                  <c:v>Secretaría General de la Alcaldía Mayor de Bogotá</c:v>
                </c:pt>
                <c:pt idx="3">
                  <c:v>Secretaría Distrital de Planeación</c:v>
                </c:pt>
                <c:pt idx="4">
                  <c:v>Secretaría Distrital de Integración Social</c:v>
                </c:pt>
                <c:pt idx="5">
                  <c:v>Secretaría Distrital de la Mujer</c:v>
                </c:pt>
                <c:pt idx="6">
                  <c:v>Secretaría Distrital de Ambiente</c:v>
                </c:pt>
                <c:pt idx="7">
                  <c:v>Secretaría Distrital de Educación </c:v>
                </c:pt>
                <c:pt idx="8">
                  <c:v>Secretaría Distrital de Hacienda</c:v>
                </c:pt>
                <c:pt idx="9">
                  <c:v>Secretaría Distrital de Seguridad, Convivencia y Justicia</c:v>
                </c:pt>
                <c:pt idx="10">
                  <c:v>Secretaría Distrital de Desarrollo Económico</c:v>
                </c:pt>
                <c:pt idx="11">
                  <c:v>Secretaría Jurídica Distrital</c:v>
                </c:pt>
                <c:pt idx="12">
                  <c:v>Secretaría Distrital de Gobierno</c:v>
                </c:pt>
                <c:pt idx="13">
                  <c:v>Secretaría Distrital de Habitat</c:v>
                </c:pt>
                <c:pt idx="14">
                  <c:v>Secretaría Distrital de Cultura, Recreación y Deporte</c:v>
                </c:pt>
              </c:strCache>
            </c:strRef>
          </c:cat>
          <c:val>
            <c:numRef>
              <c:f>'Reporte por Índice'!$AG$113:$AG$127</c:f>
              <c:numCache>
                <c:formatCode>0.0</c:formatCode>
                <c:ptCount val="15"/>
                <c:pt idx="0">
                  <c:v>98</c:v>
                </c:pt>
                <c:pt idx="1">
                  <c:v>96.571218795888399</c:v>
                </c:pt>
                <c:pt idx="2">
                  <c:v>96.775330396475795</c:v>
                </c:pt>
                <c:pt idx="3">
                  <c:v>96.054331864904597</c:v>
                </c:pt>
                <c:pt idx="4">
                  <c:v>94.79</c:v>
                </c:pt>
                <c:pt idx="5">
                  <c:v>75.45</c:v>
                </c:pt>
                <c:pt idx="6">
                  <c:v>86.07</c:v>
                </c:pt>
                <c:pt idx="7">
                  <c:v>90.56</c:v>
                </c:pt>
                <c:pt idx="8">
                  <c:v>82.5</c:v>
                </c:pt>
                <c:pt idx="9">
                  <c:v>95.98</c:v>
                </c:pt>
                <c:pt idx="10">
                  <c:v>78.7</c:v>
                </c:pt>
                <c:pt idx="11">
                  <c:v>86.46</c:v>
                </c:pt>
                <c:pt idx="12">
                  <c:v>91.02</c:v>
                </c:pt>
                <c:pt idx="13">
                  <c:v>82.57</c:v>
                </c:pt>
                <c:pt idx="14">
                  <c:v>82.51</c:v>
                </c:pt>
              </c:numCache>
            </c:numRef>
          </c:val>
          <c:extLst>
            <c:ext xmlns:c16="http://schemas.microsoft.com/office/drawing/2014/chart" uri="{C3380CC4-5D6E-409C-BE32-E72D297353CC}">
              <c16:uniqueId val="{00000001-C86C-A146-BC52-BE6D125D5B24}"/>
            </c:ext>
          </c:extLst>
        </c:ser>
        <c:ser>
          <c:idx val="0"/>
          <c:order val="1"/>
          <c:tx>
            <c:strRef>
              <c:f>'Reporte por Índice'!$AF$112</c:f>
              <c:strCache>
                <c:ptCount val="1"/>
                <c:pt idx="0">
                  <c:v>2020</c:v>
                </c:pt>
              </c:strCache>
            </c:strRef>
          </c:tx>
          <c:spPr>
            <a:solidFill>
              <a:srgbClr val="C0000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'Reporte por Índice'!$AE$113:$AE$127</c:f>
              <c:strCache>
                <c:ptCount val="15"/>
                <c:pt idx="0">
                  <c:v>Secretaría Distrital de Salud</c:v>
                </c:pt>
                <c:pt idx="1">
                  <c:v>Secretaría Distrital de Movilidad</c:v>
                </c:pt>
                <c:pt idx="2">
                  <c:v>Secretaría General de la Alcaldía Mayor de Bogotá</c:v>
                </c:pt>
                <c:pt idx="3">
                  <c:v>Secretaría Distrital de Planeación</c:v>
                </c:pt>
                <c:pt idx="4">
                  <c:v>Secretaría Distrital de Integración Social</c:v>
                </c:pt>
                <c:pt idx="5">
                  <c:v>Secretaría Distrital de la Mujer</c:v>
                </c:pt>
                <c:pt idx="6">
                  <c:v>Secretaría Distrital de Ambiente</c:v>
                </c:pt>
                <c:pt idx="7">
                  <c:v>Secretaría Distrital de Educación </c:v>
                </c:pt>
                <c:pt idx="8">
                  <c:v>Secretaría Distrital de Hacienda</c:v>
                </c:pt>
                <c:pt idx="9">
                  <c:v>Secretaría Distrital de Seguridad, Convivencia y Justicia</c:v>
                </c:pt>
                <c:pt idx="10">
                  <c:v>Secretaría Distrital de Desarrollo Económico</c:v>
                </c:pt>
                <c:pt idx="11">
                  <c:v>Secretaría Jurídica Distrital</c:v>
                </c:pt>
                <c:pt idx="12">
                  <c:v>Secretaría Distrital de Gobierno</c:v>
                </c:pt>
                <c:pt idx="13">
                  <c:v>Secretaría Distrital de Habitat</c:v>
                </c:pt>
                <c:pt idx="14">
                  <c:v>Secretaría Distrital de Cultura, Recreación y Deporte</c:v>
                </c:pt>
              </c:strCache>
            </c:strRef>
          </c:cat>
          <c:val>
            <c:numRef>
              <c:f>'Reporte por Índice'!$AF$113:$AF$127</c:f>
              <c:numCache>
                <c:formatCode>0.0</c:formatCode>
                <c:ptCount val="15"/>
                <c:pt idx="0">
                  <c:v>98.636363636363598</c:v>
                </c:pt>
                <c:pt idx="1">
                  <c:v>97.874568469505206</c:v>
                </c:pt>
                <c:pt idx="2">
                  <c:v>97.718066743383204</c:v>
                </c:pt>
                <c:pt idx="3">
                  <c:v>97.6467203682394</c:v>
                </c:pt>
                <c:pt idx="4">
                  <c:v>97.458764863828193</c:v>
                </c:pt>
                <c:pt idx="5">
                  <c:v>97.207901802838506</c:v>
                </c:pt>
                <c:pt idx="6">
                  <c:v>93.87</c:v>
                </c:pt>
                <c:pt idx="7">
                  <c:v>93.81</c:v>
                </c:pt>
                <c:pt idx="8">
                  <c:v>89.16</c:v>
                </c:pt>
                <c:pt idx="9">
                  <c:v>88.06</c:v>
                </c:pt>
                <c:pt idx="10">
                  <c:v>85.03</c:v>
                </c:pt>
                <c:pt idx="11">
                  <c:v>84.21</c:v>
                </c:pt>
                <c:pt idx="12">
                  <c:v>80.66</c:v>
                </c:pt>
                <c:pt idx="13">
                  <c:v>79.16</c:v>
                </c:pt>
                <c:pt idx="14">
                  <c:v>78.53</c:v>
                </c:pt>
              </c:numCache>
            </c:numRef>
          </c:val>
          <c:extLst>
            <c:ext xmlns:c16="http://schemas.microsoft.com/office/drawing/2014/chart" uri="{C3380CC4-5D6E-409C-BE32-E72D297353CC}">
              <c16:uniqueId val="{00000002-C86C-A146-BC52-BE6D125D5B24}"/>
            </c:ext>
          </c:extLst>
        </c:ser>
        <c:dLbls>
          <c:dLblPos val="inEnd"/>
          <c:showLegendKey val="0"/>
          <c:showVal val="1"/>
          <c:showCatName val="0"/>
          <c:showSerName val="0"/>
          <c:showPercent val="0"/>
          <c:showBubbleSize val="0"/>
        </c:dLbls>
        <c:gapWidth val="100"/>
        <c:axId val="1461921840"/>
        <c:axId val="1461928944"/>
      </c:barChart>
      <c:catAx>
        <c:axId val="146192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50" b="0" i="0" u="none" strike="noStrike" kern="1200" baseline="0">
                <a:solidFill>
                  <a:schemeClr val="tx1">
                    <a:lumMod val="75000"/>
                    <a:lumOff val="25000"/>
                  </a:schemeClr>
                </a:solidFill>
                <a:latin typeface="Arial Narrow" panose="020B0606020202030204" pitchFamily="34" charset="0"/>
                <a:ea typeface="+mn-ea"/>
                <a:cs typeface="Arial" panose="020B0604020202020204" pitchFamily="34" charset="0"/>
              </a:defRPr>
            </a:pPr>
            <a:endParaRPr lang="es-CO"/>
          </a:p>
        </c:txPr>
        <c:crossAx val="1461928944"/>
        <c:crosses val="autoZero"/>
        <c:auto val="1"/>
        <c:lblAlgn val="ctr"/>
        <c:lblOffset val="100"/>
        <c:noMultiLvlLbl val="0"/>
      </c:catAx>
      <c:valAx>
        <c:axId val="1461928944"/>
        <c:scaling>
          <c:orientation val="minMax"/>
          <c:max val="100"/>
          <c:min val="50"/>
        </c:scaling>
        <c:delete val="1"/>
        <c:axPos val="l"/>
        <c:numFmt formatCode="0" sourceLinked="0"/>
        <c:majorTickMark val="none"/>
        <c:minorTickMark val="none"/>
        <c:tickLblPos val="nextTo"/>
        <c:crossAx val="1461921840"/>
        <c:crosses val="autoZero"/>
        <c:crossBetween val="between"/>
        <c:majorUnit val="10"/>
      </c:valAx>
      <c:spPr>
        <a:noFill/>
        <a:ln>
          <a:noFill/>
        </a:ln>
        <a:effectLst/>
      </c:spPr>
    </c:plotArea>
    <c:legend>
      <c:legendPos val="b"/>
      <c:layout>
        <c:manualLayout>
          <c:xMode val="edge"/>
          <c:yMode val="edge"/>
          <c:x val="0.8359660023793668"/>
          <c:y val="5.2138616362794286E-2"/>
          <c:w val="0.12398633700831313"/>
          <c:h val="6.016084887784749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O" sz="1100" b="1" i="0" u="none" strike="noStrike" kern="1200" spc="0" baseline="0">
                <a:solidFill>
                  <a:srgbClr val="C00000"/>
                </a:solidFill>
                <a:effectLst/>
                <a:latin typeface="+mn-lt"/>
                <a:ea typeface="+mn-ea"/>
                <a:cs typeface="+mn-cs"/>
              </a:rPr>
              <a:t>Predios inscritos al Sistema de Pago Alternativo por Cuota (SPAC) y Recaudo obtenido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3.0555572983655927E-2"/>
          <c:y val="0.21183848332484723"/>
          <c:w val="0.93067475940507438"/>
          <c:h val="0.46660423334303164"/>
        </c:manualLayout>
      </c:layout>
      <c:barChart>
        <c:barDir val="col"/>
        <c:grouping val="clustered"/>
        <c:varyColors val="0"/>
        <c:ser>
          <c:idx val="0"/>
          <c:order val="0"/>
          <c:tx>
            <c:strRef>
              <c:f>Hoja1!$C$6</c:f>
              <c:strCache>
                <c:ptCount val="1"/>
                <c:pt idx="0">
                  <c:v>PREDIOS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accent5">
                        <a:lumMod val="40000"/>
                        <a:lumOff val="60000"/>
                      </a:schemeClr>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Hoja1!$A$7:$A$8</c:f>
              <c:strCache>
                <c:ptCount val="2"/>
                <c:pt idx="0">
                  <c:v>RESIDENCIALES</c:v>
                </c:pt>
                <c:pt idx="1">
                  <c:v>NO RESIDENCIALES</c:v>
                </c:pt>
              </c:strCache>
            </c:strRef>
          </c:cat>
          <c:val>
            <c:numRef>
              <c:f>Hoja1!$C$7:$C$8</c:f>
              <c:numCache>
                <c:formatCode>#,##0</c:formatCode>
                <c:ptCount val="2"/>
                <c:pt idx="0">
                  <c:v>56916</c:v>
                </c:pt>
                <c:pt idx="1">
                  <c:v>21664</c:v>
                </c:pt>
              </c:numCache>
            </c:numRef>
          </c:val>
          <c:extLst>
            <c:ext xmlns:c16="http://schemas.microsoft.com/office/drawing/2014/chart" uri="{C3380CC4-5D6E-409C-BE32-E72D297353CC}">
              <c16:uniqueId val="{00000000-4462-4392-A7F9-49669CD934BF}"/>
            </c:ext>
          </c:extLst>
        </c:ser>
        <c:dLbls>
          <c:showLegendKey val="0"/>
          <c:showVal val="0"/>
          <c:showCatName val="0"/>
          <c:showSerName val="0"/>
          <c:showPercent val="0"/>
          <c:showBubbleSize val="0"/>
        </c:dLbls>
        <c:gapWidth val="219"/>
        <c:axId val="1162187824"/>
        <c:axId val="1162203632"/>
      </c:barChart>
      <c:lineChart>
        <c:grouping val="standard"/>
        <c:varyColors val="0"/>
        <c:ser>
          <c:idx val="1"/>
          <c:order val="1"/>
          <c:tx>
            <c:strRef>
              <c:f>Hoja1!$D$6</c:f>
              <c:strCache>
                <c:ptCount val="1"/>
                <c:pt idx="0">
                  <c:v>RECAUDO</c:v>
                </c:pt>
              </c:strCache>
            </c:strRef>
          </c:tx>
          <c:spPr>
            <a:ln w="28575" cap="rnd">
              <a:solidFill>
                <a:schemeClr val="accent2"/>
              </a:solidFill>
              <a:round/>
            </a:ln>
            <a:effectLst/>
          </c:spPr>
          <c:marker>
            <c:symbol val="none"/>
          </c:marker>
          <c:dLbls>
            <c:dLbl>
              <c:idx val="0"/>
              <c:layout>
                <c:manualLayout>
                  <c:x val="9.2961487383798141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462-4392-A7F9-49669CD934B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lumMod val="50000"/>
                      </a:schemeClr>
                    </a:solidFill>
                    <a:latin typeface="+mn-lt"/>
                    <a:ea typeface="+mn-ea"/>
                    <a:cs typeface="+mn-cs"/>
                  </a:defRPr>
                </a:pPr>
                <a:endParaRPr lang="es-C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Hoja1!$A$7:$A$8</c:f>
              <c:strCache>
                <c:ptCount val="2"/>
                <c:pt idx="0">
                  <c:v>RESIDENCIALES</c:v>
                </c:pt>
                <c:pt idx="1">
                  <c:v>NO RESIDENCIALES</c:v>
                </c:pt>
              </c:strCache>
            </c:strRef>
          </c:cat>
          <c:val>
            <c:numRef>
              <c:f>Hoja1!$D$7:$D$8</c:f>
              <c:numCache>
                <c:formatCode>"$"#,##0_);[Red]\("$"#,##0\)</c:formatCode>
                <c:ptCount val="2"/>
                <c:pt idx="0">
                  <c:v>4073.4</c:v>
                </c:pt>
                <c:pt idx="1">
                  <c:v>2468.2779999999998</c:v>
                </c:pt>
              </c:numCache>
            </c:numRef>
          </c:val>
          <c:smooth val="0"/>
          <c:extLst>
            <c:ext xmlns:c16="http://schemas.microsoft.com/office/drawing/2014/chart" uri="{C3380CC4-5D6E-409C-BE32-E72D297353CC}">
              <c16:uniqueId val="{00000002-4462-4392-A7F9-49669CD934BF}"/>
            </c:ext>
          </c:extLst>
        </c:ser>
        <c:dLbls>
          <c:showLegendKey val="0"/>
          <c:showVal val="0"/>
          <c:showCatName val="0"/>
          <c:showSerName val="0"/>
          <c:showPercent val="0"/>
          <c:showBubbleSize val="0"/>
        </c:dLbls>
        <c:marker val="1"/>
        <c:smooth val="0"/>
        <c:axId val="1162198224"/>
        <c:axId val="1162195312"/>
      </c:lineChart>
      <c:catAx>
        <c:axId val="1162187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s-CO"/>
          </a:p>
        </c:txPr>
        <c:crossAx val="1162203632"/>
        <c:crosses val="autoZero"/>
        <c:auto val="1"/>
        <c:lblAlgn val="ctr"/>
        <c:lblOffset val="100"/>
        <c:noMultiLvlLbl val="0"/>
      </c:catAx>
      <c:valAx>
        <c:axId val="1162203632"/>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s-CO"/>
          </a:p>
        </c:txPr>
        <c:crossAx val="1162187824"/>
        <c:crosses val="autoZero"/>
        <c:crossBetween val="between"/>
      </c:valAx>
      <c:valAx>
        <c:axId val="1162195312"/>
        <c:scaling>
          <c:orientation val="minMax"/>
        </c:scaling>
        <c:delete val="0"/>
        <c:axPos val="r"/>
        <c:numFmt formatCode="&quot;$&quot;#,##0_);[Red]\(&quot;$&quot;#,##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s-CO"/>
          </a:p>
        </c:txPr>
        <c:crossAx val="1162198224"/>
        <c:crosses val="max"/>
        <c:crossBetween val="between"/>
      </c:valAx>
      <c:catAx>
        <c:axId val="1162198224"/>
        <c:scaling>
          <c:orientation val="minMax"/>
        </c:scaling>
        <c:delete val="1"/>
        <c:axPos val="t"/>
        <c:numFmt formatCode="General" sourceLinked="1"/>
        <c:majorTickMark val="out"/>
        <c:minorTickMark val="none"/>
        <c:tickLblPos val="nextTo"/>
        <c:crossAx val="1162195312"/>
        <c:crosses val="max"/>
        <c:auto val="1"/>
        <c:lblAlgn val="ctr"/>
        <c:lblOffset val="100"/>
        <c:noMultiLvlLbl val="0"/>
      </c:catAx>
      <c:spPr>
        <a:noFill/>
        <a:ln>
          <a:noFill/>
        </a:ln>
        <a:effectLst/>
      </c:spPr>
    </c:plotArea>
    <c:legend>
      <c:legendPos val="b"/>
      <c:layout>
        <c:manualLayout>
          <c:xMode val="edge"/>
          <c:yMode val="edge"/>
          <c:x val="0.16091581181834341"/>
          <c:y val="0.77377817455266218"/>
          <c:w val="0.68082420972278868"/>
          <c:h val="6.7448731179080595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8">
  <a:schemeClr val="accent5"/>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7-08T14:45:18.968" idx="4">
    <p:pos x="10" y="10"/>
    <p:text>Información enviada por Sandra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7-08T14:45:40.219" idx="5">
    <p:pos x="10" y="10"/>
    <p:text>Información enviada por Sandra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1-07-08T14:46:03.204" idx="6">
    <p:pos x="10" y="10"/>
    <p:text>Información enviada por Sandra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7-08T17:07:34.417" idx="14">
    <p:pos x="10" y="10"/>
    <p:text>Verificar información
</p:text>
    <p:extLst>
      <p:ext uri="{C676402C-5697-4E1C-873F-D02D1690AC5C}">
        <p15:threadingInfo xmlns:p15="http://schemas.microsoft.com/office/powerpoint/2012/main" timeZoneBias="420"/>
      </p:ext>
    </p:extLst>
  </p:cm>
</p:cmLst>
</file>

<file path=ppt/diagrams/_rels/data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iagrams/_rels/data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reflejonayu.blogspot.com/2009/07/avaricia.html" TargetMode="External"/><Relationship Id="rId1" Type="http://schemas.openxmlformats.org/officeDocument/2006/relationships/image" Target="../media/image71.jpeg"/><Relationship Id="rId4" Type="http://schemas.openxmlformats.org/officeDocument/2006/relationships/hyperlink" Target="http://vivirhogar.republica.com/consejos-utiles/gana-dinero-extra-con-tus-habilidades-y-sin-salir-de-casa.html" TargetMode="External"/></Relationships>
</file>

<file path=ppt/diagrams/_rels/drawing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image" Target="../media/image69.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reflejonayu.blogspot.com/2009/07/avaricia.html" TargetMode="External"/><Relationship Id="rId1" Type="http://schemas.openxmlformats.org/officeDocument/2006/relationships/image" Target="../media/image71.jpeg"/><Relationship Id="rId4" Type="http://schemas.openxmlformats.org/officeDocument/2006/relationships/hyperlink" Target="http://vivirhogar.republica.com/consejos-utiles/gana-dinero-extra-con-tus-habilidades-y-sin-salir-de-casa.html"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dgm:t>
        <a:bodyPr/>
        <a:lstStyle/>
        <a:p>
          <a:r>
            <a:rPr lang="es-CO" sz="2400">
              <a:latin typeface="Arial Rounded MT Bold" panose="020F0704030504030204" pitchFamily="34" charset="0"/>
            </a:rPr>
            <a:t>Del Activo:</a:t>
          </a:r>
        </a:p>
        <a:p>
          <a:r>
            <a:rPr lang="es-CO" sz="2400">
              <a:latin typeface="Arial Rounded MT Bold" panose="020F0704030504030204" pitchFamily="34" charset="0"/>
            </a:rPr>
            <a:t>Inversiones </a:t>
          </a:r>
        </a:p>
        <a:p>
          <a:r>
            <a:rPr lang="es-CO" sz="2200" b="1">
              <a:latin typeface="Arial Rounded MT Bold" panose="020F0704030504030204" pitchFamily="34" charset="0"/>
            </a:rPr>
            <a:t>$ 13,2</a:t>
          </a:r>
          <a:endParaRPr lang="es-CO" sz="2200">
            <a:latin typeface="Arial Rounded MT Bold" panose="020F0704030504030204" pitchFamily="34" charset="0"/>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dgm:t>
        <a:bodyPr/>
        <a:lstStyle/>
        <a:p>
          <a:r>
            <a:rPr lang="es-CO" sz="2400">
              <a:latin typeface="Arial Rounded MT Bold" panose="020F0704030504030204" pitchFamily="34" charset="0"/>
            </a:rPr>
            <a:t>Del Pasivo:</a:t>
          </a:r>
        </a:p>
        <a:p>
          <a:r>
            <a:rPr lang="es-CO" sz="2400">
              <a:latin typeface="Arial Rounded MT Bold" panose="020F0704030504030204" pitchFamily="34" charset="0"/>
            </a:rPr>
            <a:t>Emisión de bonos y     préstamos por pagar  </a:t>
          </a:r>
          <a:r>
            <a:rPr lang="es-CO" sz="2400" b="0">
              <a:latin typeface="Arial Rounded MT Bold" panose="020F0704030504030204" pitchFamily="34" charset="0"/>
            </a:rPr>
            <a:t>$ 4,4</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dgm:spPr/>
    </dgm:pt>
    <dgm:pt modelId="{77E5FC59-9973-40B8-BE0A-2D0FF6F46557}" type="pres">
      <dgm:prSet presAssocID="{8C16EAE4-F83C-4F0D-A88B-42BC61421AF0}" presName="txShp" presStyleLbl="node1" presStyleIdx="0" presStyleCnt="2">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LinFactNeighborY="-21779"/>
      <dgm:spPr/>
    </dgm:pt>
    <dgm:pt modelId="{4248C954-6435-4598-B9C4-584CCF7F72C4}" type="pres">
      <dgm:prSet presAssocID="{AD33C74B-7F85-41CE-B3D2-0D02AC713448}" presName="txShp" presStyleLbl="node1" presStyleIdx="1" presStyleCnt="2" custScaleX="84083" custScaleY="124288" custLinFactNeighborX="4317" custLinFactNeighborY="-21453">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dgm:t>
        <a:bodyPr/>
        <a:lstStyle/>
        <a:p>
          <a:pPr algn="l"/>
          <a:r>
            <a:rPr lang="es-CO" sz="2200">
              <a:latin typeface="Arial Rounded MT Bold" panose="020F0704030504030204" pitchFamily="34" charset="0"/>
            </a:rPr>
            <a:t>                  Del ingreso:</a:t>
          </a:r>
        </a:p>
        <a:p>
          <a:pPr algn="l"/>
          <a:r>
            <a:rPr lang="es-CO" sz="2200">
              <a:latin typeface="Arial Rounded MT Bold" panose="020F0704030504030204" pitchFamily="34" charset="0"/>
            </a:rPr>
            <a:t>        Ingresos fiscales 		              </a:t>
          </a:r>
          <a:r>
            <a:rPr lang="es-CO" sz="2200" b="0">
              <a:latin typeface="Arial Rounded MT Bold" panose="020F0704030504030204" pitchFamily="34" charset="0"/>
            </a:rPr>
            <a:t>$   2,8</a:t>
          </a:r>
        </a:p>
        <a:p>
          <a:pPr algn="l"/>
          <a:r>
            <a:rPr lang="es-CO" sz="2200" b="0">
              <a:latin typeface="Arial Rounded MT Bold" panose="020F0704030504030204" pitchFamily="34" charset="0"/>
            </a:rPr>
            <a:t>       Transferencias y subvenciones   $   0,9</a:t>
          </a:r>
        </a:p>
        <a:p>
          <a:pPr algn="l"/>
          <a:r>
            <a:rPr lang="es-CO" sz="2200" b="0">
              <a:latin typeface="Arial Rounded MT Bold" panose="020F0704030504030204" pitchFamily="34" charset="0"/>
            </a:rPr>
            <a:t>         Otros ingresos                                 $   0,9</a:t>
          </a:r>
          <a:endParaRPr lang="es-CO" sz="2200">
            <a:latin typeface="Arial Rounded MT Bold" panose="020F0704030504030204" pitchFamily="34" charset="0"/>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dgm:t>
        <a:bodyPr/>
        <a:lstStyle/>
        <a:p>
          <a:pPr algn="ctr"/>
          <a:r>
            <a:rPr lang="es-CO" sz="2200">
              <a:latin typeface="Arial Rounded MT Bold" panose="020F0704030504030204" pitchFamily="34" charset="0"/>
            </a:rPr>
            <a:t>Del gasto:</a:t>
          </a:r>
        </a:p>
        <a:p>
          <a:pPr algn="ctr"/>
          <a:endParaRPr lang="es-CO" sz="1100">
            <a:latin typeface="Arial Rounded MT Bold" panose="020F0704030504030204" pitchFamily="34" charset="0"/>
          </a:endParaRPr>
        </a:p>
        <a:p>
          <a:pPr algn="l"/>
          <a:r>
            <a:rPr lang="es-CO" sz="2200">
              <a:latin typeface="Arial Rounded MT Bold" panose="020F0704030504030204" pitchFamily="34" charset="0"/>
            </a:rPr>
            <a:t>   Operaciones interinstitucionales     </a:t>
          </a:r>
          <a:r>
            <a:rPr lang="es-CO" sz="2200" b="0">
              <a:latin typeface="Arial Rounded MT Bold" panose="020F0704030504030204" pitchFamily="34" charset="0"/>
            </a:rPr>
            <a:t>$    3,3 </a:t>
          </a:r>
          <a:endParaRPr lang="es-CO" sz="2200">
            <a:latin typeface="Arial Rounded MT Bold" panose="020F0704030504030204" pitchFamily="34" charset="0"/>
          </a:endParaRPr>
        </a:p>
        <a:p>
          <a:pPr algn="l"/>
          <a:r>
            <a:rPr lang="es-CO" sz="2200">
              <a:latin typeface="Arial Rounded MT Bold" panose="020F0704030504030204" pitchFamily="34" charset="0"/>
            </a:rPr>
            <a:t>   Gasto público social                             </a:t>
          </a:r>
          <a:r>
            <a:rPr lang="es-CO" sz="2200" b="0">
              <a:latin typeface="Arial Rounded MT Bold" panose="020F0704030504030204" pitchFamily="34" charset="0"/>
            </a:rPr>
            <a:t>$    0,8</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custScaleX="61186" custScaleY="81418" custLinFactNeighborX="-19285" custLinFactNeighborY="-467"/>
      <dgm:spPr/>
    </dgm:pt>
    <dgm:pt modelId="{77E5FC59-9973-40B8-BE0A-2D0FF6F46557}" type="pres">
      <dgm:prSet presAssocID="{8C16EAE4-F83C-4F0D-A88B-42BC61421AF0}" presName="txShp" presStyleLbl="node1" presStyleIdx="0" presStyleCnt="2" custScaleX="134266">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ScaleX="26355" custScaleY="82141" custLinFactNeighborX="-18715" custLinFactNeighborY="-19267"/>
      <dgm:spPr/>
    </dgm:pt>
    <dgm:pt modelId="{4248C954-6435-4598-B9C4-584CCF7F72C4}" type="pres">
      <dgm:prSet presAssocID="{AD33C74B-7F85-41CE-B3D2-0D02AC713448}" presName="txShp" presStyleLbl="node1" presStyleIdx="1" presStyleCnt="2" custScaleX="139870" custScaleY="103333" custLinFactNeighborY="-19267">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F3324-C6D9-4D34-B6B7-52CFC9C2D422}" type="doc">
      <dgm:prSet loTypeId="urn:microsoft.com/office/officeart/2008/layout/IncreasingCircleProcess" loCatId="process" qsTypeId="urn:microsoft.com/office/officeart/2005/8/quickstyle/3d2" qsCatId="3D" csTypeId="urn:microsoft.com/office/officeart/2005/8/colors/accent2_2" csCatId="accent2" phldr="1"/>
      <dgm:spPr/>
      <dgm:t>
        <a:bodyPr/>
        <a:lstStyle/>
        <a:p>
          <a:endParaRPr lang="es-CO"/>
        </a:p>
      </dgm:t>
    </dgm:pt>
    <dgm:pt modelId="{5984539D-DE68-4319-B12E-45CFDA3BB2CC}">
      <dgm:prSet phldrT="[Texto]" custT="1"/>
      <dgm:spPr/>
      <dgm:t>
        <a:bodyPr anchor="ctr"/>
        <a:lstStyle/>
        <a:p>
          <a:r>
            <a:rPr lang="es-MX" sz="1600" b="1">
              <a:latin typeface="+mn-lt"/>
              <a:cs typeface="Arial" panose="020B0604020202020204" pitchFamily="34" charset="0"/>
            </a:rPr>
            <a:t>Consulta de resultados</a:t>
          </a:r>
          <a:endParaRPr lang="es-CO" sz="1600" b="1">
            <a:latin typeface="+mn-lt"/>
            <a:cs typeface="Arial" panose="020B0604020202020204" pitchFamily="34" charset="0"/>
          </a:endParaRPr>
        </a:p>
      </dgm:t>
    </dgm:pt>
    <dgm:pt modelId="{53014392-5805-4F68-AA3A-0AD36B325589}" type="parTrans" cxnId="{B3AD8B69-47CA-4E97-9D61-C345E00B02F2}">
      <dgm:prSet/>
      <dgm:spPr/>
      <dgm:t>
        <a:bodyPr/>
        <a:lstStyle/>
        <a:p>
          <a:endParaRPr lang="es-CO" sz="2800">
            <a:latin typeface="+mn-lt"/>
            <a:cs typeface="Arial" panose="020B0604020202020204" pitchFamily="34" charset="0"/>
          </a:endParaRPr>
        </a:p>
      </dgm:t>
    </dgm:pt>
    <dgm:pt modelId="{12790274-E932-46B2-ABEA-48A6676D7483}" type="sibTrans" cxnId="{B3AD8B69-47CA-4E97-9D61-C345E00B02F2}">
      <dgm:prSet custT="1"/>
      <dgm:spPr/>
      <dgm:t>
        <a:bodyPr/>
        <a:lstStyle/>
        <a:p>
          <a:endParaRPr lang="es-CO" sz="1200">
            <a:latin typeface="+mn-lt"/>
            <a:cs typeface="Arial" panose="020B0604020202020204" pitchFamily="34" charset="0"/>
          </a:endParaRPr>
        </a:p>
      </dgm:t>
    </dgm:pt>
    <dgm:pt modelId="{5647B624-5602-4BFF-A188-55A0C0D16396}">
      <dgm:prSet phldrT="[Texto]" custT="1"/>
      <dgm:spPr/>
      <dgm:t>
        <a:bodyPr/>
        <a:lstStyle/>
        <a:p>
          <a:r>
            <a:rPr lang="es-MX" sz="1800">
              <a:latin typeface="+mn-lt"/>
              <a:cs typeface="Arial" panose="020B0604020202020204" pitchFamily="34" charset="0"/>
            </a:rPr>
            <a:t>Cada entidad ha realizado el análisis de los resultados en detalle, a través de la página del DAFP.</a:t>
          </a:r>
          <a:endParaRPr lang="es-CO" sz="1800">
            <a:latin typeface="+mn-lt"/>
            <a:cs typeface="Arial" panose="020B0604020202020204" pitchFamily="34" charset="0"/>
          </a:endParaRPr>
        </a:p>
      </dgm:t>
    </dgm:pt>
    <dgm:pt modelId="{AA39237D-1880-4676-90D2-81F104D6AD7E}" type="parTrans" cxnId="{17948016-3E40-4BF3-B715-F1873430C153}">
      <dgm:prSet/>
      <dgm:spPr/>
      <dgm:t>
        <a:bodyPr/>
        <a:lstStyle/>
        <a:p>
          <a:endParaRPr lang="es-CO" sz="2800">
            <a:latin typeface="+mn-lt"/>
            <a:cs typeface="Arial" panose="020B0604020202020204" pitchFamily="34" charset="0"/>
          </a:endParaRPr>
        </a:p>
      </dgm:t>
    </dgm:pt>
    <dgm:pt modelId="{23A50A1C-F522-4140-9756-5D2143DCE2D1}" type="sibTrans" cxnId="{17948016-3E40-4BF3-B715-F1873430C153}">
      <dgm:prSet/>
      <dgm:spPr/>
      <dgm:t>
        <a:bodyPr/>
        <a:lstStyle/>
        <a:p>
          <a:endParaRPr lang="es-CO" sz="2800">
            <a:latin typeface="+mn-lt"/>
            <a:cs typeface="Arial" panose="020B0604020202020204" pitchFamily="34" charset="0"/>
          </a:endParaRPr>
        </a:p>
      </dgm:t>
    </dgm:pt>
    <dgm:pt modelId="{4E084F37-1EDC-423B-847A-DA2394B73B3C}">
      <dgm:prSet phldrT="[Texto]" custT="1"/>
      <dgm:spPr/>
      <dgm:t>
        <a:bodyPr anchor="ctr"/>
        <a:lstStyle/>
        <a:p>
          <a:r>
            <a:rPr lang="es-MX" sz="1600" b="1">
              <a:latin typeface="+mn-lt"/>
              <a:cs typeface="Arial" panose="020B0604020202020204" pitchFamily="34" charset="0"/>
            </a:rPr>
            <a:t>Consulta de las recomendaciones</a:t>
          </a:r>
          <a:endParaRPr lang="es-CO" sz="1600" b="1">
            <a:latin typeface="+mn-lt"/>
            <a:cs typeface="Arial" panose="020B0604020202020204" pitchFamily="34" charset="0"/>
          </a:endParaRPr>
        </a:p>
      </dgm:t>
    </dgm:pt>
    <dgm:pt modelId="{3B217EB0-89B9-46DF-B6DF-8CD026CDE95C}" type="parTrans" cxnId="{79C801D4-97F8-440D-B4BC-817CE27CC42D}">
      <dgm:prSet/>
      <dgm:spPr/>
      <dgm:t>
        <a:bodyPr/>
        <a:lstStyle/>
        <a:p>
          <a:endParaRPr lang="es-CO" sz="2800">
            <a:latin typeface="+mn-lt"/>
            <a:cs typeface="Arial" panose="020B0604020202020204" pitchFamily="34" charset="0"/>
          </a:endParaRPr>
        </a:p>
      </dgm:t>
    </dgm:pt>
    <dgm:pt modelId="{130BE3F9-65F2-4B47-B7AD-41003DAE5523}" type="sibTrans" cxnId="{79C801D4-97F8-440D-B4BC-817CE27CC42D}">
      <dgm:prSet custT="1"/>
      <dgm:spPr/>
      <dgm:t>
        <a:bodyPr/>
        <a:lstStyle/>
        <a:p>
          <a:endParaRPr lang="es-CO" sz="1200">
            <a:latin typeface="+mn-lt"/>
            <a:cs typeface="Arial" panose="020B0604020202020204" pitchFamily="34" charset="0"/>
          </a:endParaRPr>
        </a:p>
      </dgm:t>
    </dgm:pt>
    <dgm:pt modelId="{1594213E-566A-4FCB-82FD-4F42FF78E8F8}">
      <dgm:prSet phldrT="[Texto]" custT="1"/>
      <dgm:spPr/>
      <dgm:t>
        <a:bodyPr/>
        <a:lstStyle/>
        <a:p>
          <a:r>
            <a:rPr lang="es-MX" sz="1800">
              <a:latin typeface="+mn-lt"/>
              <a:cs typeface="Arial" panose="020B0604020202020204" pitchFamily="34" charset="0"/>
            </a:rPr>
            <a:t>El </a:t>
          </a:r>
          <a:r>
            <a:rPr lang="es-MX" sz="1800" err="1">
              <a:latin typeface="+mn-lt"/>
              <a:cs typeface="Arial" panose="020B0604020202020204" pitchFamily="34" charset="0"/>
            </a:rPr>
            <a:t>DAFP</a:t>
          </a:r>
          <a:r>
            <a:rPr lang="es-MX" sz="1800">
              <a:latin typeface="+mn-lt"/>
              <a:cs typeface="Arial" panose="020B0604020202020204" pitchFamily="34" charset="0"/>
            </a:rPr>
            <a:t> dispone unos lineamientos a tener en cuenta para mejorar la puntuación de las políticas.</a:t>
          </a:r>
          <a:endParaRPr lang="es-CO" sz="1800">
            <a:latin typeface="+mn-lt"/>
            <a:cs typeface="Arial" panose="020B0604020202020204" pitchFamily="34" charset="0"/>
          </a:endParaRPr>
        </a:p>
      </dgm:t>
    </dgm:pt>
    <dgm:pt modelId="{3993CBAC-63C9-4756-AB77-DF085DBE4315}" type="parTrans" cxnId="{5FBFF056-1817-4319-951E-43029DE37A59}">
      <dgm:prSet/>
      <dgm:spPr/>
      <dgm:t>
        <a:bodyPr/>
        <a:lstStyle/>
        <a:p>
          <a:endParaRPr lang="es-CO" sz="2800">
            <a:latin typeface="+mn-lt"/>
            <a:cs typeface="Arial" panose="020B0604020202020204" pitchFamily="34" charset="0"/>
          </a:endParaRPr>
        </a:p>
      </dgm:t>
    </dgm:pt>
    <dgm:pt modelId="{1426A0E4-AF6D-4A89-B670-B22913D9FD4D}" type="sibTrans" cxnId="{5FBFF056-1817-4319-951E-43029DE37A59}">
      <dgm:prSet/>
      <dgm:spPr/>
      <dgm:t>
        <a:bodyPr/>
        <a:lstStyle/>
        <a:p>
          <a:endParaRPr lang="es-CO" sz="2800">
            <a:latin typeface="+mn-lt"/>
            <a:cs typeface="Arial" panose="020B0604020202020204" pitchFamily="34" charset="0"/>
          </a:endParaRPr>
        </a:p>
      </dgm:t>
    </dgm:pt>
    <dgm:pt modelId="{1E977DB5-48F8-410A-B3B6-26DA90EB1F35}">
      <dgm:prSet phldrT="[Texto]" custT="1"/>
      <dgm:spPr/>
      <dgm:t>
        <a:bodyPr anchor="ctr"/>
        <a:lstStyle/>
        <a:p>
          <a:r>
            <a:rPr lang="es-MX" sz="1600" b="1">
              <a:latin typeface="+mn-lt"/>
              <a:cs typeface="Arial" panose="020B0604020202020204" pitchFamily="34" charset="0"/>
            </a:rPr>
            <a:t>Formulación de planes y estrategias.</a:t>
          </a:r>
          <a:endParaRPr lang="es-CO" sz="1600" b="1">
            <a:latin typeface="+mn-lt"/>
            <a:cs typeface="Arial" panose="020B0604020202020204" pitchFamily="34" charset="0"/>
          </a:endParaRPr>
        </a:p>
      </dgm:t>
    </dgm:pt>
    <dgm:pt modelId="{3EF4F073-3EBA-4CC0-B537-0BF9FA949EBE}" type="parTrans" cxnId="{81A3DA03-9C3A-458C-B87B-337791DDB377}">
      <dgm:prSet/>
      <dgm:spPr/>
      <dgm:t>
        <a:bodyPr/>
        <a:lstStyle/>
        <a:p>
          <a:endParaRPr lang="es-CO" sz="2800">
            <a:latin typeface="+mn-lt"/>
            <a:cs typeface="Arial" panose="020B0604020202020204" pitchFamily="34" charset="0"/>
          </a:endParaRPr>
        </a:p>
      </dgm:t>
    </dgm:pt>
    <dgm:pt modelId="{6A3E82DF-E1FA-465E-81F2-25ECB6CDE21D}" type="sibTrans" cxnId="{81A3DA03-9C3A-458C-B87B-337791DDB377}">
      <dgm:prSet custT="1"/>
      <dgm:spPr/>
      <dgm:t>
        <a:bodyPr/>
        <a:lstStyle/>
        <a:p>
          <a:endParaRPr lang="es-CO" sz="1200">
            <a:latin typeface="+mn-lt"/>
            <a:cs typeface="Arial" panose="020B0604020202020204" pitchFamily="34" charset="0"/>
          </a:endParaRPr>
        </a:p>
      </dgm:t>
    </dgm:pt>
    <dgm:pt modelId="{048A7477-8C36-4261-9CB0-17D9264EF4FB}">
      <dgm:prSet phldrT="[Texto]" custT="1"/>
      <dgm:spPr/>
      <dgm:t>
        <a:bodyPr/>
        <a:lstStyle/>
        <a:p>
          <a:r>
            <a:rPr lang="es-MX" sz="1800">
              <a:latin typeface="+mn-lt"/>
              <a:cs typeface="Arial" panose="020B0604020202020204" pitchFamily="34" charset="0"/>
            </a:rPr>
            <a:t>Para las políticas con puntuaciones por debajo de 90 se propone formular acciones y estrategias para el mejoramiento del puntaje en la próxima medición. </a:t>
          </a:r>
          <a:endParaRPr lang="es-CO" sz="1800">
            <a:latin typeface="+mn-lt"/>
            <a:cs typeface="Arial" panose="020B0604020202020204" pitchFamily="34" charset="0"/>
          </a:endParaRPr>
        </a:p>
      </dgm:t>
    </dgm:pt>
    <dgm:pt modelId="{9CA30E54-A543-4340-810C-850CCB5E3DC6}" type="parTrans" cxnId="{F4E71570-E6D6-41E6-B91B-5D1670BE8FD9}">
      <dgm:prSet/>
      <dgm:spPr/>
      <dgm:t>
        <a:bodyPr/>
        <a:lstStyle/>
        <a:p>
          <a:endParaRPr lang="es-CO" sz="2800">
            <a:latin typeface="+mn-lt"/>
            <a:cs typeface="Arial" panose="020B0604020202020204" pitchFamily="34" charset="0"/>
          </a:endParaRPr>
        </a:p>
      </dgm:t>
    </dgm:pt>
    <dgm:pt modelId="{C70F2BEA-176F-4671-BF62-A9BB88A515C7}" type="sibTrans" cxnId="{F4E71570-E6D6-41E6-B91B-5D1670BE8FD9}">
      <dgm:prSet/>
      <dgm:spPr/>
      <dgm:t>
        <a:bodyPr/>
        <a:lstStyle/>
        <a:p>
          <a:endParaRPr lang="es-CO" sz="2800">
            <a:latin typeface="+mn-lt"/>
            <a:cs typeface="Arial" panose="020B0604020202020204" pitchFamily="34" charset="0"/>
          </a:endParaRPr>
        </a:p>
      </dgm:t>
    </dgm:pt>
    <dgm:pt modelId="{5196FCD5-3094-4E72-B91A-973998513CC5}">
      <dgm:prSet phldrT="[Texto]" custT="1"/>
      <dgm:spPr/>
      <dgm:t>
        <a:bodyPr/>
        <a:lstStyle/>
        <a:p>
          <a:r>
            <a:rPr lang="es-MX" sz="1800">
              <a:latin typeface="+mn-lt"/>
              <a:cs typeface="Arial" panose="020B0604020202020204" pitchFamily="34" charset="0"/>
            </a:rPr>
            <a:t>En pro de la colaboración entre entidades del sector, se pueden compartir buenas prácticas que le aporten a la gestión de las políticas y su mejora en los puntajes.</a:t>
          </a:r>
          <a:endParaRPr lang="es-CO" sz="1800">
            <a:latin typeface="+mn-lt"/>
            <a:cs typeface="Arial" panose="020B0604020202020204" pitchFamily="34" charset="0"/>
          </a:endParaRPr>
        </a:p>
      </dgm:t>
    </dgm:pt>
    <dgm:pt modelId="{99105783-AC0B-4041-994E-7F36AD43D80B}" type="parTrans" cxnId="{8C79CF59-17CD-4779-844C-6B5486803B1C}">
      <dgm:prSet/>
      <dgm:spPr/>
      <dgm:t>
        <a:bodyPr/>
        <a:lstStyle/>
        <a:p>
          <a:endParaRPr lang="es-CO" sz="2800">
            <a:latin typeface="+mn-lt"/>
            <a:cs typeface="Arial" panose="020B0604020202020204" pitchFamily="34" charset="0"/>
          </a:endParaRPr>
        </a:p>
      </dgm:t>
    </dgm:pt>
    <dgm:pt modelId="{DF48B8DE-74D3-4D35-A303-17C8B49A0587}" type="sibTrans" cxnId="{8C79CF59-17CD-4779-844C-6B5486803B1C}">
      <dgm:prSet/>
      <dgm:spPr/>
      <dgm:t>
        <a:bodyPr/>
        <a:lstStyle/>
        <a:p>
          <a:endParaRPr lang="es-CO" sz="2800">
            <a:latin typeface="+mn-lt"/>
            <a:cs typeface="Arial" panose="020B0604020202020204" pitchFamily="34" charset="0"/>
          </a:endParaRPr>
        </a:p>
      </dgm:t>
    </dgm:pt>
    <dgm:pt modelId="{10A9D89D-5884-48AB-AEA0-EFEE1F160E18}">
      <dgm:prSet phldrT="[Texto]" custT="1"/>
      <dgm:spPr/>
      <dgm:t>
        <a:bodyPr anchor="ctr"/>
        <a:lstStyle/>
        <a:p>
          <a:r>
            <a:rPr lang="es-MX" sz="1600" b="1">
              <a:latin typeface="+mn-lt"/>
              <a:cs typeface="Arial" panose="020B0604020202020204" pitchFamily="34" charset="0"/>
            </a:rPr>
            <a:t>Lecciones compartidas</a:t>
          </a:r>
          <a:endParaRPr lang="es-CO" sz="1600" b="1">
            <a:latin typeface="+mn-lt"/>
            <a:cs typeface="Arial" panose="020B0604020202020204" pitchFamily="34" charset="0"/>
          </a:endParaRPr>
        </a:p>
      </dgm:t>
    </dgm:pt>
    <dgm:pt modelId="{84B526B3-AFCC-419D-9EBA-7D1AB8A35F9C}" type="parTrans" cxnId="{79907F59-4AD9-43A4-B776-F08B88255424}">
      <dgm:prSet/>
      <dgm:spPr/>
      <dgm:t>
        <a:bodyPr/>
        <a:lstStyle/>
        <a:p>
          <a:endParaRPr lang="es-CO" sz="2800">
            <a:latin typeface="+mn-lt"/>
            <a:cs typeface="Arial" panose="020B0604020202020204" pitchFamily="34" charset="0"/>
          </a:endParaRPr>
        </a:p>
      </dgm:t>
    </dgm:pt>
    <dgm:pt modelId="{FB3F5170-45EF-41C7-AA4D-FCD448CE467F}" type="sibTrans" cxnId="{79907F59-4AD9-43A4-B776-F08B88255424}">
      <dgm:prSet/>
      <dgm:spPr/>
      <dgm:t>
        <a:bodyPr/>
        <a:lstStyle/>
        <a:p>
          <a:endParaRPr lang="es-CO" sz="2800">
            <a:latin typeface="+mn-lt"/>
            <a:cs typeface="Arial" panose="020B0604020202020204" pitchFamily="34" charset="0"/>
          </a:endParaRPr>
        </a:p>
      </dgm:t>
    </dgm:pt>
    <dgm:pt modelId="{50575FC8-70D8-44A9-8B3F-5BB39691AF6B}" type="pres">
      <dgm:prSet presAssocID="{99FF3324-C6D9-4D34-B6B7-52CFC9C2D422}" presName="Name0" presStyleCnt="0">
        <dgm:presLayoutVars>
          <dgm:chMax val="7"/>
          <dgm:chPref val="7"/>
          <dgm:dir/>
          <dgm:animOne val="branch"/>
          <dgm:animLvl val="lvl"/>
        </dgm:presLayoutVars>
      </dgm:prSet>
      <dgm:spPr/>
    </dgm:pt>
    <dgm:pt modelId="{1E4B7661-2C79-4BA2-A8DA-7FA30C69C007}" type="pres">
      <dgm:prSet presAssocID="{5984539D-DE68-4319-B12E-45CFDA3BB2CC}" presName="composite" presStyleCnt="0"/>
      <dgm:spPr/>
    </dgm:pt>
    <dgm:pt modelId="{ED5A2CCA-1E80-4AEA-83BB-A3F145A2B8E5}" type="pres">
      <dgm:prSet presAssocID="{5984539D-DE68-4319-B12E-45CFDA3BB2CC}" presName="BackAccent" presStyleLbl="bgShp" presStyleIdx="0" presStyleCnt="4"/>
      <dgm:spPr/>
    </dgm:pt>
    <dgm:pt modelId="{76000E04-C24B-4A66-B641-7B1A6E069827}" type="pres">
      <dgm:prSet presAssocID="{5984539D-DE68-4319-B12E-45CFDA3BB2CC}" presName="Accent" presStyleLbl="alignNode1" presStyleIdx="0" presStyleCnt="4"/>
      <dgm:spPr/>
    </dgm:pt>
    <dgm:pt modelId="{776904DF-E294-4044-8CB3-903EBAF213FB}" type="pres">
      <dgm:prSet presAssocID="{5984539D-DE68-4319-B12E-45CFDA3BB2CC}" presName="Child" presStyleLbl="revTx" presStyleIdx="0" presStyleCnt="8">
        <dgm:presLayoutVars>
          <dgm:chMax val="0"/>
          <dgm:chPref val="0"/>
          <dgm:bulletEnabled val="1"/>
        </dgm:presLayoutVars>
      </dgm:prSet>
      <dgm:spPr/>
    </dgm:pt>
    <dgm:pt modelId="{7CA88E0B-5565-4A19-9875-8A9A94EB1816}" type="pres">
      <dgm:prSet presAssocID="{5984539D-DE68-4319-B12E-45CFDA3BB2CC}" presName="Parent" presStyleLbl="revTx" presStyleIdx="1" presStyleCnt="8">
        <dgm:presLayoutVars>
          <dgm:chMax val="1"/>
          <dgm:chPref val="1"/>
          <dgm:bulletEnabled val="1"/>
        </dgm:presLayoutVars>
      </dgm:prSet>
      <dgm:spPr/>
    </dgm:pt>
    <dgm:pt modelId="{A37C5A30-8B48-41F1-BCEC-305876C5D034}" type="pres">
      <dgm:prSet presAssocID="{12790274-E932-46B2-ABEA-48A6676D7483}" presName="sibTrans" presStyleCnt="0"/>
      <dgm:spPr/>
    </dgm:pt>
    <dgm:pt modelId="{09F5C0CE-8EF5-4454-B5B7-77D8E2B8790C}" type="pres">
      <dgm:prSet presAssocID="{4E084F37-1EDC-423B-847A-DA2394B73B3C}" presName="composite" presStyleCnt="0"/>
      <dgm:spPr/>
    </dgm:pt>
    <dgm:pt modelId="{374051B5-FD85-4947-BEB6-55C5285B547A}" type="pres">
      <dgm:prSet presAssocID="{4E084F37-1EDC-423B-847A-DA2394B73B3C}" presName="BackAccent" presStyleLbl="bgShp" presStyleIdx="1" presStyleCnt="4"/>
      <dgm:spPr/>
    </dgm:pt>
    <dgm:pt modelId="{5598CE09-1FDC-41AC-A477-2DB11A3B9326}" type="pres">
      <dgm:prSet presAssocID="{4E084F37-1EDC-423B-847A-DA2394B73B3C}" presName="Accent" presStyleLbl="alignNode1" presStyleIdx="1" presStyleCnt="4"/>
      <dgm:spPr/>
    </dgm:pt>
    <dgm:pt modelId="{56D6401F-6EB6-4DD3-AEB1-1EF4C13323C6}" type="pres">
      <dgm:prSet presAssocID="{4E084F37-1EDC-423B-847A-DA2394B73B3C}" presName="Child" presStyleLbl="revTx" presStyleIdx="2" presStyleCnt="8">
        <dgm:presLayoutVars>
          <dgm:chMax val="0"/>
          <dgm:chPref val="0"/>
          <dgm:bulletEnabled val="1"/>
        </dgm:presLayoutVars>
      </dgm:prSet>
      <dgm:spPr/>
    </dgm:pt>
    <dgm:pt modelId="{71886600-9B55-4437-BAB4-E9683E490D55}" type="pres">
      <dgm:prSet presAssocID="{4E084F37-1EDC-423B-847A-DA2394B73B3C}" presName="Parent" presStyleLbl="revTx" presStyleIdx="3" presStyleCnt="8">
        <dgm:presLayoutVars>
          <dgm:chMax val="1"/>
          <dgm:chPref val="1"/>
          <dgm:bulletEnabled val="1"/>
        </dgm:presLayoutVars>
      </dgm:prSet>
      <dgm:spPr/>
    </dgm:pt>
    <dgm:pt modelId="{83435BA3-9328-4BE4-94EA-423134A18479}" type="pres">
      <dgm:prSet presAssocID="{130BE3F9-65F2-4B47-B7AD-41003DAE5523}" presName="sibTrans" presStyleCnt="0"/>
      <dgm:spPr/>
    </dgm:pt>
    <dgm:pt modelId="{F5643376-AD49-42B1-A617-34D3207E852F}" type="pres">
      <dgm:prSet presAssocID="{1E977DB5-48F8-410A-B3B6-26DA90EB1F35}" presName="composite" presStyleCnt="0"/>
      <dgm:spPr/>
    </dgm:pt>
    <dgm:pt modelId="{EB4F0889-5DCC-485E-A610-50FECAFFBAAC}" type="pres">
      <dgm:prSet presAssocID="{1E977DB5-48F8-410A-B3B6-26DA90EB1F35}" presName="BackAccent" presStyleLbl="bgShp" presStyleIdx="2" presStyleCnt="4"/>
      <dgm:spPr/>
    </dgm:pt>
    <dgm:pt modelId="{7FED0FC3-6E2C-4938-9B70-0F99CBCCCDA1}" type="pres">
      <dgm:prSet presAssocID="{1E977DB5-48F8-410A-B3B6-26DA90EB1F35}" presName="Accent" presStyleLbl="alignNode1" presStyleIdx="2" presStyleCnt="4"/>
      <dgm:spPr/>
    </dgm:pt>
    <dgm:pt modelId="{07EEEA26-FE46-4C11-B11D-1325042D363A}" type="pres">
      <dgm:prSet presAssocID="{1E977DB5-48F8-410A-B3B6-26DA90EB1F35}" presName="Child" presStyleLbl="revTx" presStyleIdx="4" presStyleCnt="8">
        <dgm:presLayoutVars>
          <dgm:chMax val="0"/>
          <dgm:chPref val="0"/>
          <dgm:bulletEnabled val="1"/>
        </dgm:presLayoutVars>
      </dgm:prSet>
      <dgm:spPr/>
    </dgm:pt>
    <dgm:pt modelId="{B23F4F11-EAFF-4311-AB7A-2833312AA58D}" type="pres">
      <dgm:prSet presAssocID="{1E977DB5-48F8-410A-B3B6-26DA90EB1F35}" presName="Parent" presStyleLbl="revTx" presStyleIdx="5" presStyleCnt="8">
        <dgm:presLayoutVars>
          <dgm:chMax val="1"/>
          <dgm:chPref val="1"/>
          <dgm:bulletEnabled val="1"/>
        </dgm:presLayoutVars>
      </dgm:prSet>
      <dgm:spPr/>
    </dgm:pt>
    <dgm:pt modelId="{688578B2-6232-4C48-886A-674EB3B18996}" type="pres">
      <dgm:prSet presAssocID="{6A3E82DF-E1FA-465E-81F2-25ECB6CDE21D}" presName="sibTrans" presStyleCnt="0"/>
      <dgm:spPr/>
    </dgm:pt>
    <dgm:pt modelId="{2DD87F32-9739-425F-B0FA-10F12178B306}" type="pres">
      <dgm:prSet presAssocID="{10A9D89D-5884-48AB-AEA0-EFEE1F160E18}" presName="composite" presStyleCnt="0"/>
      <dgm:spPr/>
    </dgm:pt>
    <dgm:pt modelId="{78CA4A0E-7814-4E29-9C4A-02809338D272}" type="pres">
      <dgm:prSet presAssocID="{10A9D89D-5884-48AB-AEA0-EFEE1F160E18}" presName="BackAccent" presStyleLbl="bgShp" presStyleIdx="3" presStyleCnt="4"/>
      <dgm:spPr/>
    </dgm:pt>
    <dgm:pt modelId="{63C832AF-044D-4785-8410-8FCD76F1FE13}" type="pres">
      <dgm:prSet presAssocID="{10A9D89D-5884-48AB-AEA0-EFEE1F160E18}" presName="Accent" presStyleLbl="alignNode1" presStyleIdx="3" presStyleCnt="4"/>
      <dgm:spPr/>
    </dgm:pt>
    <dgm:pt modelId="{999AA74E-6AF4-47F5-98A3-8E585842BBAB}" type="pres">
      <dgm:prSet presAssocID="{10A9D89D-5884-48AB-AEA0-EFEE1F160E18}" presName="Child" presStyleLbl="revTx" presStyleIdx="6" presStyleCnt="8">
        <dgm:presLayoutVars>
          <dgm:chMax val="0"/>
          <dgm:chPref val="0"/>
          <dgm:bulletEnabled val="1"/>
        </dgm:presLayoutVars>
      </dgm:prSet>
      <dgm:spPr/>
    </dgm:pt>
    <dgm:pt modelId="{2BE1D703-2A0F-46CB-A90A-44A8D90E55AD}" type="pres">
      <dgm:prSet presAssocID="{10A9D89D-5884-48AB-AEA0-EFEE1F160E18}" presName="Parent" presStyleLbl="revTx" presStyleIdx="7" presStyleCnt="8">
        <dgm:presLayoutVars>
          <dgm:chMax val="1"/>
          <dgm:chPref val="1"/>
          <dgm:bulletEnabled val="1"/>
        </dgm:presLayoutVars>
      </dgm:prSet>
      <dgm:spPr/>
    </dgm:pt>
  </dgm:ptLst>
  <dgm:cxnLst>
    <dgm:cxn modelId="{81A3DA03-9C3A-458C-B87B-337791DDB377}" srcId="{99FF3324-C6D9-4D34-B6B7-52CFC9C2D422}" destId="{1E977DB5-48F8-410A-B3B6-26DA90EB1F35}" srcOrd="2" destOrd="0" parTransId="{3EF4F073-3EBA-4CC0-B537-0BF9FA949EBE}" sibTransId="{6A3E82DF-E1FA-465E-81F2-25ECB6CDE21D}"/>
    <dgm:cxn modelId="{17948016-3E40-4BF3-B715-F1873430C153}" srcId="{5984539D-DE68-4319-B12E-45CFDA3BB2CC}" destId="{5647B624-5602-4BFF-A188-55A0C0D16396}" srcOrd="0" destOrd="0" parTransId="{AA39237D-1880-4676-90D2-81F104D6AD7E}" sibTransId="{23A50A1C-F522-4140-9756-5D2143DCE2D1}"/>
    <dgm:cxn modelId="{849E0C2D-154D-4E68-90D5-21212C73531E}" type="presOf" srcId="{1E977DB5-48F8-410A-B3B6-26DA90EB1F35}" destId="{B23F4F11-EAFF-4311-AB7A-2833312AA58D}" srcOrd="0" destOrd="0" presId="urn:microsoft.com/office/officeart/2008/layout/IncreasingCircleProcess"/>
    <dgm:cxn modelId="{EB576834-BD1C-46B2-A365-12F6061A9239}" type="presOf" srcId="{5984539D-DE68-4319-B12E-45CFDA3BB2CC}" destId="{7CA88E0B-5565-4A19-9875-8A9A94EB1816}" srcOrd="0" destOrd="0" presId="urn:microsoft.com/office/officeart/2008/layout/IncreasingCircleProcess"/>
    <dgm:cxn modelId="{C45E6C35-40FC-4C24-88A1-3034EFF036BA}" type="presOf" srcId="{5647B624-5602-4BFF-A188-55A0C0D16396}" destId="{776904DF-E294-4044-8CB3-903EBAF213FB}" srcOrd="0" destOrd="0" presId="urn:microsoft.com/office/officeart/2008/layout/IncreasingCircleProcess"/>
    <dgm:cxn modelId="{DB746169-8929-4FB3-99BB-73B4B92BB969}" type="presOf" srcId="{99FF3324-C6D9-4D34-B6B7-52CFC9C2D422}" destId="{50575FC8-70D8-44A9-8B3F-5BB39691AF6B}" srcOrd="0" destOrd="0" presId="urn:microsoft.com/office/officeart/2008/layout/IncreasingCircleProcess"/>
    <dgm:cxn modelId="{B3AD8B69-47CA-4E97-9D61-C345E00B02F2}" srcId="{99FF3324-C6D9-4D34-B6B7-52CFC9C2D422}" destId="{5984539D-DE68-4319-B12E-45CFDA3BB2CC}" srcOrd="0" destOrd="0" parTransId="{53014392-5805-4F68-AA3A-0AD36B325589}" sibTransId="{12790274-E932-46B2-ABEA-48A6676D7483}"/>
    <dgm:cxn modelId="{F4E71570-E6D6-41E6-B91B-5D1670BE8FD9}" srcId="{1E977DB5-48F8-410A-B3B6-26DA90EB1F35}" destId="{048A7477-8C36-4261-9CB0-17D9264EF4FB}" srcOrd="0" destOrd="0" parTransId="{9CA30E54-A543-4340-810C-850CCB5E3DC6}" sibTransId="{C70F2BEA-176F-4671-BF62-A9BB88A515C7}"/>
    <dgm:cxn modelId="{5FBFF056-1817-4319-951E-43029DE37A59}" srcId="{4E084F37-1EDC-423B-847A-DA2394B73B3C}" destId="{1594213E-566A-4FCB-82FD-4F42FF78E8F8}" srcOrd="0" destOrd="0" parTransId="{3993CBAC-63C9-4756-AB77-DF085DBE4315}" sibTransId="{1426A0E4-AF6D-4A89-B670-B22913D9FD4D}"/>
    <dgm:cxn modelId="{79907F59-4AD9-43A4-B776-F08B88255424}" srcId="{99FF3324-C6D9-4D34-B6B7-52CFC9C2D422}" destId="{10A9D89D-5884-48AB-AEA0-EFEE1F160E18}" srcOrd="3" destOrd="0" parTransId="{84B526B3-AFCC-419D-9EBA-7D1AB8A35F9C}" sibTransId="{FB3F5170-45EF-41C7-AA4D-FCD448CE467F}"/>
    <dgm:cxn modelId="{8C79CF59-17CD-4779-844C-6B5486803B1C}" srcId="{10A9D89D-5884-48AB-AEA0-EFEE1F160E18}" destId="{5196FCD5-3094-4E72-B91A-973998513CC5}" srcOrd="0" destOrd="0" parTransId="{99105783-AC0B-4041-994E-7F36AD43D80B}" sibTransId="{DF48B8DE-74D3-4D35-A303-17C8B49A0587}"/>
    <dgm:cxn modelId="{A71B8689-F534-4CDD-B2E3-F72B480F6C1C}" type="presOf" srcId="{048A7477-8C36-4261-9CB0-17D9264EF4FB}" destId="{07EEEA26-FE46-4C11-B11D-1325042D363A}" srcOrd="0" destOrd="0" presId="urn:microsoft.com/office/officeart/2008/layout/IncreasingCircleProcess"/>
    <dgm:cxn modelId="{2A0DD2A6-D687-468B-9AAE-F2C3C5C872D2}" type="presOf" srcId="{5196FCD5-3094-4E72-B91A-973998513CC5}" destId="{999AA74E-6AF4-47F5-98A3-8E585842BBAB}" srcOrd="0" destOrd="0" presId="urn:microsoft.com/office/officeart/2008/layout/IncreasingCircleProcess"/>
    <dgm:cxn modelId="{3FF970C3-EACB-47D6-A821-5EF680720F8E}" type="presOf" srcId="{10A9D89D-5884-48AB-AEA0-EFEE1F160E18}" destId="{2BE1D703-2A0F-46CB-A90A-44A8D90E55AD}" srcOrd="0" destOrd="0" presId="urn:microsoft.com/office/officeart/2008/layout/IncreasingCircleProcess"/>
    <dgm:cxn modelId="{79C801D4-97F8-440D-B4BC-817CE27CC42D}" srcId="{99FF3324-C6D9-4D34-B6B7-52CFC9C2D422}" destId="{4E084F37-1EDC-423B-847A-DA2394B73B3C}" srcOrd="1" destOrd="0" parTransId="{3B217EB0-89B9-46DF-B6DF-8CD026CDE95C}" sibTransId="{130BE3F9-65F2-4B47-B7AD-41003DAE5523}"/>
    <dgm:cxn modelId="{7951BDD8-E91C-47D5-A85B-E8F82DE8BF00}" type="presOf" srcId="{1594213E-566A-4FCB-82FD-4F42FF78E8F8}" destId="{56D6401F-6EB6-4DD3-AEB1-1EF4C13323C6}" srcOrd="0" destOrd="0" presId="urn:microsoft.com/office/officeart/2008/layout/IncreasingCircleProcess"/>
    <dgm:cxn modelId="{A6C8DCF1-D06F-46C5-82DB-EA74194B8633}" type="presOf" srcId="{4E084F37-1EDC-423B-847A-DA2394B73B3C}" destId="{71886600-9B55-4437-BAB4-E9683E490D55}" srcOrd="0" destOrd="0" presId="urn:microsoft.com/office/officeart/2008/layout/IncreasingCircleProcess"/>
    <dgm:cxn modelId="{FC0C1F8C-11BD-4068-9B25-48A6E2D270FC}" type="presParOf" srcId="{50575FC8-70D8-44A9-8B3F-5BB39691AF6B}" destId="{1E4B7661-2C79-4BA2-A8DA-7FA30C69C007}" srcOrd="0" destOrd="0" presId="urn:microsoft.com/office/officeart/2008/layout/IncreasingCircleProcess"/>
    <dgm:cxn modelId="{713DCFD3-C5F1-48CF-89BC-B1EB175B5779}" type="presParOf" srcId="{1E4B7661-2C79-4BA2-A8DA-7FA30C69C007}" destId="{ED5A2CCA-1E80-4AEA-83BB-A3F145A2B8E5}" srcOrd="0" destOrd="0" presId="urn:microsoft.com/office/officeart/2008/layout/IncreasingCircleProcess"/>
    <dgm:cxn modelId="{5D17B91B-024A-4F40-AC3B-0862CC4800A5}" type="presParOf" srcId="{1E4B7661-2C79-4BA2-A8DA-7FA30C69C007}" destId="{76000E04-C24B-4A66-B641-7B1A6E069827}" srcOrd="1" destOrd="0" presId="urn:microsoft.com/office/officeart/2008/layout/IncreasingCircleProcess"/>
    <dgm:cxn modelId="{5B0E1B01-2B3C-48CF-8565-FBA475EEB2BC}" type="presParOf" srcId="{1E4B7661-2C79-4BA2-A8DA-7FA30C69C007}" destId="{776904DF-E294-4044-8CB3-903EBAF213FB}" srcOrd="2" destOrd="0" presId="urn:microsoft.com/office/officeart/2008/layout/IncreasingCircleProcess"/>
    <dgm:cxn modelId="{87E7E7C5-052B-4847-A938-7EB1299A3F5B}" type="presParOf" srcId="{1E4B7661-2C79-4BA2-A8DA-7FA30C69C007}" destId="{7CA88E0B-5565-4A19-9875-8A9A94EB1816}" srcOrd="3" destOrd="0" presId="urn:microsoft.com/office/officeart/2008/layout/IncreasingCircleProcess"/>
    <dgm:cxn modelId="{458CEAD3-B2DA-4CB2-AF63-E87FA621A115}" type="presParOf" srcId="{50575FC8-70D8-44A9-8B3F-5BB39691AF6B}" destId="{A37C5A30-8B48-41F1-BCEC-305876C5D034}" srcOrd="1" destOrd="0" presId="urn:microsoft.com/office/officeart/2008/layout/IncreasingCircleProcess"/>
    <dgm:cxn modelId="{A57E4530-4505-4DBA-B160-8064E3E1FBA5}" type="presParOf" srcId="{50575FC8-70D8-44A9-8B3F-5BB39691AF6B}" destId="{09F5C0CE-8EF5-4454-B5B7-77D8E2B8790C}" srcOrd="2" destOrd="0" presId="urn:microsoft.com/office/officeart/2008/layout/IncreasingCircleProcess"/>
    <dgm:cxn modelId="{8830A340-EBA3-4032-99AF-E4573E1FFE13}" type="presParOf" srcId="{09F5C0CE-8EF5-4454-B5B7-77D8E2B8790C}" destId="{374051B5-FD85-4947-BEB6-55C5285B547A}" srcOrd="0" destOrd="0" presId="urn:microsoft.com/office/officeart/2008/layout/IncreasingCircleProcess"/>
    <dgm:cxn modelId="{500852E9-F08C-48F6-8777-803B8CF11083}" type="presParOf" srcId="{09F5C0CE-8EF5-4454-B5B7-77D8E2B8790C}" destId="{5598CE09-1FDC-41AC-A477-2DB11A3B9326}" srcOrd="1" destOrd="0" presId="urn:microsoft.com/office/officeart/2008/layout/IncreasingCircleProcess"/>
    <dgm:cxn modelId="{A7C8B192-1CB1-4A2D-B53D-9A76CCDB6032}" type="presParOf" srcId="{09F5C0CE-8EF5-4454-B5B7-77D8E2B8790C}" destId="{56D6401F-6EB6-4DD3-AEB1-1EF4C13323C6}" srcOrd="2" destOrd="0" presId="urn:microsoft.com/office/officeart/2008/layout/IncreasingCircleProcess"/>
    <dgm:cxn modelId="{D632EF67-8BEE-4E35-8F90-F283FE627E6C}" type="presParOf" srcId="{09F5C0CE-8EF5-4454-B5B7-77D8E2B8790C}" destId="{71886600-9B55-4437-BAB4-E9683E490D55}" srcOrd="3" destOrd="0" presId="urn:microsoft.com/office/officeart/2008/layout/IncreasingCircleProcess"/>
    <dgm:cxn modelId="{3BF046DB-E28E-4CEC-B457-D1D0CE7D4C88}" type="presParOf" srcId="{50575FC8-70D8-44A9-8B3F-5BB39691AF6B}" destId="{83435BA3-9328-4BE4-94EA-423134A18479}" srcOrd="3" destOrd="0" presId="urn:microsoft.com/office/officeart/2008/layout/IncreasingCircleProcess"/>
    <dgm:cxn modelId="{A3A40AAA-4C82-439B-9661-C8122E1FDD58}" type="presParOf" srcId="{50575FC8-70D8-44A9-8B3F-5BB39691AF6B}" destId="{F5643376-AD49-42B1-A617-34D3207E852F}" srcOrd="4" destOrd="0" presId="urn:microsoft.com/office/officeart/2008/layout/IncreasingCircleProcess"/>
    <dgm:cxn modelId="{E4D185A0-CEC1-40BD-9181-B23270188999}" type="presParOf" srcId="{F5643376-AD49-42B1-A617-34D3207E852F}" destId="{EB4F0889-5DCC-485E-A610-50FECAFFBAAC}" srcOrd="0" destOrd="0" presId="urn:microsoft.com/office/officeart/2008/layout/IncreasingCircleProcess"/>
    <dgm:cxn modelId="{605B09B8-2B49-467D-9FE0-266D68AADD1F}" type="presParOf" srcId="{F5643376-AD49-42B1-A617-34D3207E852F}" destId="{7FED0FC3-6E2C-4938-9B70-0F99CBCCCDA1}" srcOrd="1" destOrd="0" presId="urn:microsoft.com/office/officeart/2008/layout/IncreasingCircleProcess"/>
    <dgm:cxn modelId="{1A707451-915E-4FD4-BF85-9CFEF69D67B8}" type="presParOf" srcId="{F5643376-AD49-42B1-A617-34D3207E852F}" destId="{07EEEA26-FE46-4C11-B11D-1325042D363A}" srcOrd="2" destOrd="0" presId="urn:microsoft.com/office/officeart/2008/layout/IncreasingCircleProcess"/>
    <dgm:cxn modelId="{2060545B-C696-40DF-A1D2-7202F596854B}" type="presParOf" srcId="{F5643376-AD49-42B1-A617-34D3207E852F}" destId="{B23F4F11-EAFF-4311-AB7A-2833312AA58D}" srcOrd="3" destOrd="0" presId="urn:microsoft.com/office/officeart/2008/layout/IncreasingCircleProcess"/>
    <dgm:cxn modelId="{A360F2BE-ECC0-45A3-A390-96B859AB5762}" type="presParOf" srcId="{50575FC8-70D8-44A9-8B3F-5BB39691AF6B}" destId="{688578B2-6232-4C48-886A-674EB3B18996}" srcOrd="5" destOrd="0" presId="urn:microsoft.com/office/officeart/2008/layout/IncreasingCircleProcess"/>
    <dgm:cxn modelId="{89B7ED9A-EB7B-4E15-BBDC-3695CD2FCD60}" type="presParOf" srcId="{50575FC8-70D8-44A9-8B3F-5BB39691AF6B}" destId="{2DD87F32-9739-425F-B0FA-10F12178B306}" srcOrd="6" destOrd="0" presId="urn:microsoft.com/office/officeart/2008/layout/IncreasingCircleProcess"/>
    <dgm:cxn modelId="{00A1E474-AC0C-47F9-80BE-6A34C83EE204}" type="presParOf" srcId="{2DD87F32-9739-425F-B0FA-10F12178B306}" destId="{78CA4A0E-7814-4E29-9C4A-02809338D272}" srcOrd="0" destOrd="0" presId="urn:microsoft.com/office/officeart/2008/layout/IncreasingCircleProcess"/>
    <dgm:cxn modelId="{79E3DD17-89DC-45B8-A755-578F70B21B15}" type="presParOf" srcId="{2DD87F32-9739-425F-B0FA-10F12178B306}" destId="{63C832AF-044D-4785-8410-8FCD76F1FE13}" srcOrd="1" destOrd="0" presId="urn:microsoft.com/office/officeart/2008/layout/IncreasingCircleProcess"/>
    <dgm:cxn modelId="{8C9C89E7-1617-4193-92BA-19834F491C26}" type="presParOf" srcId="{2DD87F32-9739-425F-B0FA-10F12178B306}" destId="{999AA74E-6AF4-47F5-98A3-8E585842BBAB}" srcOrd="2" destOrd="0" presId="urn:microsoft.com/office/officeart/2008/layout/IncreasingCircleProcess"/>
    <dgm:cxn modelId="{28B5FA33-3EB4-4150-8427-AC327A2FD00B}" type="presParOf" srcId="{2DD87F32-9739-425F-B0FA-10F12178B306}" destId="{2BE1D703-2A0F-46CB-A90A-44A8D90E55AD}"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79AF89-2523-481D-A759-16CA7E5BA111}" type="doc">
      <dgm:prSet loTypeId="urn:microsoft.com/office/officeart/2005/8/layout/equation2" loCatId="relationship" qsTypeId="urn:microsoft.com/office/officeart/2005/8/quickstyle/simple1" qsCatId="simple" csTypeId="urn:microsoft.com/office/officeart/2005/8/colors/colorful2" csCatId="colorful" phldr="1"/>
      <dgm:spPr/>
    </dgm:pt>
    <dgm:pt modelId="{5DC3CCD1-7E8B-4503-908B-853BB577AE61}">
      <dgm:prSet phldrT="[Texto]" custT="1"/>
      <dgm:spPr/>
      <dgm:t>
        <a:bodyPr/>
        <a:lstStyle/>
        <a:p>
          <a:r>
            <a:rPr lang="es-CO" sz="2400" b="1" u="none" strike="noStrike">
              <a:effectLst/>
            </a:rPr>
            <a:t>405</a:t>
          </a:r>
          <a:endParaRPr lang="es-CO" sz="1000" b="1" u="none" strike="noStrike">
            <a:effectLst/>
          </a:endParaRPr>
        </a:p>
        <a:p>
          <a:r>
            <a:rPr lang="es-CO" sz="1000" b="1" u="none" strike="noStrike">
              <a:effectLst/>
            </a:rPr>
            <a:t>Formalizados por visitas</a:t>
          </a:r>
          <a:endParaRPr lang="es-CO" sz="1000" b="1"/>
        </a:p>
      </dgm:t>
    </dgm:pt>
    <dgm:pt modelId="{9DC989D3-1DC9-4CBC-A52E-A8A31795887F}" type="parTrans" cxnId="{5A3C3B48-07E7-4D8E-A20A-421B154B0BC7}">
      <dgm:prSet/>
      <dgm:spPr/>
      <dgm:t>
        <a:bodyPr/>
        <a:lstStyle/>
        <a:p>
          <a:endParaRPr lang="es-CO"/>
        </a:p>
      </dgm:t>
    </dgm:pt>
    <dgm:pt modelId="{74B21A71-47B6-4559-9472-CE91DEE1B213}" type="sibTrans" cxnId="{5A3C3B48-07E7-4D8E-A20A-421B154B0BC7}">
      <dgm:prSet/>
      <dgm:spPr/>
      <dgm:t>
        <a:bodyPr/>
        <a:lstStyle/>
        <a:p>
          <a:endParaRPr lang="es-CO"/>
        </a:p>
      </dgm:t>
    </dgm:pt>
    <dgm:pt modelId="{E585BDB3-FDD3-48DC-9F25-4F0C0092F6BF}">
      <dgm:prSet phldrT="[Texto]" custT="1"/>
      <dgm:spPr/>
      <dgm:t>
        <a:bodyPr/>
        <a:lstStyle/>
        <a:p>
          <a:r>
            <a:rPr lang="es-CO" sz="1800" b="1" u="none" strike="noStrike">
              <a:effectLst/>
            </a:rPr>
            <a:t>3.103</a:t>
          </a:r>
        </a:p>
        <a:p>
          <a:r>
            <a:rPr lang="es-CO" sz="1050" b="1" u="none" strike="noStrike">
              <a:effectLst/>
            </a:rPr>
            <a:t>Formalizados por SIMPLE</a:t>
          </a:r>
          <a:endParaRPr lang="es-CO" sz="1050" b="1"/>
        </a:p>
      </dgm:t>
    </dgm:pt>
    <dgm:pt modelId="{7E01AEA8-7EC8-4348-B698-F8A561A378AB}" type="parTrans" cxnId="{4E393A13-CEA0-4398-8BC9-86184B393453}">
      <dgm:prSet/>
      <dgm:spPr/>
      <dgm:t>
        <a:bodyPr/>
        <a:lstStyle/>
        <a:p>
          <a:endParaRPr lang="es-CO"/>
        </a:p>
      </dgm:t>
    </dgm:pt>
    <dgm:pt modelId="{6B2621C2-895C-467A-B586-7C4FFA625AE1}" type="sibTrans" cxnId="{4E393A13-CEA0-4398-8BC9-86184B393453}">
      <dgm:prSet/>
      <dgm:spPr/>
      <dgm:t>
        <a:bodyPr/>
        <a:lstStyle/>
        <a:p>
          <a:endParaRPr lang="es-CO"/>
        </a:p>
      </dgm:t>
    </dgm:pt>
    <dgm:pt modelId="{0A3C5F73-F23E-49C1-88E0-CEC5F79E938E}">
      <dgm:prSet phldrT="[Texto]" custT="1"/>
      <dgm:spPr/>
      <dgm:t>
        <a:bodyPr/>
        <a:lstStyle/>
        <a:p>
          <a:r>
            <a:rPr lang="es-ES" sz="1800" b="1"/>
            <a:t>3.508</a:t>
          </a:r>
          <a:endParaRPr lang="es-ES" sz="4400" b="1"/>
        </a:p>
        <a:p>
          <a:r>
            <a:rPr lang="es-CO" sz="1100" b="1" u="none" strike="noStrike">
              <a:effectLst/>
            </a:rPr>
            <a:t>Total unidades formalizadas </a:t>
          </a:r>
        </a:p>
        <a:p>
          <a:r>
            <a:rPr lang="es-CO" sz="1100" b="1" u="none" strike="noStrike">
              <a:effectLst/>
            </a:rPr>
            <a:t>(21 de junio 2021</a:t>
          </a:r>
          <a:r>
            <a:rPr lang="es-CO" sz="1400" u="none" strike="noStrike">
              <a:effectLst/>
            </a:rPr>
            <a:t>)</a:t>
          </a:r>
          <a:endParaRPr lang="es-CO" sz="1400"/>
        </a:p>
      </dgm:t>
    </dgm:pt>
    <dgm:pt modelId="{D4C4D73A-CCEA-417D-8C5E-43A51BCD3EB7}" type="parTrans" cxnId="{26CD30DD-D05F-4EBA-9058-F361EDBE7269}">
      <dgm:prSet/>
      <dgm:spPr/>
      <dgm:t>
        <a:bodyPr/>
        <a:lstStyle/>
        <a:p>
          <a:endParaRPr lang="es-CO"/>
        </a:p>
      </dgm:t>
    </dgm:pt>
    <dgm:pt modelId="{3CDCE74D-4F31-421E-862F-3DFB3C98AF72}" type="sibTrans" cxnId="{26CD30DD-D05F-4EBA-9058-F361EDBE7269}">
      <dgm:prSet/>
      <dgm:spPr/>
      <dgm:t>
        <a:bodyPr/>
        <a:lstStyle/>
        <a:p>
          <a:endParaRPr lang="es-CO"/>
        </a:p>
      </dgm:t>
    </dgm:pt>
    <dgm:pt modelId="{B227D24F-95A8-4A05-9072-EF3677AE89BC}" type="pres">
      <dgm:prSet presAssocID="{B979AF89-2523-481D-A759-16CA7E5BA111}" presName="Name0" presStyleCnt="0">
        <dgm:presLayoutVars>
          <dgm:dir/>
          <dgm:resizeHandles val="exact"/>
        </dgm:presLayoutVars>
      </dgm:prSet>
      <dgm:spPr/>
    </dgm:pt>
    <dgm:pt modelId="{1934810A-C50E-45DC-9C4D-263EC894F4B8}" type="pres">
      <dgm:prSet presAssocID="{B979AF89-2523-481D-A759-16CA7E5BA111}" presName="vNodes" presStyleCnt="0"/>
      <dgm:spPr/>
    </dgm:pt>
    <dgm:pt modelId="{48A46D61-FE98-4A10-9D25-7B705FFFC795}" type="pres">
      <dgm:prSet presAssocID="{5DC3CCD1-7E8B-4503-908B-853BB577AE61}" presName="node" presStyleLbl="node1" presStyleIdx="0" presStyleCnt="3" custScaleX="136070" custScaleY="134103">
        <dgm:presLayoutVars>
          <dgm:bulletEnabled val="1"/>
        </dgm:presLayoutVars>
      </dgm:prSet>
      <dgm:spPr/>
    </dgm:pt>
    <dgm:pt modelId="{12DDE619-94E2-4E35-9F96-ABB97D407B17}" type="pres">
      <dgm:prSet presAssocID="{74B21A71-47B6-4559-9472-CE91DEE1B213}" presName="spacerT" presStyleCnt="0"/>
      <dgm:spPr/>
    </dgm:pt>
    <dgm:pt modelId="{645624A5-688C-429F-92F5-443DC623BDAD}" type="pres">
      <dgm:prSet presAssocID="{74B21A71-47B6-4559-9472-CE91DEE1B213}" presName="sibTrans" presStyleLbl="sibTrans2D1" presStyleIdx="0" presStyleCnt="2"/>
      <dgm:spPr/>
    </dgm:pt>
    <dgm:pt modelId="{67CBD5A4-C6D6-4ACB-9E9E-70DFD28C8AA7}" type="pres">
      <dgm:prSet presAssocID="{74B21A71-47B6-4559-9472-CE91DEE1B213}" presName="spacerB" presStyleCnt="0"/>
      <dgm:spPr/>
    </dgm:pt>
    <dgm:pt modelId="{98D3A203-283F-41E2-8BBE-7755B8CDC3A7}" type="pres">
      <dgm:prSet presAssocID="{E585BDB3-FDD3-48DC-9F25-4F0C0092F6BF}" presName="node" presStyleLbl="node1" presStyleIdx="1" presStyleCnt="3" custScaleX="145242" custScaleY="133274">
        <dgm:presLayoutVars>
          <dgm:bulletEnabled val="1"/>
        </dgm:presLayoutVars>
      </dgm:prSet>
      <dgm:spPr/>
    </dgm:pt>
    <dgm:pt modelId="{0770DBF4-594B-4B2A-BE32-ADA9B3441089}" type="pres">
      <dgm:prSet presAssocID="{B979AF89-2523-481D-A759-16CA7E5BA111}" presName="sibTransLast" presStyleLbl="sibTrans2D1" presStyleIdx="1" presStyleCnt="2"/>
      <dgm:spPr/>
    </dgm:pt>
    <dgm:pt modelId="{58A51DED-103D-4367-B6D1-84379EE01F48}" type="pres">
      <dgm:prSet presAssocID="{B979AF89-2523-481D-A759-16CA7E5BA111}" presName="connectorText" presStyleLbl="sibTrans2D1" presStyleIdx="1" presStyleCnt="2"/>
      <dgm:spPr/>
    </dgm:pt>
    <dgm:pt modelId="{1AC2A84F-3801-4245-B715-60F71CBE63E1}" type="pres">
      <dgm:prSet presAssocID="{B979AF89-2523-481D-A759-16CA7E5BA111}" presName="lastNode" presStyleLbl="node1" presStyleIdx="2" presStyleCnt="3" custScaleX="98122" custScaleY="97643">
        <dgm:presLayoutVars>
          <dgm:bulletEnabled val="1"/>
        </dgm:presLayoutVars>
      </dgm:prSet>
      <dgm:spPr/>
    </dgm:pt>
  </dgm:ptLst>
  <dgm:cxnLst>
    <dgm:cxn modelId="{859F7208-60DB-44F1-A501-F41A0120B712}" type="presOf" srcId="{74B21A71-47B6-4559-9472-CE91DEE1B213}" destId="{645624A5-688C-429F-92F5-443DC623BDAD}" srcOrd="0" destOrd="0" presId="urn:microsoft.com/office/officeart/2005/8/layout/equation2"/>
    <dgm:cxn modelId="{4E393A13-CEA0-4398-8BC9-86184B393453}" srcId="{B979AF89-2523-481D-A759-16CA7E5BA111}" destId="{E585BDB3-FDD3-48DC-9F25-4F0C0092F6BF}" srcOrd="1" destOrd="0" parTransId="{7E01AEA8-7EC8-4348-B698-F8A561A378AB}" sibTransId="{6B2621C2-895C-467A-B586-7C4FFA625AE1}"/>
    <dgm:cxn modelId="{35DC3116-5EA5-486B-9E91-8C2796B46679}" type="presOf" srcId="{B979AF89-2523-481D-A759-16CA7E5BA111}" destId="{B227D24F-95A8-4A05-9072-EF3677AE89BC}" srcOrd="0" destOrd="0" presId="urn:microsoft.com/office/officeart/2005/8/layout/equation2"/>
    <dgm:cxn modelId="{C9BA4216-1231-4E9A-8138-D3F1C631B8BF}" type="presOf" srcId="{6B2621C2-895C-467A-B586-7C4FFA625AE1}" destId="{58A51DED-103D-4367-B6D1-84379EE01F48}" srcOrd="1" destOrd="0" presId="urn:microsoft.com/office/officeart/2005/8/layout/equation2"/>
    <dgm:cxn modelId="{5A3C3B48-07E7-4D8E-A20A-421B154B0BC7}" srcId="{B979AF89-2523-481D-A759-16CA7E5BA111}" destId="{5DC3CCD1-7E8B-4503-908B-853BB577AE61}" srcOrd="0" destOrd="0" parTransId="{9DC989D3-1DC9-4CBC-A52E-A8A31795887F}" sibTransId="{74B21A71-47B6-4559-9472-CE91DEE1B213}"/>
    <dgm:cxn modelId="{2A654876-FD7D-4920-B328-4952BAD5AD34}" type="presOf" srcId="{6B2621C2-895C-467A-B586-7C4FFA625AE1}" destId="{0770DBF4-594B-4B2A-BE32-ADA9B3441089}" srcOrd="0" destOrd="0" presId="urn:microsoft.com/office/officeart/2005/8/layout/equation2"/>
    <dgm:cxn modelId="{4752557F-4D4A-4D8E-A7F4-BAE3EFEC8D84}" type="presOf" srcId="{E585BDB3-FDD3-48DC-9F25-4F0C0092F6BF}" destId="{98D3A203-283F-41E2-8BBE-7755B8CDC3A7}" srcOrd="0" destOrd="0" presId="urn:microsoft.com/office/officeart/2005/8/layout/equation2"/>
    <dgm:cxn modelId="{8A4381D2-CDCA-4657-8B47-8612E86117EF}" type="presOf" srcId="{5DC3CCD1-7E8B-4503-908B-853BB577AE61}" destId="{48A46D61-FE98-4A10-9D25-7B705FFFC795}" srcOrd="0" destOrd="0" presId="urn:microsoft.com/office/officeart/2005/8/layout/equation2"/>
    <dgm:cxn modelId="{26CD30DD-D05F-4EBA-9058-F361EDBE7269}" srcId="{B979AF89-2523-481D-A759-16CA7E5BA111}" destId="{0A3C5F73-F23E-49C1-88E0-CEC5F79E938E}" srcOrd="2" destOrd="0" parTransId="{D4C4D73A-CCEA-417D-8C5E-43A51BCD3EB7}" sibTransId="{3CDCE74D-4F31-421E-862F-3DFB3C98AF72}"/>
    <dgm:cxn modelId="{B6773DE1-6419-4FFA-9123-520F27411184}" type="presOf" srcId="{0A3C5F73-F23E-49C1-88E0-CEC5F79E938E}" destId="{1AC2A84F-3801-4245-B715-60F71CBE63E1}" srcOrd="0" destOrd="0" presId="urn:microsoft.com/office/officeart/2005/8/layout/equation2"/>
    <dgm:cxn modelId="{D538808A-8C0E-4D9D-B8D1-89450F7F4A70}" type="presParOf" srcId="{B227D24F-95A8-4A05-9072-EF3677AE89BC}" destId="{1934810A-C50E-45DC-9C4D-263EC894F4B8}" srcOrd="0" destOrd="0" presId="urn:microsoft.com/office/officeart/2005/8/layout/equation2"/>
    <dgm:cxn modelId="{B6F692F8-F02D-47DF-BB31-A054F84A5BF6}" type="presParOf" srcId="{1934810A-C50E-45DC-9C4D-263EC894F4B8}" destId="{48A46D61-FE98-4A10-9D25-7B705FFFC795}" srcOrd="0" destOrd="0" presId="urn:microsoft.com/office/officeart/2005/8/layout/equation2"/>
    <dgm:cxn modelId="{B67E5B85-9833-4191-A35B-522D5053A79A}" type="presParOf" srcId="{1934810A-C50E-45DC-9C4D-263EC894F4B8}" destId="{12DDE619-94E2-4E35-9F96-ABB97D407B17}" srcOrd="1" destOrd="0" presId="urn:microsoft.com/office/officeart/2005/8/layout/equation2"/>
    <dgm:cxn modelId="{31398F12-80F7-4417-9373-CBF982E16E15}" type="presParOf" srcId="{1934810A-C50E-45DC-9C4D-263EC894F4B8}" destId="{645624A5-688C-429F-92F5-443DC623BDAD}" srcOrd="2" destOrd="0" presId="urn:microsoft.com/office/officeart/2005/8/layout/equation2"/>
    <dgm:cxn modelId="{CB9D53B5-351D-4812-8906-D6CEAB9518DC}" type="presParOf" srcId="{1934810A-C50E-45DC-9C4D-263EC894F4B8}" destId="{67CBD5A4-C6D6-4ACB-9E9E-70DFD28C8AA7}" srcOrd="3" destOrd="0" presId="urn:microsoft.com/office/officeart/2005/8/layout/equation2"/>
    <dgm:cxn modelId="{680345C5-B624-4F8D-BA5A-2E62BC610848}" type="presParOf" srcId="{1934810A-C50E-45DC-9C4D-263EC894F4B8}" destId="{98D3A203-283F-41E2-8BBE-7755B8CDC3A7}" srcOrd="4" destOrd="0" presId="urn:microsoft.com/office/officeart/2005/8/layout/equation2"/>
    <dgm:cxn modelId="{483F28CF-D320-462C-9C38-1A3AAD65E2C9}" type="presParOf" srcId="{B227D24F-95A8-4A05-9072-EF3677AE89BC}" destId="{0770DBF4-594B-4B2A-BE32-ADA9B3441089}" srcOrd="1" destOrd="0" presId="urn:microsoft.com/office/officeart/2005/8/layout/equation2"/>
    <dgm:cxn modelId="{36668669-9BBB-4E1E-8170-CAB0A36F56AC}" type="presParOf" srcId="{0770DBF4-594B-4B2A-BE32-ADA9B3441089}" destId="{58A51DED-103D-4367-B6D1-84379EE01F48}" srcOrd="0" destOrd="0" presId="urn:microsoft.com/office/officeart/2005/8/layout/equation2"/>
    <dgm:cxn modelId="{3D15D12C-E2A4-462E-9874-E3D1B4ED36CD}" type="presParOf" srcId="{B227D24F-95A8-4A05-9072-EF3677AE89BC}" destId="{1AC2A84F-3801-4245-B715-60F71CBE63E1}" srcOrd="2" destOrd="0" presId="urn:microsoft.com/office/officeart/2005/8/layout/equation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BD233A-AD2D-4755-93AE-7EF7D201118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CO"/>
        </a:p>
      </dgm:t>
    </dgm:pt>
    <dgm:pt modelId="{61577FE3-F723-4F37-A8C5-ECFDD99FF359}">
      <dgm:prSet phldrT="[Texto]" custT="1"/>
      <dgm:spPr/>
      <dgm:t>
        <a:bodyPr/>
        <a:lstStyle/>
        <a:p>
          <a:pPr algn="l"/>
          <a:r>
            <a:rPr lang="es-CO" sz="1800"/>
            <a:t>1.</a:t>
          </a:r>
        </a:p>
        <a:p>
          <a:pPr algn="l"/>
          <a:r>
            <a:rPr lang="es-CO" sz="1800"/>
            <a:t>Identificación</a:t>
          </a:r>
        </a:p>
      </dgm:t>
    </dgm:pt>
    <dgm:pt modelId="{71BDA480-1654-4B40-80DF-DB04936FD82B}" type="parTrans" cxnId="{9563ECDC-2749-4F1D-9EB0-0CE1F8320F2E}">
      <dgm:prSet/>
      <dgm:spPr/>
      <dgm:t>
        <a:bodyPr/>
        <a:lstStyle/>
        <a:p>
          <a:endParaRPr lang="es-CO" sz="1800"/>
        </a:p>
      </dgm:t>
    </dgm:pt>
    <dgm:pt modelId="{932D748E-C84C-4717-BC02-17C88F88B8A9}" type="sibTrans" cxnId="{9563ECDC-2749-4F1D-9EB0-0CE1F8320F2E}">
      <dgm:prSet/>
      <dgm:spPr/>
      <dgm:t>
        <a:bodyPr/>
        <a:lstStyle/>
        <a:p>
          <a:endParaRPr lang="es-CO" sz="1800"/>
        </a:p>
      </dgm:t>
    </dgm:pt>
    <dgm:pt modelId="{F417AC94-FF2A-4A25-BA90-5AFB1730F2F6}">
      <dgm:prSet phldrT="[Texto]" custT="1"/>
      <dgm:spPr/>
      <dgm:t>
        <a:bodyPr/>
        <a:lstStyle/>
        <a:p>
          <a:pPr algn="just"/>
          <a:r>
            <a:rPr lang="es-CO" sz="1800"/>
            <a:t>2. Caracterización</a:t>
          </a:r>
        </a:p>
        <a:p>
          <a:pPr algn="just"/>
          <a:r>
            <a:rPr lang="es-CO" sz="1800"/>
            <a:t> </a:t>
          </a:r>
        </a:p>
      </dgm:t>
    </dgm:pt>
    <dgm:pt modelId="{26C53FF7-0EE1-4EE9-91C4-F38DD21655B4}" type="parTrans" cxnId="{3282CE1A-952E-44A7-9AAC-6BC274C89B8A}">
      <dgm:prSet/>
      <dgm:spPr/>
      <dgm:t>
        <a:bodyPr/>
        <a:lstStyle/>
        <a:p>
          <a:endParaRPr lang="es-CO" sz="1800"/>
        </a:p>
      </dgm:t>
    </dgm:pt>
    <dgm:pt modelId="{02AD796D-74E6-49F2-A320-6555ADD2CA15}" type="sibTrans" cxnId="{3282CE1A-952E-44A7-9AAC-6BC274C89B8A}">
      <dgm:prSet/>
      <dgm:spPr/>
      <dgm:t>
        <a:bodyPr/>
        <a:lstStyle/>
        <a:p>
          <a:endParaRPr lang="es-CO" sz="1800"/>
        </a:p>
      </dgm:t>
    </dgm:pt>
    <dgm:pt modelId="{7CB1D18A-8FB1-49E7-9ECA-FFC28E7F7549}">
      <dgm:prSet custT="1"/>
      <dgm:spPr/>
      <dgm:t>
        <a:bodyPr/>
        <a:lstStyle/>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Cruce con Base Maestra</a:t>
          </a:r>
        </a:p>
      </dgm:t>
    </dgm:pt>
    <dgm:pt modelId="{5367E48C-9330-4C6F-9CF7-FFA330D11C13}" type="parTrans" cxnId="{7A41024F-4325-4925-BDE8-2B36B27F7812}">
      <dgm:prSet/>
      <dgm:spPr/>
      <dgm:t>
        <a:bodyPr/>
        <a:lstStyle/>
        <a:p>
          <a:endParaRPr lang="es-CO" sz="1800"/>
        </a:p>
      </dgm:t>
    </dgm:pt>
    <dgm:pt modelId="{0B1ABE35-E543-48EB-9E16-A14B44E4454D}" type="sibTrans" cxnId="{7A41024F-4325-4925-BDE8-2B36B27F7812}">
      <dgm:prSet/>
      <dgm:spPr/>
      <dgm:t>
        <a:bodyPr/>
        <a:lstStyle/>
        <a:p>
          <a:endParaRPr lang="es-CO" sz="1800"/>
        </a:p>
      </dgm:t>
    </dgm:pt>
    <dgm:pt modelId="{2A74B38D-97A9-46F6-8A78-CF82BDF4211C}">
      <dgm:prSet custT="1"/>
      <dgm:spPr/>
      <dgm:t>
        <a:bodyPr/>
        <a:lstStyle/>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Selección del canal del proyecto</a:t>
          </a:r>
        </a:p>
      </dgm:t>
    </dgm:pt>
    <dgm:pt modelId="{4799A85F-1FF1-4E41-99D9-8409435F5D50}" type="parTrans" cxnId="{D9F55D1E-64D8-4CF5-B2FA-CD81D9C46680}">
      <dgm:prSet/>
      <dgm:spPr/>
      <dgm:t>
        <a:bodyPr/>
        <a:lstStyle/>
        <a:p>
          <a:endParaRPr lang="es-CO" sz="1800"/>
        </a:p>
      </dgm:t>
    </dgm:pt>
    <dgm:pt modelId="{70B09BB3-E725-43EA-9A38-60262350F15D}" type="sibTrans" cxnId="{D9F55D1E-64D8-4CF5-B2FA-CD81D9C46680}">
      <dgm:prSet/>
      <dgm:spPr/>
      <dgm:t>
        <a:bodyPr/>
        <a:lstStyle/>
        <a:p>
          <a:endParaRPr lang="es-CO" sz="1800"/>
        </a:p>
      </dgm:t>
    </dgm:pt>
    <dgm:pt modelId="{45651495-755D-5B49-8D60-9B6550144685}">
      <dgm:prSet phldrT="[Texto]" custT="1"/>
      <dgm:spPr/>
      <dgm:t>
        <a:bodyPr/>
        <a:lstStyle/>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3. </a:t>
          </a:r>
        </a:p>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Preparación</a:t>
          </a:r>
        </a:p>
      </dgm:t>
    </dgm:pt>
    <dgm:pt modelId="{9610DCAD-EA89-674D-B028-DBB758FFB627}" type="parTrans" cxnId="{7AD0ABB6-F4BB-E44A-BEEA-F76FB1D08F91}">
      <dgm:prSet/>
      <dgm:spPr/>
      <dgm:t>
        <a:bodyPr/>
        <a:lstStyle/>
        <a:p>
          <a:endParaRPr lang="en-GB" sz="1800"/>
        </a:p>
      </dgm:t>
    </dgm:pt>
    <dgm:pt modelId="{6CA68FCB-CF85-3A42-B845-19E3DB1755EF}" type="sibTrans" cxnId="{7AD0ABB6-F4BB-E44A-BEEA-F76FB1D08F91}">
      <dgm:prSet/>
      <dgm:spPr/>
      <dgm:t>
        <a:bodyPr/>
        <a:lstStyle/>
        <a:p>
          <a:endParaRPr lang="en-GB" sz="1800"/>
        </a:p>
      </dgm:t>
    </dgm:pt>
    <dgm:pt modelId="{6DCB34D9-0B5F-064A-8569-4F710B75A2E5}">
      <dgm:prSet custT="1"/>
      <dgm:spPr/>
      <dgm:t>
        <a:bodyPr/>
        <a:lstStyle/>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4. </a:t>
          </a:r>
        </a:p>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Integración a la estrategia</a:t>
          </a:r>
        </a:p>
      </dgm:t>
    </dgm:pt>
    <dgm:pt modelId="{2C0C0E5D-4BF5-6149-8885-D495A9B4D885}" type="parTrans" cxnId="{17FBD592-DC8F-4F45-B502-09BC12841B5E}">
      <dgm:prSet/>
      <dgm:spPr/>
      <dgm:t>
        <a:bodyPr/>
        <a:lstStyle/>
        <a:p>
          <a:endParaRPr lang="en-GB" sz="1800"/>
        </a:p>
      </dgm:t>
    </dgm:pt>
    <dgm:pt modelId="{BF176DE3-43F4-4B46-B178-345DE1CB4B55}" type="sibTrans" cxnId="{17FBD592-DC8F-4F45-B502-09BC12841B5E}">
      <dgm:prSet/>
      <dgm:spPr/>
      <dgm:t>
        <a:bodyPr/>
        <a:lstStyle/>
        <a:p>
          <a:endParaRPr lang="en-GB" sz="1800"/>
        </a:p>
      </dgm:t>
    </dgm:pt>
    <dgm:pt modelId="{6AF8A4FC-BA7A-E746-A0FB-BDB4A7B4668B}">
      <dgm:prSet custT="1"/>
      <dgm:spPr/>
      <dgm:t>
        <a:bodyPr/>
        <a:lstStyle/>
        <a:p>
          <a:pPr marL="261938" lvl="1" indent="-261938" algn="l" defTabSz="800100">
            <a:lnSpc>
              <a:spcPct val="90000"/>
            </a:lnSpc>
            <a:spcBef>
              <a:spcPct val="0"/>
            </a:spcBef>
            <a:spcAft>
              <a:spcPct val="15000"/>
            </a:spcAft>
            <a:buFont typeface="+mj-lt"/>
            <a:buAutoNum type="romanLcPeriod"/>
          </a:pPr>
          <a:r>
            <a:rPr lang="es-CO" sz="1800" b="1" kern="1200">
              <a:solidFill>
                <a:srgbClr val="C00000"/>
              </a:solidFill>
              <a:latin typeface="Calibri"/>
              <a:ea typeface="+mn-ea"/>
              <a:cs typeface="+mn-cs"/>
            </a:rPr>
            <a:t>Aprobación por parte del comité</a:t>
          </a:r>
        </a:p>
      </dgm:t>
    </dgm:pt>
    <dgm:pt modelId="{18627046-CB41-2A41-97AA-FEF68A9EAFCC}" type="parTrans" cxnId="{70A1E9BA-DEF8-5343-A752-C820790EC6A6}">
      <dgm:prSet/>
      <dgm:spPr/>
      <dgm:t>
        <a:bodyPr/>
        <a:lstStyle/>
        <a:p>
          <a:endParaRPr lang="en-GB" sz="1800"/>
        </a:p>
      </dgm:t>
    </dgm:pt>
    <dgm:pt modelId="{E0415E36-FDF6-D64D-AC71-3E039AF2F7D2}" type="sibTrans" cxnId="{70A1E9BA-DEF8-5343-A752-C820790EC6A6}">
      <dgm:prSet/>
      <dgm:spPr/>
      <dgm:t>
        <a:bodyPr/>
        <a:lstStyle/>
        <a:p>
          <a:endParaRPr lang="en-GB" sz="1800"/>
        </a:p>
      </dgm:t>
    </dgm:pt>
    <dgm:pt modelId="{13141BDA-A068-4B7C-8922-70501DEC4F9C}">
      <dgm:prSet custT="1"/>
      <dgm:spPr/>
      <dgm:t>
        <a:bodyPr/>
        <a:lstStyle/>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ajustes de los programas</a:t>
          </a:r>
        </a:p>
      </dgm:t>
    </dgm:pt>
    <dgm:pt modelId="{5003F4E6-A5CA-4CD5-ABB6-9688745AA5D2}" type="parTrans" cxnId="{B6B43D6A-C480-4F4C-AA48-04A9FB992B53}">
      <dgm:prSet/>
      <dgm:spPr/>
      <dgm:t>
        <a:bodyPr/>
        <a:lstStyle/>
        <a:p>
          <a:endParaRPr lang="es-CO"/>
        </a:p>
      </dgm:t>
    </dgm:pt>
    <dgm:pt modelId="{2D7411DC-2B31-4A06-849D-20D7F30D0F35}" type="sibTrans" cxnId="{B6B43D6A-C480-4F4C-AA48-04A9FB992B53}">
      <dgm:prSet/>
      <dgm:spPr/>
      <dgm:t>
        <a:bodyPr/>
        <a:lstStyle/>
        <a:p>
          <a:endParaRPr lang="es-CO"/>
        </a:p>
      </dgm:t>
    </dgm:pt>
    <dgm:pt modelId="{CDACFF2A-41DB-4DF4-A05D-66EF2F981DFE}">
      <dgm:prSet custT="1"/>
      <dgm:spPr/>
      <dgm:t>
        <a:bodyPr/>
        <a:lstStyle/>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Análisis de complementariedad</a:t>
          </a:r>
        </a:p>
      </dgm:t>
    </dgm:pt>
    <dgm:pt modelId="{B261D9DE-5C50-4389-B80E-58DA1D4FB0A8}" type="parTrans" cxnId="{8B045D19-079D-4E74-8671-FB182893DA1A}">
      <dgm:prSet/>
      <dgm:spPr/>
      <dgm:t>
        <a:bodyPr/>
        <a:lstStyle/>
        <a:p>
          <a:endParaRPr lang="es-CO"/>
        </a:p>
      </dgm:t>
    </dgm:pt>
    <dgm:pt modelId="{DA54AAD4-5D13-4D9B-9503-B898FF6FC308}" type="sibTrans" cxnId="{8B045D19-079D-4E74-8671-FB182893DA1A}">
      <dgm:prSet/>
      <dgm:spPr/>
      <dgm:t>
        <a:bodyPr/>
        <a:lstStyle/>
        <a:p>
          <a:endParaRPr lang="es-CO"/>
        </a:p>
      </dgm:t>
    </dgm:pt>
    <dgm:pt modelId="{2CE796D6-E909-4104-BF0D-1AA1355C72FF}" type="pres">
      <dgm:prSet presAssocID="{CDBD233A-AD2D-4755-93AE-7EF7D2011183}" presName="rootnode" presStyleCnt="0">
        <dgm:presLayoutVars>
          <dgm:chMax/>
          <dgm:chPref/>
          <dgm:dir/>
          <dgm:animLvl val="lvl"/>
        </dgm:presLayoutVars>
      </dgm:prSet>
      <dgm:spPr/>
    </dgm:pt>
    <dgm:pt modelId="{C3FA2735-7B1E-4C08-869C-D0427104D428}" type="pres">
      <dgm:prSet presAssocID="{61577FE3-F723-4F37-A8C5-ECFDD99FF359}" presName="composite" presStyleCnt="0"/>
      <dgm:spPr/>
    </dgm:pt>
    <dgm:pt modelId="{F0565484-6406-4CA0-81DE-A8B2FC6807D2}" type="pres">
      <dgm:prSet presAssocID="{61577FE3-F723-4F37-A8C5-ECFDD99FF359}" presName="LShape" presStyleLbl="alignNode1" presStyleIdx="0" presStyleCnt="7"/>
      <dgm:spPr>
        <a:solidFill>
          <a:srgbClr val="C00000"/>
        </a:solidFill>
        <a:ln>
          <a:solidFill>
            <a:srgbClr val="C00000"/>
          </a:solidFill>
        </a:ln>
      </dgm:spPr>
    </dgm:pt>
    <dgm:pt modelId="{15AC5525-6E3B-494F-A6B8-34C9622B5903}" type="pres">
      <dgm:prSet presAssocID="{61577FE3-F723-4F37-A8C5-ECFDD99FF359}" presName="ParentText" presStyleLbl="revTx" presStyleIdx="0" presStyleCnt="4">
        <dgm:presLayoutVars>
          <dgm:chMax val="0"/>
          <dgm:chPref val="0"/>
          <dgm:bulletEnabled val="1"/>
        </dgm:presLayoutVars>
      </dgm:prSet>
      <dgm:spPr/>
    </dgm:pt>
    <dgm:pt modelId="{345D9F0B-F945-4C3C-8614-1F73C514B083}" type="pres">
      <dgm:prSet presAssocID="{61577FE3-F723-4F37-A8C5-ECFDD99FF359}" presName="Triangle" presStyleLbl="alignNode1" presStyleIdx="1" presStyleCnt="7"/>
      <dgm:spPr>
        <a:solidFill>
          <a:srgbClr val="FFC000"/>
        </a:solidFill>
        <a:ln>
          <a:solidFill>
            <a:srgbClr val="FFC000"/>
          </a:solidFill>
        </a:ln>
      </dgm:spPr>
    </dgm:pt>
    <dgm:pt modelId="{C9C9D6DD-B0D4-4F3A-A32D-2D597E749879}" type="pres">
      <dgm:prSet presAssocID="{932D748E-C84C-4717-BC02-17C88F88B8A9}" presName="sibTrans" presStyleCnt="0"/>
      <dgm:spPr/>
    </dgm:pt>
    <dgm:pt modelId="{454187FB-40CD-41CA-8FFB-449BE1EB3050}" type="pres">
      <dgm:prSet presAssocID="{932D748E-C84C-4717-BC02-17C88F88B8A9}" presName="space" presStyleCnt="0"/>
      <dgm:spPr/>
    </dgm:pt>
    <dgm:pt modelId="{59370034-8295-4F2F-A4EA-8FF67C1BA9DC}" type="pres">
      <dgm:prSet presAssocID="{F417AC94-FF2A-4A25-BA90-5AFB1730F2F6}" presName="composite" presStyleCnt="0"/>
      <dgm:spPr/>
    </dgm:pt>
    <dgm:pt modelId="{F2CEFA14-E131-4752-8344-9BAEE9C4A787}" type="pres">
      <dgm:prSet presAssocID="{F417AC94-FF2A-4A25-BA90-5AFB1730F2F6}" presName="LShape" presStyleLbl="alignNode1" presStyleIdx="2" presStyleCnt="7"/>
      <dgm:spPr>
        <a:solidFill>
          <a:srgbClr val="C00000"/>
        </a:solidFill>
        <a:ln>
          <a:solidFill>
            <a:srgbClr val="C00000"/>
          </a:solidFill>
        </a:ln>
      </dgm:spPr>
    </dgm:pt>
    <dgm:pt modelId="{0DDBA5B4-D7C1-4231-AD1F-94A1ED64DA62}" type="pres">
      <dgm:prSet presAssocID="{F417AC94-FF2A-4A25-BA90-5AFB1730F2F6}" presName="ParentText" presStyleLbl="revTx" presStyleIdx="1" presStyleCnt="4">
        <dgm:presLayoutVars>
          <dgm:chMax val="0"/>
          <dgm:chPref val="0"/>
          <dgm:bulletEnabled val="1"/>
        </dgm:presLayoutVars>
      </dgm:prSet>
      <dgm:spPr/>
    </dgm:pt>
    <dgm:pt modelId="{41DF6390-FE30-41A9-BC14-AB43A1C14E90}" type="pres">
      <dgm:prSet presAssocID="{F417AC94-FF2A-4A25-BA90-5AFB1730F2F6}" presName="Triangle" presStyleLbl="alignNode1" presStyleIdx="3" presStyleCnt="7"/>
      <dgm:spPr>
        <a:solidFill>
          <a:srgbClr val="FFC000"/>
        </a:solidFill>
        <a:ln>
          <a:solidFill>
            <a:srgbClr val="FFC000"/>
          </a:solidFill>
        </a:ln>
      </dgm:spPr>
    </dgm:pt>
    <dgm:pt modelId="{A32B7904-1A32-4FF1-872E-3335C9465AC7}" type="pres">
      <dgm:prSet presAssocID="{02AD796D-74E6-49F2-A320-6555ADD2CA15}" presName="sibTrans" presStyleCnt="0"/>
      <dgm:spPr/>
    </dgm:pt>
    <dgm:pt modelId="{57E43E96-2AD4-47D9-B243-81C8D02BF3CD}" type="pres">
      <dgm:prSet presAssocID="{02AD796D-74E6-49F2-A320-6555ADD2CA15}" presName="space" presStyleCnt="0"/>
      <dgm:spPr/>
    </dgm:pt>
    <dgm:pt modelId="{2B747044-6274-1F4C-937C-42BB62AC91E7}" type="pres">
      <dgm:prSet presAssocID="{45651495-755D-5B49-8D60-9B6550144685}" presName="composite" presStyleCnt="0"/>
      <dgm:spPr/>
    </dgm:pt>
    <dgm:pt modelId="{4553A588-869E-3A4E-BF49-F0F9C6FB7553}" type="pres">
      <dgm:prSet presAssocID="{45651495-755D-5B49-8D60-9B6550144685}" presName="LShape" presStyleLbl="alignNode1" presStyleIdx="4" presStyleCnt="7"/>
      <dgm:spPr>
        <a:solidFill>
          <a:srgbClr val="C00000"/>
        </a:solidFill>
        <a:ln>
          <a:solidFill>
            <a:srgbClr val="C00000"/>
          </a:solidFill>
        </a:ln>
      </dgm:spPr>
    </dgm:pt>
    <dgm:pt modelId="{A3A65DE9-891C-1C4B-9C0A-74286F9A1968}" type="pres">
      <dgm:prSet presAssocID="{45651495-755D-5B49-8D60-9B6550144685}" presName="ParentText" presStyleLbl="revTx" presStyleIdx="2" presStyleCnt="4">
        <dgm:presLayoutVars>
          <dgm:chMax val="0"/>
          <dgm:chPref val="0"/>
          <dgm:bulletEnabled val="1"/>
        </dgm:presLayoutVars>
      </dgm:prSet>
      <dgm:spPr/>
    </dgm:pt>
    <dgm:pt modelId="{F20CC2AE-FF47-BF49-AE39-D5769B3D7D80}" type="pres">
      <dgm:prSet presAssocID="{45651495-755D-5B49-8D60-9B6550144685}" presName="Triangle" presStyleLbl="alignNode1" presStyleIdx="5" presStyleCnt="7"/>
      <dgm:spPr>
        <a:solidFill>
          <a:srgbClr val="FFC000"/>
        </a:solidFill>
        <a:ln>
          <a:solidFill>
            <a:srgbClr val="FFC000"/>
          </a:solidFill>
        </a:ln>
      </dgm:spPr>
    </dgm:pt>
    <dgm:pt modelId="{3A238453-0499-9D4A-B199-8B9C18551B2C}" type="pres">
      <dgm:prSet presAssocID="{6CA68FCB-CF85-3A42-B845-19E3DB1755EF}" presName="sibTrans" presStyleCnt="0"/>
      <dgm:spPr/>
    </dgm:pt>
    <dgm:pt modelId="{57F68A2C-C9A2-6647-B5F1-12F5BD1C0DCB}" type="pres">
      <dgm:prSet presAssocID="{6CA68FCB-CF85-3A42-B845-19E3DB1755EF}" presName="space" presStyleCnt="0"/>
      <dgm:spPr/>
    </dgm:pt>
    <dgm:pt modelId="{05E1D630-3C28-B34A-9790-E5DA5E50CAB6}" type="pres">
      <dgm:prSet presAssocID="{6DCB34D9-0B5F-064A-8569-4F710B75A2E5}" presName="composite" presStyleCnt="0"/>
      <dgm:spPr/>
    </dgm:pt>
    <dgm:pt modelId="{943CF166-AA7E-BF44-A3D5-6328AF093086}" type="pres">
      <dgm:prSet presAssocID="{6DCB34D9-0B5F-064A-8569-4F710B75A2E5}" presName="LShape" presStyleLbl="alignNode1" presStyleIdx="6" presStyleCnt="7"/>
      <dgm:spPr>
        <a:solidFill>
          <a:srgbClr val="C00000"/>
        </a:solidFill>
        <a:ln>
          <a:solidFill>
            <a:srgbClr val="C00000"/>
          </a:solidFill>
        </a:ln>
      </dgm:spPr>
    </dgm:pt>
    <dgm:pt modelId="{8856DD6A-3F28-C540-992E-0813B27D2D8D}" type="pres">
      <dgm:prSet presAssocID="{6DCB34D9-0B5F-064A-8569-4F710B75A2E5}" presName="ParentText" presStyleLbl="revTx" presStyleIdx="3" presStyleCnt="4" custScaleX="114060" custLinFactNeighborX="6547" custLinFactNeighborY="-134">
        <dgm:presLayoutVars>
          <dgm:chMax val="0"/>
          <dgm:chPref val="0"/>
          <dgm:bulletEnabled val="1"/>
        </dgm:presLayoutVars>
      </dgm:prSet>
      <dgm:spPr/>
    </dgm:pt>
  </dgm:ptLst>
  <dgm:cxnLst>
    <dgm:cxn modelId="{8B045D19-079D-4E74-8671-FB182893DA1A}" srcId="{6DCB34D9-0B5F-064A-8569-4F710B75A2E5}" destId="{CDACFF2A-41DB-4DF4-A05D-66EF2F981DFE}" srcOrd="1" destOrd="0" parTransId="{B261D9DE-5C50-4389-B80E-58DA1D4FB0A8}" sibTransId="{DA54AAD4-5D13-4D9B-9503-B898FF6FC308}"/>
    <dgm:cxn modelId="{3282CE1A-952E-44A7-9AAC-6BC274C89B8A}" srcId="{CDBD233A-AD2D-4755-93AE-7EF7D2011183}" destId="{F417AC94-FF2A-4A25-BA90-5AFB1730F2F6}" srcOrd="1" destOrd="0" parTransId="{26C53FF7-0EE1-4EE9-91C4-F38DD21655B4}" sibTransId="{02AD796D-74E6-49F2-A320-6555ADD2CA15}"/>
    <dgm:cxn modelId="{D9F55D1E-64D8-4CF5-B2FA-CD81D9C46680}" srcId="{45651495-755D-5B49-8D60-9B6550144685}" destId="{2A74B38D-97A9-46F6-8A78-CF82BDF4211C}" srcOrd="0" destOrd="0" parTransId="{4799A85F-1FF1-4E41-99D9-8409435F5D50}" sibTransId="{70B09BB3-E725-43EA-9A38-60262350F15D}"/>
    <dgm:cxn modelId="{98703822-2643-6241-AD82-B331E624E150}" type="presOf" srcId="{6AF8A4FC-BA7A-E746-A0FB-BDB4A7B4668B}" destId="{8856DD6A-3F28-C540-992E-0813B27D2D8D}" srcOrd="0" destOrd="1" presId="urn:microsoft.com/office/officeart/2009/3/layout/StepUpProcess"/>
    <dgm:cxn modelId="{AF9C285B-0EA2-4F5E-B873-ADC7136140AF}" type="presOf" srcId="{CDBD233A-AD2D-4755-93AE-7EF7D2011183}" destId="{2CE796D6-E909-4104-BF0D-1AA1355C72FF}" srcOrd="0" destOrd="0" presId="urn:microsoft.com/office/officeart/2009/3/layout/StepUpProcess"/>
    <dgm:cxn modelId="{8C2CAE62-35F5-2044-9443-B9D95A4BC3A6}" type="presOf" srcId="{6DCB34D9-0B5F-064A-8569-4F710B75A2E5}" destId="{8856DD6A-3F28-C540-992E-0813B27D2D8D}" srcOrd="0" destOrd="0" presId="urn:microsoft.com/office/officeart/2009/3/layout/StepUpProcess"/>
    <dgm:cxn modelId="{B6B43D6A-C480-4F4C-AA48-04A9FB992B53}" srcId="{45651495-755D-5B49-8D60-9B6550144685}" destId="{13141BDA-A068-4B7C-8922-70501DEC4F9C}" srcOrd="2" destOrd="0" parTransId="{5003F4E6-A5CA-4CD5-ABB6-9688745AA5D2}" sibTransId="{2D7411DC-2B31-4A06-849D-20D7F30D0F35}"/>
    <dgm:cxn modelId="{7A41024F-4325-4925-BDE8-2B36B27F7812}" srcId="{45651495-755D-5B49-8D60-9B6550144685}" destId="{7CB1D18A-8FB1-49E7-9ECA-FFC28E7F7549}" srcOrd="1" destOrd="0" parTransId="{5367E48C-9330-4C6F-9CF7-FFA330D11C13}" sibTransId="{0B1ABE35-E543-48EB-9E16-A14B44E4454D}"/>
    <dgm:cxn modelId="{A4877F8C-DE02-4023-B4D6-D70032BA2FB6}" type="presOf" srcId="{F417AC94-FF2A-4A25-BA90-5AFB1730F2F6}" destId="{0DDBA5B4-D7C1-4231-AD1F-94A1ED64DA62}" srcOrd="0" destOrd="0" presId="urn:microsoft.com/office/officeart/2009/3/layout/StepUpProcess"/>
    <dgm:cxn modelId="{17FBD592-DC8F-4F45-B502-09BC12841B5E}" srcId="{CDBD233A-AD2D-4755-93AE-7EF7D2011183}" destId="{6DCB34D9-0B5F-064A-8569-4F710B75A2E5}" srcOrd="3" destOrd="0" parTransId="{2C0C0E5D-4BF5-6149-8885-D495A9B4D885}" sibTransId="{BF176DE3-43F4-4B46-B178-345DE1CB4B55}"/>
    <dgm:cxn modelId="{6BB2C89F-10EF-5C4B-A9FB-777BC7942C1C}" type="presOf" srcId="{2A74B38D-97A9-46F6-8A78-CF82BDF4211C}" destId="{A3A65DE9-891C-1C4B-9C0A-74286F9A1968}" srcOrd="0" destOrd="1" presId="urn:microsoft.com/office/officeart/2009/3/layout/StepUpProcess"/>
    <dgm:cxn modelId="{917AC6A1-2E52-4FD0-9C0F-41572711F19A}" type="presOf" srcId="{CDACFF2A-41DB-4DF4-A05D-66EF2F981DFE}" destId="{8856DD6A-3F28-C540-992E-0813B27D2D8D}" srcOrd="0" destOrd="2" presId="urn:microsoft.com/office/officeart/2009/3/layout/StepUpProcess"/>
    <dgm:cxn modelId="{F5873AAF-E4C7-AC48-A4AC-C5D55B2D52C8}" type="presOf" srcId="{7CB1D18A-8FB1-49E7-9ECA-FFC28E7F7549}" destId="{A3A65DE9-891C-1C4B-9C0A-74286F9A1968}" srcOrd="0" destOrd="2" presId="urn:microsoft.com/office/officeart/2009/3/layout/StepUpProcess"/>
    <dgm:cxn modelId="{7AD0ABB6-F4BB-E44A-BEEA-F76FB1D08F91}" srcId="{CDBD233A-AD2D-4755-93AE-7EF7D2011183}" destId="{45651495-755D-5B49-8D60-9B6550144685}" srcOrd="2" destOrd="0" parTransId="{9610DCAD-EA89-674D-B028-DBB758FFB627}" sibTransId="{6CA68FCB-CF85-3A42-B845-19E3DB1755EF}"/>
    <dgm:cxn modelId="{70A1E9BA-DEF8-5343-A752-C820790EC6A6}" srcId="{6DCB34D9-0B5F-064A-8569-4F710B75A2E5}" destId="{6AF8A4FC-BA7A-E746-A0FB-BDB4A7B4668B}" srcOrd="0" destOrd="0" parTransId="{18627046-CB41-2A41-97AA-FEF68A9EAFCC}" sibTransId="{E0415E36-FDF6-D64D-AC71-3E039AF2F7D2}"/>
    <dgm:cxn modelId="{957966CC-7532-4849-8BFB-EF6A119188F1}" type="presOf" srcId="{13141BDA-A068-4B7C-8922-70501DEC4F9C}" destId="{A3A65DE9-891C-1C4B-9C0A-74286F9A1968}" srcOrd="0" destOrd="3" presId="urn:microsoft.com/office/officeart/2009/3/layout/StepUpProcess"/>
    <dgm:cxn modelId="{9563ECDC-2749-4F1D-9EB0-0CE1F8320F2E}" srcId="{CDBD233A-AD2D-4755-93AE-7EF7D2011183}" destId="{61577FE3-F723-4F37-A8C5-ECFDD99FF359}" srcOrd="0" destOrd="0" parTransId="{71BDA480-1654-4B40-80DF-DB04936FD82B}" sibTransId="{932D748E-C84C-4717-BC02-17C88F88B8A9}"/>
    <dgm:cxn modelId="{97F819F5-935A-2A43-9AD2-5EA77783752D}" type="presOf" srcId="{45651495-755D-5B49-8D60-9B6550144685}" destId="{A3A65DE9-891C-1C4B-9C0A-74286F9A1968}" srcOrd="0" destOrd="0" presId="urn:microsoft.com/office/officeart/2009/3/layout/StepUpProcess"/>
    <dgm:cxn modelId="{9C161DF8-07D3-4B21-8AC4-B168705A545B}" type="presOf" srcId="{61577FE3-F723-4F37-A8C5-ECFDD99FF359}" destId="{15AC5525-6E3B-494F-A6B8-34C9622B5903}" srcOrd="0" destOrd="0" presId="urn:microsoft.com/office/officeart/2009/3/layout/StepUpProcess"/>
    <dgm:cxn modelId="{5EE48E1A-77E2-4E6E-AB9C-067B96BBBE0B}" type="presParOf" srcId="{2CE796D6-E909-4104-BF0D-1AA1355C72FF}" destId="{C3FA2735-7B1E-4C08-869C-D0427104D428}" srcOrd="0" destOrd="0" presId="urn:microsoft.com/office/officeart/2009/3/layout/StepUpProcess"/>
    <dgm:cxn modelId="{547154A3-B56A-4E09-9AFE-B3D5EC23B0E5}" type="presParOf" srcId="{C3FA2735-7B1E-4C08-869C-D0427104D428}" destId="{F0565484-6406-4CA0-81DE-A8B2FC6807D2}" srcOrd="0" destOrd="0" presId="urn:microsoft.com/office/officeart/2009/3/layout/StepUpProcess"/>
    <dgm:cxn modelId="{6C408576-15CC-4FC0-9DC3-DC789A920338}" type="presParOf" srcId="{C3FA2735-7B1E-4C08-869C-D0427104D428}" destId="{15AC5525-6E3B-494F-A6B8-34C9622B5903}" srcOrd="1" destOrd="0" presId="urn:microsoft.com/office/officeart/2009/3/layout/StepUpProcess"/>
    <dgm:cxn modelId="{C2C26DF9-80D5-49F9-B307-1F350483BAAC}" type="presParOf" srcId="{C3FA2735-7B1E-4C08-869C-D0427104D428}" destId="{345D9F0B-F945-4C3C-8614-1F73C514B083}" srcOrd="2" destOrd="0" presId="urn:microsoft.com/office/officeart/2009/3/layout/StepUpProcess"/>
    <dgm:cxn modelId="{CF00A0AE-F53D-433C-A427-9775F55A3762}" type="presParOf" srcId="{2CE796D6-E909-4104-BF0D-1AA1355C72FF}" destId="{C9C9D6DD-B0D4-4F3A-A32D-2D597E749879}" srcOrd="1" destOrd="0" presId="urn:microsoft.com/office/officeart/2009/3/layout/StepUpProcess"/>
    <dgm:cxn modelId="{DD4DCF09-675B-474A-A6B5-2CF34962A64C}" type="presParOf" srcId="{C9C9D6DD-B0D4-4F3A-A32D-2D597E749879}" destId="{454187FB-40CD-41CA-8FFB-449BE1EB3050}" srcOrd="0" destOrd="0" presId="urn:microsoft.com/office/officeart/2009/3/layout/StepUpProcess"/>
    <dgm:cxn modelId="{8F5400D1-01DE-496D-B432-D2396169BD52}" type="presParOf" srcId="{2CE796D6-E909-4104-BF0D-1AA1355C72FF}" destId="{59370034-8295-4F2F-A4EA-8FF67C1BA9DC}" srcOrd="2" destOrd="0" presId="urn:microsoft.com/office/officeart/2009/3/layout/StepUpProcess"/>
    <dgm:cxn modelId="{2C1E6D36-F0A1-4258-B935-C0A6BFE5CDEC}" type="presParOf" srcId="{59370034-8295-4F2F-A4EA-8FF67C1BA9DC}" destId="{F2CEFA14-E131-4752-8344-9BAEE9C4A787}" srcOrd="0" destOrd="0" presId="urn:microsoft.com/office/officeart/2009/3/layout/StepUpProcess"/>
    <dgm:cxn modelId="{B78BCEA2-A229-4748-937F-0C5C772FB7D4}" type="presParOf" srcId="{59370034-8295-4F2F-A4EA-8FF67C1BA9DC}" destId="{0DDBA5B4-D7C1-4231-AD1F-94A1ED64DA62}" srcOrd="1" destOrd="0" presId="urn:microsoft.com/office/officeart/2009/3/layout/StepUpProcess"/>
    <dgm:cxn modelId="{99DC4B00-5591-44D0-92D6-9C169F9A655F}" type="presParOf" srcId="{59370034-8295-4F2F-A4EA-8FF67C1BA9DC}" destId="{41DF6390-FE30-41A9-BC14-AB43A1C14E90}" srcOrd="2" destOrd="0" presId="urn:microsoft.com/office/officeart/2009/3/layout/StepUpProcess"/>
    <dgm:cxn modelId="{C2FA5608-2C38-4F7C-A0E6-212931205FB9}" type="presParOf" srcId="{2CE796D6-E909-4104-BF0D-1AA1355C72FF}" destId="{A32B7904-1A32-4FF1-872E-3335C9465AC7}" srcOrd="3" destOrd="0" presId="urn:microsoft.com/office/officeart/2009/3/layout/StepUpProcess"/>
    <dgm:cxn modelId="{FA6F7E87-9779-4CF3-AE37-8B57687CE70F}" type="presParOf" srcId="{A32B7904-1A32-4FF1-872E-3335C9465AC7}" destId="{57E43E96-2AD4-47D9-B243-81C8D02BF3CD}" srcOrd="0" destOrd="0" presId="urn:microsoft.com/office/officeart/2009/3/layout/StepUpProcess"/>
    <dgm:cxn modelId="{A7974BBF-F100-D444-BC7C-73703812E4EB}" type="presParOf" srcId="{2CE796D6-E909-4104-BF0D-1AA1355C72FF}" destId="{2B747044-6274-1F4C-937C-42BB62AC91E7}" srcOrd="4" destOrd="0" presId="urn:microsoft.com/office/officeart/2009/3/layout/StepUpProcess"/>
    <dgm:cxn modelId="{AF54A70C-C2DE-014E-9028-788E35ECB93F}" type="presParOf" srcId="{2B747044-6274-1F4C-937C-42BB62AC91E7}" destId="{4553A588-869E-3A4E-BF49-F0F9C6FB7553}" srcOrd="0" destOrd="0" presId="urn:microsoft.com/office/officeart/2009/3/layout/StepUpProcess"/>
    <dgm:cxn modelId="{367DED58-1F0E-9849-BC9B-611A331AD8EB}" type="presParOf" srcId="{2B747044-6274-1F4C-937C-42BB62AC91E7}" destId="{A3A65DE9-891C-1C4B-9C0A-74286F9A1968}" srcOrd="1" destOrd="0" presId="urn:microsoft.com/office/officeart/2009/3/layout/StepUpProcess"/>
    <dgm:cxn modelId="{AE872E29-6992-AE47-B497-046F410E078F}" type="presParOf" srcId="{2B747044-6274-1F4C-937C-42BB62AC91E7}" destId="{F20CC2AE-FF47-BF49-AE39-D5769B3D7D80}" srcOrd="2" destOrd="0" presId="urn:microsoft.com/office/officeart/2009/3/layout/StepUpProcess"/>
    <dgm:cxn modelId="{55D9F441-97C8-9A48-8202-27EBE33BBE5B}" type="presParOf" srcId="{2CE796D6-E909-4104-BF0D-1AA1355C72FF}" destId="{3A238453-0499-9D4A-B199-8B9C18551B2C}" srcOrd="5" destOrd="0" presId="urn:microsoft.com/office/officeart/2009/3/layout/StepUpProcess"/>
    <dgm:cxn modelId="{F64A6EDF-0773-9443-9CE3-834E95B319CD}" type="presParOf" srcId="{3A238453-0499-9D4A-B199-8B9C18551B2C}" destId="{57F68A2C-C9A2-6647-B5F1-12F5BD1C0DCB}" srcOrd="0" destOrd="0" presId="urn:microsoft.com/office/officeart/2009/3/layout/StepUpProcess"/>
    <dgm:cxn modelId="{643D1076-3781-B849-BA41-949DFEBD056C}" type="presParOf" srcId="{2CE796D6-E909-4104-BF0D-1AA1355C72FF}" destId="{05E1D630-3C28-B34A-9790-E5DA5E50CAB6}" srcOrd="6" destOrd="0" presId="urn:microsoft.com/office/officeart/2009/3/layout/StepUpProcess"/>
    <dgm:cxn modelId="{AC2D4160-29C9-B343-BA1C-DE196ADB947B}" type="presParOf" srcId="{05E1D630-3C28-B34A-9790-E5DA5E50CAB6}" destId="{943CF166-AA7E-BF44-A3D5-6328AF093086}" srcOrd="0" destOrd="0" presId="urn:microsoft.com/office/officeart/2009/3/layout/StepUpProcess"/>
    <dgm:cxn modelId="{B7DA61C2-C06C-3E44-8CA0-EF3EE554D146}" type="presParOf" srcId="{05E1D630-3C28-B34A-9790-E5DA5E50CAB6}" destId="{8856DD6A-3F28-C540-992E-0813B27D2D8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dgm:t>
        <a:bodyPr/>
        <a:lstStyle/>
        <a:p>
          <a:r>
            <a:rPr lang="es-CO" sz="2400">
              <a:latin typeface="Arial Rounded MT Bold" panose="020F0704030504030204" pitchFamily="34" charset="0"/>
            </a:rPr>
            <a:t>Bienes de uso público </a:t>
          </a:r>
        </a:p>
        <a:p>
          <a:r>
            <a:rPr lang="es-CO" sz="2200" b="0">
              <a:latin typeface="Arial Rounded MT Bold" panose="020F0704030504030204" pitchFamily="34" charset="0"/>
            </a:rPr>
            <a:t>2021 $162,0 </a:t>
          </a:r>
        </a:p>
        <a:p>
          <a:r>
            <a:rPr lang="es-CO" sz="2200" b="0">
              <a:latin typeface="Arial Rounded MT Bold" panose="020F0704030504030204" pitchFamily="34" charset="0"/>
            </a:rPr>
            <a:t>2020 $161,7</a:t>
          </a:r>
          <a:endParaRPr lang="es-CO" sz="2200">
            <a:latin typeface="Arial Rounded MT Bold" panose="020F0704030504030204" pitchFamily="34" charset="0"/>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dgm:t>
        <a:bodyPr/>
        <a:lstStyle/>
        <a:p>
          <a:r>
            <a:rPr lang="es-CO" sz="2400">
              <a:latin typeface="Arial Rounded MT Bold" panose="020F0704030504030204" pitchFamily="34" charset="0"/>
            </a:rPr>
            <a:t>Beneficios a los empleados</a:t>
          </a:r>
        </a:p>
        <a:p>
          <a:r>
            <a:rPr lang="es-CO" sz="2000" b="0">
              <a:latin typeface="Arial Rounded MT Bold" panose="020F0704030504030204" pitchFamily="34" charset="0"/>
            </a:rPr>
            <a:t>2021* $3,7           2020  $3,9</a:t>
          </a:r>
        </a:p>
        <a:p>
          <a:r>
            <a:rPr lang="es-CO" sz="1800" b="0">
              <a:latin typeface="Arial Rounded MT Bold" panose="020F0704030504030204" pitchFamily="34" charset="0"/>
            </a:rPr>
            <a:t>*Incluye Pasivo Pensional, con una cobertura cercana al 68%. </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dgm:spPr>
        <a:blipFill rotWithShape="1">
          <a:blip xmlns:r="http://schemas.openxmlformats.org/officeDocument/2006/relationships" r:embed="rId1"/>
          <a:srcRect/>
          <a:stretch>
            <a:fillRect l="-25000" r="-25000"/>
          </a:stretch>
        </a:blipFill>
      </dgm:spPr>
    </dgm:pt>
    <dgm:pt modelId="{77E5FC59-9973-40B8-BE0A-2D0FF6F46557}" type="pres">
      <dgm:prSet presAssocID="{8C16EAE4-F83C-4F0D-A88B-42BC61421AF0}" presName="txShp" presStyleLbl="node1" presStyleIdx="0" presStyleCnt="2">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LinFactNeighborY="-21779"/>
      <dgm:spPr>
        <a:blipFill rotWithShape="1">
          <a:blip xmlns:r="http://schemas.openxmlformats.org/officeDocument/2006/relationships" r:embed="rId2"/>
          <a:srcRect/>
          <a:stretch>
            <a:fillRect l="-21000" r="-21000"/>
          </a:stretch>
        </a:blipFill>
      </dgm:spPr>
    </dgm:pt>
    <dgm:pt modelId="{4248C954-6435-4598-B9C4-584CCF7F72C4}" type="pres">
      <dgm:prSet presAssocID="{AD33C74B-7F85-41CE-B3D2-0D02AC713448}" presName="txShp" presStyleLbl="node1" presStyleIdx="1" presStyleCnt="2" custScaleY="181786" custLinFactNeighborY="-21779">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400070-DA94-43D6-8831-E31C5832130A}" type="doc">
      <dgm:prSet loTypeId="urn:microsoft.com/office/officeart/2005/8/layout/vList3" loCatId="list" qsTypeId="urn:microsoft.com/office/officeart/2005/8/quickstyle/simple1" qsCatId="simple" csTypeId="urn:microsoft.com/office/officeart/2005/8/colors/colorful3" csCatId="colorful" phldr="1"/>
      <dgm:spPr/>
      <dgm:t>
        <a:bodyPr/>
        <a:lstStyle/>
        <a:p>
          <a:endParaRPr lang="es-CO"/>
        </a:p>
      </dgm:t>
    </dgm:pt>
    <dgm:pt modelId="{8C16EAE4-F83C-4F0D-A88B-42BC61421AF0}">
      <dgm:prSet phldrT="[Texto]" custT="1"/>
      <dgm:spPr/>
      <dgm:t>
        <a:bodyPr/>
        <a:lstStyle/>
        <a:p>
          <a:pPr algn="ctr"/>
          <a:r>
            <a:rPr lang="es-CO" sz="2200">
              <a:latin typeface="Arial Rounded MT Bold" panose="020F0704030504030204" pitchFamily="34" charset="0"/>
            </a:rPr>
            <a:t>       Ingresos fiscales	    	                           </a:t>
          </a:r>
        </a:p>
        <a:p>
          <a:pPr algn="ctr"/>
          <a:r>
            <a:rPr lang="es-CO" sz="2000">
              <a:latin typeface="Arial Rounded MT Bold" panose="020F0704030504030204" pitchFamily="34" charset="0"/>
            </a:rPr>
            <a:t>2021   </a:t>
          </a:r>
          <a:r>
            <a:rPr lang="es-CO" sz="2000" b="0">
              <a:latin typeface="Arial Rounded MT Bold" panose="020F0704030504030204" pitchFamily="34" charset="0"/>
            </a:rPr>
            <a:t>$2,1       2020 $3,7</a:t>
          </a:r>
        </a:p>
        <a:p>
          <a:pPr algn="l"/>
          <a:r>
            <a:rPr lang="es-CO" sz="2200" b="0">
              <a:latin typeface="Arial Rounded MT Bold" panose="020F0704030504030204" pitchFamily="34" charset="0"/>
            </a:rPr>
            <a:t>    Transferencias y subvenciones   	</a:t>
          </a:r>
          <a:r>
            <a:rPr lang="es-CO" sz="2000" b="0">
              <a:latin typeface="Arial Rounded MT Bold" panose="020F0704030504030204" pitchFamily="34" charset="0"/>
            </a:rPr>
            <a:t>2021  $0,8        2020 $1,7</a:t>
          </a:r>
          <a:endParaRPr lang="es-CO" sz="2200">
            <a:latin typeface="Arial Rounded MT Bold" panose="020F0704030504030204" pitchFamily="34" charset="0"/>
          </a:endParaRPr>
        </a:p>
      </dgm:t>
    </dgm:pt>
    <dgm:pt modelId="{342901BF-6A38-4960-A80F-BFFFE21362F1}" type="parTrans" cxnId="{F8CFE3EF-514F-46EA-8034-68328486F017}">
      <dgm:prSet/>
      <dgm:spPr/>
      <dgm:t>
        <a:bodyPr/>
        <a:lstStyle/>
        <a:p>
          <a:endParaRPr lang="es-CO" sz="2200">
            <a:latin typeface="Arial Rounded MT Bold" panose="020F0704030504030204" pitchFamily="34" charset="0"/>
          </a:endParaRPr>
        </a:p>
      </dgm:t>
    </dgm:pt>
    <dgm:pt modelId="{899304E8-45BB-4FF3-A15A-8EF7D1A0003D}" type="sibTrans" cxnId="{F8CFE3EF-514F-46EA-8034-68328486F017}">
      <dgm:prSet/>
      <dgm:spPr/>
      <dgm:t>
        <a:bodyPr/>
        <a:lstStyle/>
        <a:p>
          <a:endParaRPr lang="es-CO" sz="2200">
            <a:latin typeface="Arial Rounded MT Bold" panose="020F0704030504030204" pitchFamily="34" charset="0"/>
          </a:endParaRPr>
        </a:p>
      </dgm:t>
    </dgm:pt>
    <dgm:pt modelId="{AD33C74B-7F85-41CE-B3D2-0D02AC713448}">
      <dgm:prSet phldrT="[Texto]" custT="1"/>
      <dgm:spPr/>
      <dgm:t>
        <a:bodyPr/>
        <a:lstStyle/>
        <a:p>
          <a:r>
            <a:rPr lang="es-CO" sz="2200">
              <a:latin typeface="Arial Rounded MT Bold" panose="020F0704030504030204" pitchFamily="34" charset="0"/>
            </a:rPr>
            <a:t>Gasto público social    </a:t>
          </a:r>
        </a:p>
        <a:p>
          <a:r>
            <a:rPr lang="es-CO" sz="2200">
              <a:latin typeface="Arial Rounded MT Bold" panose="020F0704030504030204" pitchFamily="34" charset="0"/>
            </a:rPr>
            <a:t>2021 </a:t>
          </a:r>
          <a:r>
            <a:rPr lang="es-CO" sz="2200" b="0">
              <a:latin typeface="Arial Rounded MT Bold" panose="020F0704030504030204" pitchFamily="34" charset="0"/>
            </a:rPr>
            <a:t>$1,7</a:t>
          </a:r>
        </a:p>
        <a:p>
          <a:r>
            <a:rPr lang="es-CO" sz="2200" b="0">
              <a:latin typeface="Arial Rounded MT Bold" panose="020F0704030504030204" pitchFamily="34" charset="0"/>
            </a:rPr>
            <a:t>2020 $1,3</a:t>
          </a:r>
        </a:p>
      </dgm:t>
    </dgm:pt>
    <dgm:pt modelId="{91F5EF5D-7113-4534-9932-7DA6909B4585}" type="parTrans" cxnId="{B9A2B14F-BBC9-4BC9-8A8D-82E40EE426DB}">
      <dgm:prSet/>
      <dgm:spPr/>
      <dgm:t>
        <a:bodyPr/>
        <a:lstStyle/>
        <a:p>
          <a:endParaRPr lang="es-CO" sz="2200">
            <a:latin typeface="Arial Rounded MT Bold" panose="020F0704030504030204" pitchFamily="34" charset="0"/>
          </a:endParaRPr>
        </a:p>
      </dgm:t>
    </dgm:pt>
    <dgm:pt modelId="{08311EA5-78B1-4728-BE72-BE0762366ACC}" type="sibTrans" cxnId="{B9A2B14F-BBC9-4BC9-8A8D-82E40EE426DB}">
      <dgm:prSet/>
      <dgm:spPr/>
      <dgm:t>
        <a:bodyPr/>
        <a:lstStyle/>
        <a:p>
          <a:endParaRPr lang="es-CO" sz="2200">
            <a:latin typeface="Arial Rounded MT Bold" panose="020F0704030504030204" pitchFamily="34" charset="0"/>
          </a:endParaRPr>
        </a:p>
      </dgm:t>
    </dgm:pt>
    <dgm:pt modelId="{601A909A-F24D-459C-BDBD-6E15FCA8A5E5}" type="pres">
      <dgm:prSet presAssocID="{C0400070-DA94-43D6-8831-E31C5832130A}" presName="linearFlow" presStyleCnt="0">
        <dgm:presLayoutVars>
          <dgm:dir/>
          <dgm:resizeHandles val="exact"/>
        </dgm:presLayoutVars>
      </dgm:prSet>
      <dgm:spPr/>
    </dgm:pt>
    <dgm:pt modelId="{5E918A8D-DD1A-4A7C-9334-09B494D85F2D}" type="pres">
      <dgm:prSet presAssocID="{8C16EAE4-F83C-4F0D-A88B-42BC61421AF0}" presName="composite" presStyleCnt="0"/>
      <dgm:spPr/>
    </dgm:pt>
    <dgm:pt modelId="{7ADB628F-5161-4A2D-9350-330402A7F028}" type="pres">
      <dgm:prSet presAssocID="{8C16EAE4-F83C-4F0D-A88B-42BC61421AF0}" presName="imgShp" presStyleLbl="fgImgPlace1" presStyleIdx="0" presStyleCnt="2" custLinFactNeighborX="-31157" custLinFactNeighborY="-88"/>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9000" b="-9000"/>
          </a:stretch>
        </a:blipFill>
      </dgm:spPr>
    </dgm:pt>
    <dgm:pt modelId="{77E5FC59-9973-40B8-BE0A-2D0FF6F46557}" type="pres">
      <dgm:prSet presAssocID="{8C16EAE4-F83C-4F0D-A88B-42BC61421AF0}" presName="txShp" presStyleLbl="node1" presStyleIdx="0" presStyleCnt="2" custScaleX="134266" custScaleY="123473">
        <dgm:presLayoutVars>
          <dgm:bulletEnabled val="1"/>
        </dgm:presLayoutVars>
      </dgm:prSet>
      <dgm:spPr/>
    </dgm:pt>
    <dgm:pt modelId="{CA196F94-47C3-4FA6-A8B2-2D23405E6664}" type="pres">
      <dgm:prSet presAssocID="{899304E8-45BB-4FF3-A15A-8EF7D1A0003D}" presName="spacing" presStyleCnt="0"/>
      <dgm:spPr/>
    </dgm:pt>
    <dgm:pt modelId="{170F201E-11DE-43F7-85C2-40A63EFB05FD}" type="pres">
      <dgm:prSet presAssocID="{AD33C74B-7F85-41CE-B3D2-0D02AC713448}" presName="composite" presStyleCnt="0"/>
      <dgm:spPr/>
    </dgm:pt>
    <dgm:pt modelId="{41B94F31-0B0F-47FF-897C-124C28F8A151}" type="pres">
      <dgm:prSet presAssocID="{AD33C74B-7F85-41CE-B3D2-0D02AC713448}" presName="imgShp" presStyleLbl="fgImgPlace1" presStyleIdx="1" presStyleCnt="2" custLinFactNeighborX="-30587" custLinFactNeighborY="-19267"/>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dgm:spPr>
    </dgm:pt>
    <dgm:pt modelId="{4248C954-6435-4598-B9C4-584CCF7F72C4}" type="pres">
      <dgm:prSet presAssocID="{AD33C74B-7F85-41CE-B3D2-0D02AC713448}" presName="txShp" presStyleLbl="node1" presStyleIdx="1" presStyleCnt="2" custScaleX="135961" custLinFactNeighborY="-19267">
        <dgm:presLayoutVars>
          <dgm:bulletEnabled val="1"/>
        </dgm:presLayoutVars>
      </dgm:prSet>
      <dgm:spPr/>
    </dgm:pt>
  </dgm:ptLst>
  <dgm:cxnLst>
    <dgm:cxn modelId="{B9A2B14F-BBC9-4BC9-8A8D-82E40EE426DB}" srcId="{C0400070-DA94-43D6-8831-E31C5832130A}" destId="{AD33C74B-7F85-41CE-B3D2-0D02AC713448}" srcOrd="1" destOrd="0" parTransId="{91F5EF5D-7113-4534-9932-7DA6909B4585}" sibTransId="{08311EA5-78B1-4728-BE72-BE0762366ACC}"/>
    <dgm:cxn modelId="{FB7CDF70-4AA2-4D1D-A685-4844971F059E}" type="presOf" srcId="{8C16EAE4-F83C-4F0D-A88B-42BC61421AF0}" destId="{77E5FC59-9973-40B8-BE0A-2D0FF6F46557}" srcOrd="0" destOrd="0" presId="urn:microsoft.com/office/officeart/2005/8/layout/vList3"/>
    <dgm:cxn modelId="{28301CDB-7E00-419D-ABC1-9E15532A4A1A}" type="presOf" srcId="{AD33C74B-7F85-41CE-B3D2-0D02AC713448}" destId="{4248C954-6435-4598-B9C4-584CCF7F72C4}" srcOrd="0" destOrd="0" presId="urn:microsoft.com/office/officeart/2005/8/layout/vList3"/>
    <dgm:cxn modelId="{F8CFE3EF-514F-46EA-8034-68328486F017}" srcId="{C0400070-DA94-43D6-8831-E31C5832130A}" destId="{8C16EAE4-F83C-4F0D-A88B-42BC61421AF0}" srcOrd="0" destOrd="0" parTransId="{342901BF-6A38-4960-A80F-BFFFE21362F1}" sibTransId="{899304E8-45BB-4FF3-A15A-8EF7D1A0003D}"/>
    <dgm:cxn modelId="{1E6335F4-C6ED-4E36-B0F7-1D77D9EF7DBE}" type="presOf" srcId="{C0400070-DA94-43D6-8831-E31C5832130A}" destId="{601A909A-F24D-459C-BDBD-6E15FCA8A5E5}" srcOrd="0" destOrd="0" presId="urn:microsoft.com/office/officeart/2005/8/layout/vList3"/>
    <dgm:cxn modelId="{A7E2A255-3856-45B0-9A43-4E917F2C4C2E}" type="presParOf" srcId="{601A909A-F24D-459C-BDBD-6E15FCA8A5E5}" destId="{5E918A8D-DD1A-4A7C-9334-09B494D85F2D}" srcOrd="0" destOrd="0" presId="urn:microsoft.com/office/officeart/2005/8/layout/vList3"/>
    <dgm:cxn modelId="{4B0561DF-510A-4D3B-A63A-7088CE420FCB}" type="presParOf" srcId="{5E918A8D-DD1A-4A7C-9334-09B494D85F2D}" destId="{7ADB628F-5161-4A2D-9350-330402A7F028}" srcOrd="0" destOrd="0" presId="urn:microsoft.com/office/officeart/2005/8/layout/vList3"/>
    <dgm:cxn modelId="{58ED626B-8F06-4153-9062-C5DAF0BE0E89}" type="presParOf" srcId="{5E918A8D-DD1A-4A7C-9334-09B494D85F2D}" destId="{77E5FC59-9973-40B8-BE0A-2D0FF6F46557}" srcOrd="1" destOrd="0" presId="urn:microsoft.com/office/officeart/2005/8/layout/vList3"/>
    <dgm:cxn modelId="{B1C51261-1083-4893-A01E-C015DDE2FB3D}" type="presParOf" srcId="{601A909A-F24D-459C-BDBD-6E15FCA8A5E5}" destId="{CA196F94-47C3-4FA6-A8B2-2D23405E6664}" srcOrd="1" destOrd="0" presId="urn:microsoft.com/office/officeart/2005/8/layout/vList3"/>
    <dgm:cxn modelId="{4D36558C-EC54-4C60-9F86-6DCCE5D229F5}" type="presParOf" srcId="{601A909A-F24D-459C-BDBD-6E15FCA8A5E5}" destId="{170F201E-11DE-43F7-85C2-40A63EFB05FD}" srcOrd="2" destOrd="0" presId="urn:microsoft.com/office/officeart/2005/8/layout/vList3"/>
    <dgm:cxn modelId="{3605B0ED-B0DE-4C40-8EF4-89EA3A8E5D0F}" type="presParOf" srcId="{170F201E-11DE-43F7-85C2-40A63EFB05FD}" destId="{41B94F31-0B0F-47FF-897C-124C28F8A151}" srcOrd="0" destOrd="0" presId="urn:microsoft.com/office/officeart/2005/8/layout/vList3"/>
    <dgm:cxn modelId="{2AB674ED-A0B9-423A-819C-DCBBEE98F740}" type="presParOf" srcId="{170F201E-11DE-43F7-85C2-40A63EFB05FD}" destId="{4248C954-6435-4598-B9C4-584CCF7F72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0C00DB-59D3-4EA4-9B42-AA308D92CB3C}" type="doc">
      <dgm:prSet loTypeId="urn:microsoft.com/office/officeart/2005/8/layout/lProcess1" loCatId="process" qsTypeId="urn:microsoft.com/office/officeart/2005/8/quickstyle/simple1" qsCatId="simple" csTypeId="urn:microsoft.com/office/officeart/2005/8/colors/colorful2" csCatId="colorful" phldr="1"/>
      <dgm:spPr/>
      <dgm:t>
        <a:bodyPr/>
        <a:lstStyle/>
        <a:p>
          <a:endParaRPr lang="es-MX"/>
        </a:p>
      </dgm:t>
    </dgm:pt>
    <dgm:pt modelId="{024BB9FC-F140-421C-8FBB-56C845E2663C}">
      <dgm:prSet phldrT="[Texto]"/>
      <dgm:spPr/>
      <dgm:t>
        <a:bodyPr lIns="144000" tIns="72000" rIns="144000" bIns="72000"/>
        <a:lstStyle/>
        <a:p>
          <a:pPr algn="ctr"/>
          <a:r>
            <a:rPr lang="es-MX" b="1"/>
            <a:t>Optimización de Procesos DIB</a:t>
          </a:r>
        </a:p>
      </dgm:t>
    </dgm:pt>
    <dgm:pt modelId="{4D920D3C-6E53-479B-9B00-B7FC744B36C5}" type="parTrans" cxnId="{47AC820E-19CE-4010-A3B5-03897BD3D800}">
      <dgm:prSet/>
      <dgm:spPr/>
      <dgm:t>
        <a:bodyPr/>
        <a:lstStyle/>
        <a:p>
          <a:pPr algn="l"/>
          <a:endParaRPr lang="es-MX"/>
        </a:p>
      </dgm:t>
    </dgm:pt>
    <dgm:pt modelId="{3BD666A1-50CC-4DB6-ADF0-2A27C3EA4118}" type="sibTrans" cxnId="{47AC820E-19CE-4010-A3B5-03897BD3D800}">
      <dgm:prSet/>
      <dgm:spPr/>
      <dgm:t>
        <a:bodyPr/>
        <a:lstStyle/>
        <a:p>
          <a:pPr algn="l"/>
          <a:endParaRPr lang="es-MX"/>
        </a:p>
      </dgm:t>
    </dgm:pt>
    <dgm:pt modelId="{C1E350EB-0016-4BCF-913D-FF2DF53241B7}">
      <dgm:prSet phldrT="[Texto]" custT="1"/>
      <dgm:spPr/>
      <dgm:t>
        <a:bodyPr lIns="144000" tIns="72000" rIns="144000" bIns="72000"/>
        <a:lstStyle/>
        <a:p>
          <a:pPr algn="l" eaLnBrk="1" latinLnBrk="0"/>
          <a:r>
            <a:rPr lang="es-CO" sz="1200" b="1">
              <a:latin typeface="+mn-lt"/>
              <a:cs typeface="Arial"/>
            </a:rPr>
            <a:t>522 registros </a:t>
          </a:r>
          <a:r>
            <a:rPr lang="es-CO" sz="1200">
              <a:latin typeface="+mn-lt"/>
              <a:cs typeface="Arial"/>
            </a:rPr>
            <a:t>de la </a:t>
          </a:r>
          <a:r>
            <a:rPr lang="es-ES_tradnl" sz="1200">
              <a:latin typeface="+mn-lt"/>
              <a:cs typeface="Arial"/>
            </a:rPr>
            <a:t>Matriz de Riesgo Inherente de Seguridad </a:t>
          </a:r>
          <a:br>
            <a:rPr lang="es-ES_tradnl" sz="1200">
              <a:latin typeface="+mn-lt"/>
              <a:cs typeface="Arial"/>
            </a:rPr>
          </a:br>
          <a:r>
            <a:rPr lang="es-ES_tradnl" sz="1200">
              <a:latin typeface="+mn-lt"/>
              <a:cs typeface="Arial"/>
            </a:rPr>
            <a:t>de la Información.</a:t>
          </a:r>
          <a:endParaRPr lang="es-MX" sz="1200">
            <a:latin typeface="+mn-lt"/>
          </a:endParaRPr>
        </a:p>
      </dgm:t>
    </dgm:pt>
    <dgm:pt modelId="{C31E4FA4-2BA2-40BE-BE09-B5CED1744F7B}" type="parTrans" cxnId="{C5B6C556-4CBF-4F56-8A54-596F3235A5BD}">
      <dgm:prSet/>
      <dgm:spPr/>
      <dgm:t>
        <a:bodyPr/>
        <a:lstStyle/>
        <a:p>
          <a:pPr algn="l"/>
          <a:endParaRPr lang="es-MX"/>
        </a:p>
      </dgm:t>
    </dgm:pt>
    <dgm:pt modelId="{FF034CC5-C3B4-4D20-9B1A-CA5691FCB758}" type="sibTrans" cxnId="{C5B6C556-4CBF-4F56-8A54-596F3235A5BD}">
      <dgm:prSet/>
      <dgm:spPr/>
      <dgm:t>
        <a:bodyPr/>
        <a:lstStyle/>
        <a:p>
          <a:pPr algn="l"/>
          <a:endParaRPr lang="es-MX"/>
        </a:p>
      </dgm:t>
    </dgm:pt>
    <dgm:pt modelId="{CCBF681C-C3F5-4B8C-AAD6-F0ED99568E39}">
      <dgm:prSet phldrT="[Texto]" custT="1"/>
      <dgm:spPr/>
      <dgm:t>
        <a:bodyPr lIns="144000" tIns="72000" rIns="144000" bIns="72000"/>
        <a:lstStyle/>
        <a:p>
          <a:pPr algn="l"/>
          <a:r>
            <a:rPr lang="es-ES_tradnl" sz="1200">
              <a:latin typeface="+mn-lt"/>
              <a:cs typeface="Arial"/>
            </a:rPr>
            <a:t>Compuesta por </a:t>
          </a:r>
          <a:r>
            <a:rPr lang="es-ES_tradnl" sz="1200" b="1">
              <a:latin typeface="+mn-lt"/>
              <a:cs typeface="Arial"/>
            </a:rPr>
            <a:t>160 vulnerabilidades </a:t>
          </a:r>
          <a:br>
            <a:rPr lang="es-ES_tradnl" sz="1200" b="1">
              <a:latin typeface="+mn-lt"/>
              <a:cs typeface="Arial"/>
            </a:rPr>
          </a:br>
          <a:r>
            <a:rPr lang="es-ES_tradnl" sz="1200" b="1">
              <a:latin typeface="+mn-lt"/>
              <a:cs typeface="Arial"/>
            </a:rPr>
            <a:t>y 70 amenazas.</a:t>
          </a:r>
          <a:endParaRPr lang="es-MX" sz="1200" b="1">
            <a:latin typeface="+mn-lt"/>
            <a:cs typeface="Arial" panose="020B0604020202020204" pitchFamily="34" charset="0"/>
          </a:endParaRPr>
        </a:p>
      </dgm:t>
    </dgm:pt>
    <dgm:pt modelId="{221780C7-87A8-41D9-9032-324CCD6EACFD}" type="parTrans" cxnId="{3B028667-23F1-481B-9BE6-144731162BBA}">
      <dgm:prSet/>
      <dgm:spPr/>
      <dgm:t>
        <a:bodyPr/>
        <a:lstStyle/>
        <a:p>
          <a:pPr algn="l"/>
          <a:endParaRPr lang="es-MX"/>
        </a:p>
      </dgm:t>
    </dgm:pt>
    <dgm:pt modelId="{0DDE76F7-41A8-441F-A9C7-B1F0E45706A3}" type="sibTrans" cxnId="{3B028667-23F1-481B-9BE6-144731162BBA}">
      <dgm:prSet/>
      <dgm:spPr/>
      <dgm:t>
        <a:bodyPr/>
        <a:lstStyle/>
        <a:p>
          <a:pPr algn="l"/>
          <a:endParaRPr lang="es-MX"/>
        </a:p>
      </dgm:t>
    </dgm:pt>
    <dgm:pt modelId="{1E5AD7CF-79E0-4ACD-89CF-FC6CF76A37C3}">
      <dgm:prSet phldrT="[Texto]" custT="1"/>
      <dgm:spPr/>
      <dgm:t>
        <a:bodyPr/>
        <a:lstStyle/>
        <a:p>
          <a:pPr algn="ctr"/>
          <a:r>
            <a:rPr lang="es-MX" sz="1200" b="0">
              <a:latin typeface="+mn-lt"/>
              <a:cs typeface="Arial"/>
            </a:rPr>
            <a:t>Evaluación</a:t>
          </a:r>
          <a:r>
            <a:rPr lang="es-MX" sz="1200" b="1">
              <a:latin typeface="+mn-lt"/>
              <a:cs typeface="Arial"/>
            </a:rPr>
            <a:t> TIC.</a:t>
          </a:r>
          <a:endParaRPr lang="es-MX" sz="1200">
            <a:latin typeface="+mn-lt"/>
            <a:cs typeface="Arial"/>
          </a:endParaRPr>
        </a:p>
      </dgm:t>
    </dgm:pt>
    <dgm:pt modelId="{D77460A9-A276-41DE-8357-6A6B9A438348}" type="parTrans" cxnId="{ACA4053C-E74C-48BF-B4BD-DE54D1172A7A}">
      <dgm:prSet/>
      <dgm:spPr/>
      <dgm:t>
        <a:bodyPr/>
        <a:lstStyle/>
        <a:p>
          <a:pPr algn="l"/>
          <a:endParaRPr lang="es-MX"/>
        </a:p>
      </dgm:t>
    </dgm:pt>
    <dgm:pt modelId="{D28A6F93-5EA6-4F8A-B32D-65AA575D465B}" type="sibTrans" cxnId="{ACA4053C-E74C-48BF-B4BD-DE54D1172A7A}">
      <dgm:prSet/>
      <dgm:spPr/>
      <dgm:t>
        <a:bodyPr/>
        <a:lstStyle/>
        <a:p>
          <a:pPr algn="l"/>
          <a:endParaRPr lang="es-MX"/>
        </a:p>
      </dgm:t>
    </dgm:pt>
    <dgm:pt modelId="{6AE0D9FC-0DB7-4F44-B371-AD756FB48E8B}">
      <dgm:prSet phldrT="[Texto]" custT="1"/>
      <dgm:spPr/>
      <dgm:t>
        <a:bodyPr/>
        <a:lstStyle/>
        <a:p>
          <a:pPr algn="ctr"/>
          <a:r>
            <a:rPr lang="es-MX" sz="1200" b="0">
              <a:latin typeface="+mn-lt"/>
              <a:cs typeface="Arial"/>
            </a:rPr>
            <a:t>Evaluación Funcional del Sistema de Información Tributaria.</a:t>
          </a:r>
        </a:p>
      </dgm:t>
    </dgm:pt>
    <dgm:pt modelId="{F3BAC790-6189-4756-AF9A-39B03C0331C3}" type="parTrans" cxnId="{39AC377D-4613-448D-AADE-8BE03E8DA222}">
      <dgm:prSet/>
      <dgm:spPr/>
      <dgm:t>
        <a:bodyPr/>
        <a:lstStyle/>
        <a:p>
          <a:pPr algn="l"/>
          <a:endParaRPr lang="es-MX"/>
        </a:p>
      </dgm:t>
    </dgm:pt>
    <dgm:pt modelId="{F7568CE5-244A-4097-A4E9-C62CDEBC9C7C}" type="sibTrans" cxnId="{39AC377D-4613-448D-AADE-8BE03E8DA222}">
      <dgm:prSet/>
      <dgm:spPr/>
      <dgm:t>
        <a:bodyPr/>
        <a:lstStyle/>
        <a:p>
          <a:pPr algn="l"/>
          <a:endParaRPr lang="es-MX"/>
        </a:p>
      </dgm:t>
    </dgm:pt>
    <dgm:pt modelId="{D8D6DEDA-4461-4E15-8F42-673C5663E873}">
      <dgm:prSet phldrT="[Texto]"/>
      <dgm:spPr/>
      <dgm:t>
        <a:bodyPr/>
        <a:lstStyle/>
        <a:p>
          <a:pPr algn="ctr"/>
          <a:r>
            <a:rPr lang="es-MX" b="1"/>
            <a:t>Escenarios Financieros</a:t>
          </a:r>
        </a:p>
      </dgm:t>
    </dgm:pt>
    <dgm:pt modelId="{9D8DB044-17E6-4DC1-9D57-78566E0A2728}" type="parTrans" cxnId="{F42440C1-44A6-41A9-81A2-1115F7F651F2}">
      <dgm:prSet/>
      <dgm:spPr/>
      <dgm:t>
        <a:bodyPr/>
        <a:lstStyle/>
        <a:p>
          <a:pPr algn="l"/>
          <a:endParaRPr lang="es-MX"/>
        </a:p>
      </dgm:t>
    </dgm:pt>
    <dgm:pt modelId="{AC1AC9C2-C03F-49B6-A4D2-7AB530D4D673}" type="sibTrans" cxnId="{F42440C1-44A6-41A9-81A2-1115F7F651F2}">
      <dgm:prSet/>
      <dgm:spPr/>
      <dgm:t>
        <a:bodyPr/>
        <a:lstStyle/>
        <a:p>
          <a:pPr algn="l"/>
          <a:endParaRPr lang="es-MX"/>
        </a:p>
      </dgm:t>
    </dgm:pt>
    <dgm:pt modelId="{DB6559EF-74EC-46F8-99C1-E70EC84FBC03}">
      <dgm:prSet phldrT="[Texto]" custT="1"/>
      <dgm:spPr/>
      <dgm:t>
        <a:bodyPr lIns="144000"/>
        <a:lstStyle/>
        <a:p>
          <a:pPr algn="l" rtl="0"/>
          <a:r>
            <a:rPr lang="es-MX" sz="1200">
              <a:latin typeface="+mn-lt"/>
              <a:cs typeface="Arial"/>
            </a:rPr>
            <a:t>1. Mantener </a:t>
          </a:r>
          <a:r>
            <a:rPr lang="es-MX" sz="1200" err="1">
              <a:latin typeface="+mn-lt"/>
              <a:cs typeface="Arial"/>
            </a:rPr>
            <a:t>SiCapital</a:t>
          </a:r>
          <a:r>
            <a:rPr lang="es-MX" sz="1200">
              <a:latin typeface="+mn-lt"/>
              <a:cs typeface="Arial"/>
            </a:rPr>
            <a:t> </a:t>
          </a:r>
          <a:r>
            <a:rPr lang="es-MX" sz="1200" b="1">
              <a:latin typeface="+mn-lt"/>
              <a:cs typeface="Arial"/>
            </a:rPr>
            <a:t>$110.419,69</a:t>
          </a:r>
        </a:p>
      </dgm:t>
    </dgm:pt>
    <dgm:pt modelId="{AC69FB36-6F6B-46C7-AAC9-2B5D8C1D0FDB}" type="parTrans" cxnId="{3D00B5E1-1FBA-4522-B0B3-05DA2D9D45DE}">
      <dgm:prSet/>
      <dgm:spPr/>
      <dgm:t>
        <a:bodyPr/>
        <a:lstStyle/>
        <a:p>
          <a:pPr algn="l"/>
          <a:endParaRPr lang="es-MX"/>
        </a:p>
      </dgm:t>
    </dgm:pt>
    <dgm:pt modelId="{68A56D61-B894-4BFE-AF65-2FC82D4466D0}" type="sibTrans" cxnId="{3D00B5E1-1FBA-4522-B0B3-05DA2D9D45DE}">
      <dgm:prSet/>
      <dgm:spPr/>
      <dgm:t>
        <a:bodyPr/>
        <a:lstStyle/>
        <a:p>
          <a:pPr algn="l"/>
          <a:endParaRPr lang="es-MX"/>
        </a:p>
      </dgm:t>
    </dgm:pt>
    <dgm:pt modelId="{31B891AF-D8B9-48BC-B37F-EEAFC525E9F8}">
      <dgm:prSet phldrT="[Texto]"/>
      <dgm:spPr/>
      <dgm:t>
        <a:bodyPr/>
        <a:lstStyle/>
        <a:p>
          <a:pPr algn="ctr"/>
          <a:r>
            <a:rPr lang="es-MX" b="1"/>
            <a:t>Resultados AC </a:t>
          </a:r>
          <a:br>
            <a:rPr lang="es-MX" b="1"/>
          </a:br>
          <a:r>
            <a:rPr lang="es-MX" b="1"/>
            <a:t>Banco Mundial</a:t>
          </a:r>
        </a:p>
      </dgm:t>
    </dgm:pt>
    <dgm:pt modelId="{EA328AF0-D619-4D67-A72F-956738D8B670}" type="parTrans" cxnId="{08A9EB52-CDAA-40E5-B0DE-607DF658F112}">
      <dgm:prSet/>
      <dgm:spPr/>
      <dgm:t>
        <a:bodyPr/>
        <a:lstStyle/>
        <a:p>
          <a:pPr algn="l"/>
          <a:endParaRPr lang="es-MX"/>
        </a:p>
      </dgm:t>
    </dgm:pt>
    <dgm:pt modelId="{9F829F04-14BF-41F3-B487-D23F2E1D36B5}" type="sibTrans" cxnId="{08A9EB52-CDAA-40E5-B0DE-607DF658F112}">
      <dgm:prSet/>
      <dgm:spPr/>
      <dgm:t>
        <a:bodyPr/>
        <a:lstStyle/>
        <a:p>
          <a:pPr algn="l"/>
          <a:endParaRPr lang="es-MX"/>
        </a:p>
      </dgm:t>
    </dgm:pt>
    <dgm:pt modelId="{B3DFE4CE-6974-45CC-A0E9-5EDE95584F89}">
      <dgm:prSet/>
      <dgm:spPr/>
      <dgm:t>
        <a:bodyPr lIns="144000" tIns="72000" rIns="144000" bIns="72000"/>
        <a:lstStyle/>
        <a:p>
          <a:pPr algn="ctr"/>
          <a:r>
            <a:rPr lang="es-MX" b="1"/>
            <a:t>Exploración de Mercado</a:t>
          </a:r>
        </a:p>
      </dgm:t>
    </dgm:pt>
    <dgm:pt modelId="{36D9D623-483C-485F-ABD7-D915AA961081}" type="parTrans" cxnId="{AD4AD633-9D38-4816-A2CE-2F828089B218}">
      <dgm:prSet/>
      <dgm:spPr/>
      <dgm:t>
        <a:bodyPr/>
        <a:lstStyle/>
        <a:p>
          <a:pPr algn="l"/>
          <a:endParaRPr lang="es-MX"/>
        </a:p>
      </dgm:t>
    </dgm:pt>
    <dgm:pt modelId="{4FC02624-1D95-4E65-8BA0-6E93C66D781A}" type="sibTrans" cxnId="{AD4AD633-9D38-4816-A2CE-2F828089B218}">
      <dgm:prSet/>
      <dgm:spPr/>
      <dgm:t>
        <a:bodyPr/>
        <a:lstStyle/>
        <a:p>
          <a:pPr algn="l"/>
          <a:endParaRPr lang="es-MX"/>
        </a:p>
      </dgm:t>
    </dgm:pt>
    <dgm:pt modelId="{280629F3-37A5-4525-ABD0-90BDBDA1F772}">
      <dgm:prSet custT="1"/>
      <dgm:spPr/>
      <dgm:t>
        <a:bodyPr lIns="144000" tIns="72000" rIns="144000" bIns="72000"/>
        <a:lstStyle/>
        <a:p>
          <a:pPr algn="l"/>
          <a:r>
            <a:rPr lang="es-MX" sz="1200">
              <a:latin typeface="+mn-lt"/>
              <a:cs typeface="Arial"/>
            </a:rPr>
            <a:t>Intento </a:t>
          </a:r>
          <a:r>
            <a:rPr lang="es-MX" sz="1200" b="1">
              <a:latin typeface="+mn-lt"/>
              <a:cs typeface="Arial"/>
            </a:rPr>
            <a:t>actualización </a:t>
          </a:r>
          <a:br>
            <a:rPr lang="es-MX" sz="1200" b="1">
              <a:latin typeface="+mn-lt"/>
              <a:cs typeface="Arial"/>
            </a:rPr>
          </a:br>
          <a:r>
            <a:rPr lang="es-MX" sz="1200" b="1">
              <a:latin typeface="+mn-lt"/>
              <a:cs typeface="Arial"/>
            </a:rPr>
            <a:t>a la medida</a:t>
          </a:r>
          <a:r>
            <a:rPr lang="es-MX" sz="1200">
              <a:latin typeface="+mn-lt"/>
              <a:cs typeface="Arial"/>
            </a:rPr>
            <a:t>: </a:t>
          </a:r>
          <a:br>
            <a:rPr lang="es-MX" sz="1200">
              <a:latin typeface="+mn-lt"/>
              <a:cs typeface="Arial"/>
            </a:rPr>
          </a:br>
          <a:r>
            <a:rPr lang="es-MX" sz="1200" err="1">
              <a:latin typeface="+mn-lt"/>
              <a:cs typeface="Arial"/>
            </a:rPr>
            <a:t>Heinsohn</a:t>
          </a:r>
          <a:r>
            <a:rPr lang="es-MX" sz="1200">
              <a:latin typeface="+mn-lt"/>
              <a:cs typeface="Arial"/>
            </a:rPr>
            <a:t> (</a:t>
          </a:r>
          <a:r>
            <a:rPr lang="es-MX" sz="1200">
              <a:latin typeface="+mn-lt"/>
            </a:rPr>
            <a:t>2009-2013 ).</a:t>
          </a:r>
          <a:endParaRPr lang="es-MX" sz="1200">
            <a:latin typeface="+mn-lt"/>
            <a:cs typeface="Arial" panose="020B0604020202020204" pitchFamily="34" charset="0"/>
          </a:endParaRPr>
        </a:p>
      </dgm:t>
    </dgm:pt>
    <dgm:pt modelId="{184EFBF9-74AC-4668-A9FC-B31D5CDDBDEB}" type="parTrans" cxnId="{24D7C733-DCC7-4A84-B29E-BB2D6B22DADF}">
      <dgm:prSet/>
      <dgm:spPr/>
      <dgm:t>
        <a:bodyPr/>
        <a:lstStyle/>
        <a:p>
          <a:pPr algn="l"/>
          <a:endParaRPr lang="es-MX"/>
        </a:p>
      </dgm:t>
    </dgm:pt>
    <dgm:pt modelId="{8305D4FD-1B03-45A4-9373-D6C83E3AA472}" type="sibTrans" cxnId="{24D7C733-DCC7-4A84-B29E-BB2D6B22DADF}">
      <dgm:prSet/>
      <dgm:spPr/>
      <dgm:t>
        <a:bodyPr/>
        <a:lstStyle/>
        <a:p>
          <a:pPr algn="l"/>
          <a:endParaRPr lang="es-MX"/>
        </a:p>
      </dgm:t>
    </dgm:pt>
    <dgm:pt modelId="{D213B12F-6791-4759-9E44-0A8BDCC7ABAE}">
      <dgm:prSet phldrT="[Texto]" custT="1"/>
      <dgm:spPr/>
      <dgm:t>
        <a:bodyPr lIns="144000"/>
        <a:lstStyle/>
        <a:p>
          <a:pPr algn="l" rtl="0"/>
          <a:r>
            <a:rPr lang="es-MX" sz="1200">
              <a:latin typeface="+mn-lt"/>
              <a:cs typeface="Arial"/>
            </a:rPr>
            <a:t>2. Mejorar </a:t>
          </a:r>
          <a:r>
            <a:rPr lang="es-MX" sz="1200" err="1">
              <a:latin typeface="+mn-lt"/>
              <a:cs typeface="Arial"/>
            </a:rPr>
            <a:t>SiCapital</a:t>
          </a:r>
          <a:r>
            <a:rPr lang="es-MX" sz="1200">
              <a:latin typeface="+mn-lt"/>
              <a:cs typeface="Arial"/>
            </a:rPr>
            <a:t> </a:t>
          </a:r>
          <a:br>
            <a:rPr lang="es-MX" sz="1200">
              <a:latin typeface="+mn-lt"/>
              <a:cs typeface="Arial"/>
            </a:rPr>
          </a:br>
          <a:r>
            <a:rPr lang="es-MX" sz="1200" b="1">
              <a:latin typeface="+mn-lt"/>
              <a:cs typeface="Arial"/>
            </a:rPr>
            <a:t>$172.692,31</a:t>
          </a:r>
        </a:p>
      </dgm:t>
    </dgm:pt>
    <dgm:pt modelId="{638535AE-E6AB-4FBD-B6BC-655F0BD63DC7}" type="parTrans" cxnId="{B6D40192-4CA9-4EBA-A793-A2C246DF35C2}">
      <dgm:prSet/>
      <dgm:spPr/>
      <dgm:t>
        <a:bodyPr/>
        <a:lstStyle/>
        <a:p>
          <a:pPr algn="l"/>
          <a:endParaRPr lang="es-MX"/>
        </a:p>
      </dgm:t>
    </dgm:pt>
    <dgm:pt modelId="{1110D3B9-8F0D-47E5-AEFC-A5FEF80A66F8}" type="sibTrans" cxnId="{B6D40192-4CA9-4EBA-A793-A2C246DF35C2}">
      <dgm:prSet/>
      <dgm:spPr/>
      <dgm:t>
        <a:bodyPr/>
        <a:lstStyle/>
        <a:p>
          <a:pPr algn="l"/>
          <a:endParaRPr lang="es-MX"/>
        </a:p>
      </dgm:t>
    </dgm:pt>
    <dgm:pt modelId="{72EE85A0-27D4-4BAC-9036-526C5449A3A0}">
      <dgm:prSet phldrT="[Texto]" custT="1"/>
      <dgm:spPr/>
      <dgm:t>
        <a:bodyPr lIns="144000"/>
        <a:lstStyle/>
        <a:p>
          <a:pPr algn="l" rtl="0"/>
          <a:r>
            <a:rPr lang="es-MX" sz="1200">
              <a:latin typeface="+mn-lt"/>
              <a:cs typeface="Arial"/>
            </a:rPr>
            <a:t>3. Adquirir e Implementar</a:t>
          </a:r>
        </a:p>
        <a:p>
          <a:pPr algn="l"/>
          <a:r>
            <a:rPr lang="es-MX" sz="1200" b="1">
              <a:latin typeface="+mn-lt"/>
              <a:cs typeface="Arial"/>
            </a:rPr>
            <a:t>$93.366,93</a:t>
          </a:r>
        </a:p>
      </dgm:t>
    </dgm:pt>
    <dgm:pt modelId="{A345BC76-9199-4931-9B44-909A7898DF6F}" type="parTrans" cxnId="{FB5BF2A6-B4FE-4FB0-97BE-FEDF1DCA1D3B}">
      <dgm:prSet/>
      <dgm:spPr/>
      <dgm:t>
        <a:bodyPr/>
        <a:lstStyle/>
        <a:p>
          <a:pPr algn="l"/>
          <a:endParaRPr lang="es-MX"/>
        </a:p>
      </dgm:t>
    </dgm:pt>
    <dgm:pt modelId="{1ACED43D-A5D2-4F03-A2E9-050D85E3C97B}" type="sibTrans" cxnId="{FB5BF2A6-B4FE-4FB0-97BE-FEDF1DCA1D3B}">
      <dgm:prSet/>
      <dgm:spPr/>
      <dgm:t>
        <a:bodyPr/>
        <a:lstStyle/>
        <a:p>
          <a:pPr algn="l"/>
          <a:endParaRPr lang="es-MX"/>
        </a:p>
      </dgm:t>
    </dgm:pt>
    <dgm:pt modelId="{9C9D5F2F-9788-4E8B-8816-A36AD9E8A786}">
      <dgm:prSet custT="1"/>
      <dgm:spPr/>
      <dgm:t>
        <a:bodyPr lIns="144000" tIns="72000" rIns="144000" bIns="72000"/>
        <a:lstStyle/>
        <a:p>
          <a:pPr algn="l"/>
          <a:r>
            <a:rPr lang="es-CO" sz="1200" b="1" noProof="0">
              <a:latin typeface="+mn-lt"/>
              <a:cs typeface="Arial"/>
            </a:rPr>
            <a:t>Ausencia de estándares, metodologías y documentación</a:t>
          </a:r>
          <a:r>
            <a:rPr lang="es-CO" sz="1200" noProof="0">
              <a:latin typeface="+mn-lt"/>
              <a:cs typeface="Arial"/>
            </a:rPr>
            <a:t> de </a:t>
          </a:r>
          <a:br>
            <a:rPr lang="es-CO" sz="1200" noProof="0">
              <a:latin typeface="+mn-lt"/>
              <a:cs typeface="Arial"/>
            </a:rPr>
          </a:br>
          <a:r>
            <a:rPr lang="es-CO" sz="1200" noProof="0">
              <a:latin typeface="+mn-lt"/>
              <a:cs typeface="Arial"/>
            </a:rPr>
            <a:t>Desarrollo de Software</a:t>
          </a:r>
          <a:r>
            <a:rPr lang="es-CO" sz="1200">
              <a:latin typeface="+mn-lt"/>
              <a:cs typeface="Arial"/>
            </a:rPr>
            <a:t>.</a:t>
          </a:r>
          <a:endParaRPr lang="es-MX" sz="1200">
            <a:latin typeface="+mn-lt"/>
            <a:cs typeface="Arial" panose="020B0604020202020204" pitchFamily="34" charset="0"/>
          </a:endParaRPr>
        </a:p>
      </dgm:t>
    </dgm:pt>
    <dgm:pt modelId="{6C056915-181D-491B-BDA8-D9C791236B44}" type="parTrans" cxnId="{772793DB-5D96-40E3-8709-0535E9350652}">
      <dgm:prSet/>
      <dgm:spPr/>
      <dgm:t>
        <a:bodyPr/>
        <a:lstStyle/>
        <a:p>
          <a:pPr algn="l"/>
          <a:endParaRPr lang="es-MX"/>
        </a:p>
      </dgm:t>
    </dgm:pt>
    <dgm:pt modelId="{4CD007EE-6571-43D6-8C41-5D0AAB1E0766}" type="sibTrans" cxnId="{772793DB-5D96-40E3-8709-0535E9350652}">
      <dgm:prSet/>
      <dgm:spPr/>
      <dgm:t>
        <a:bodyPr/>
        <a:lstStyle/>
        <a:p>
          <a:pPr algn="l"/>
          <a:endParaRPr lang="es-MX"/>
        </a:p>
      </dgm:t>
    </dgm:pt>
    <dgm:pt modelId="{E8EF0E61-7129-419C-A309-23CA3011959F}">
      <dgm:prSet custT="1"/>
      <dgm:spPr/>
      <dgm:t>
        <a:bodyPr lIns="144000" tIns="72000" rIns="144000" bIns="72000"/>
        <a:lstStyle/>
        <a:p>
          <a:pPr algn="l"/>
          <a:r>
            <a:rPr lang="es-MX" sz="1200" b="1">
              <a:latin typeface="+mn-lt"/>
              <a:cs typeface="Arial"/>
            </a:rPr>
            <a:t>Complejidad e inestabilidad</a:t>
          </a:r>
          <a:r>
            <a:rPr lang="es-MX" sz="1200">
              <a:latin typeface="+mn-lt"/>
              <a:cs typeface="Arial"/>
            </a:rPr>
            <a:t> plataformas de infraestructura.</a:t>
          </a:r>
        </a:p>
      </dgm:t>
    </dgm:pt>
    <dgm:pt modelId="{EC605812-C624-49F1-9A6F-790D241D7D49}" type="parTrans" cxnId="{13C9106C-3FD8-48BF-9F5F-6FB6F49FEE81}">
      <dgm:prSet/>
      <dgm:spPr/>
      <dgm:t>
        <a:bodyPr/>
        <a:lstStyle/>
        <a:p>
          <a:pPr algn="l"/>
          <a:endParaRPr lang="es-MX"/>
        </a:p>
      </dgm:t>
    </dgm:pt>
    <dgm:pt modelId="{90D3D85F-8DD4-4B0A-82D3-1D371A2CE292}" type="sibTrans" cxnId="{13C9106C-3FD8-48BF-9F5F-6FB6F49FEE81}">
      <dgm:prSet/>
      <dgm:spPr/>
      <dgm:t>
        <a:bodyPr/>
        <a:lstStyle/>
        <a:p>
          <a:pPr algn="l"/>
          <a:endParaRPr lang="es-MX"/>
        </a:p>
      </dgm:t>
    </dgm:pt>
    <dgm:pt modelId="{5DC2CB3D-1B72-4A78-87C8-386E96ED46FF}">
      <dgm:prSet custT="1"/>
      <dgm:spPr/>
      <dgm:t>
        <a:bodyPr lIns="144000" tIns="72000" rIns="144000" bIns="72000"/>
        <a:lstStyle/>
        <a:p>
          <a:pPr algn="l"/>
          <a:r>
            <a:rPr lang="es-MX" sz="1200" b="1">
              <a:latin typeface="+mn-lt"/>
              <a:cs typeface="Arial"/>
            </a:rPr>
            <a:t>Obsolescencia.</a:t>
          </a:r>
        </a:p>
      </dgm:t>
    </dgm:pt>
    <dgm:pt modelId="{5359E65D-E5A8-4372-B6FC-0B7DD0779B02}" type="parTrans" cxnId="{BE8EDDE0-24A9-430E-85F1-1C13B8739BAF}">
      <dgm:prSet/>
      <dgm:spPr/>
      <dgm:t>
        <a:bodyPr/>
        <a:lstStyle/>
        <a:p>
          <a:pPr algn="l"/>
          <a:endParaRPr lang="es-MX"/>
        </a:p>
      </dgm:t>
    </dgm:pt>
    <dgm:pt modelId="{EB8DA147-7CF3-4B38-9918-D4684AD0DC7B}" type="sibTrans" cxnId="{BE8EDDE0-24A9-430E-85F1-1C13B8739BAF}">
      <dgm:prSet/>
      <dgm:spPr/>
      <dgm:t>
        <a:bodyPr/>
        <a:lstStyle/>
        <a:p>
          <a:pPr algn="l"/>
          <a:endParaRPr lang="es-MX"/>
        </a:p>
      </dgm:t>
    </dgm:pt>
    <dgm:pt modelId="{6085DC75-4F49-4721-BC9F-03B56CA14649}">
      <dgm:prSet custT="1"/>
      <dgm:spPr/>
      <dgm:t>
        <a:bodyPr lIns="144000" tIns="72000" rIns="144000" bIns="72000"/>
        <a:lstStyle/>
        <a:p>
          <a:pPr algn="l"/>
          <a:r>
            <a:rPr lang="es-ES_tradnl" sz="1200">
              <a:latin typeface="+mn-lt"/>
              <a:cs typeface="Arial"/>
            </a:rPr>
            <a:t>Se determinan </a:t>
          </a:r>
          <a:r>
            <a:rPr lang="es-ES_tradnl" sz="1200" b="1">
              <a:latin typeface="+mn-lt"/>
              <a:cs typeface="Arial"/>
            </a:rPr>
            <a:t>30 riesgos de seguridad con severidad inherente extrema.</a:t>
          </a:r>
          <a:endParaRPr lang="es-MX" sz="1200" b="1">
            <a:latin typeface="+mn-lt"/>
            <a:cs typeface="Arial" panose="020B0604020202020204" pitchFamily="34" charset="0"/>
          </a:endParaRPr>
        </a:p>
      </dgm:t>
    </dgm:pt>
    <dgm:pt modelId="{92C6446B-BC81-4F33-B390-B9DB148BBAFB}" type="parTrans" cxnId="{D735FD84-8507-4370-A612-D7C9DDDD67DF}">
      <dgm:prSet/>
      <dgm:spPr/>
      <dgm:t>
        <a:bodyPr/>
        <a:lstStyle/>
        <a:p>
          <a:pPr algn="l"/>
          <a:endParaRPr lang="es-MX"/>
        </a:p>
      </dgm:t>
    </dgm:pt>
    <dgm:pt modelId="{5308DCCA-78C7-4394-A9FF-FA0CDCB8BC83}" type="sibTrans" cxnId="{D735FD84-8507-4370-A612-D7C9DDDD67DF}">
      <dgm:prSet/>
      <dgm:spPr/>
      <dgm:t>
        <a:bodyPr/>
        <a:lstStyle/>
        <a:p>
          <a:pPr algn="l"/>
          <a:endParaRPr lang="es-MX"/>
        </a:p>
      </dgm:t>
    </dgm:pt>
    <dgm:pt modelId="{864784F6-8834-4D63-ACC9-7B748A7BBA1B}">
      <dgm:prSet custT="1"/>
      <dgm:spPr/>
      <dgm:t>
        <a:bodyPr lIns="144000" tIns="72000" rIns="144000" bIns="72000"/>
        <a:lstStyle/>
        <a:p>
          <a:pPr algn="l" rtl="0"/>
          <a:r>
            <a:rPr lang="es-ES_tradnl" sz="1200">
              <a:latin typeface="+mn-lt"/>
              <a:cs typeface="Arial"/>
            </a:rPr>
            <a:t>Recomendación: </a:t>
          </a:r>
          <a:r>
            <a:rPr lang="es-ES_tradnl" sz="1200" b="1">
              <a:latin typeface="+mn-lt"/>
              <a:cs typeface="Arial"/>
            </a:rPr>
            <a:t>adquirir un Sistema Integrado de Información con los estándares de seguridad y disponibilidad requeridos</a:t>
          </a:r>
          <a:r>
            <a:rPr lang="es-ES_tradnl" sz="1200">
              <a:latin typeface="+mn-lt"/>
              <a:cs typeface="Arial"/>
            </a:rPr>
            <a:t>.</a:t>
          </a:r>
          <a:endParaRPr lang="es-MX" sz="1200">
            <a:latin typeface="+mn-lt"/>
            <a:cs typeface="Arial"/>
          </a:endParaRPr>
        </a:p>
      </dgm:t>
    </dgm:pt>
    <dgm:pt modelId="{72FAD352-D436-462C-B4EE-6FB151075129}" type="parTrans" cxnId="{BDE4908E-10D9-411D-A427-BE291968C9AF}">
      <dgm:prSet/>
      <dgm:spPr/>
      <dgm:t>
        <a:bodyPr/>
        <a:lstStyle/>
        <a:p>
          <a:pPr algn="l"/>
          <a:endParaRPr lang="es-MX"/>
        </a:p>
      </dgm:t>
    </dgm:pt>
    <dgm:pt modelId="{8B95DADA-88E6-4345-9119-58DBB4E67DE3}" type="sibTrans" cxnId="{BDE4908E-10D9-411D-A427-BE291968C9AF}">
      <dgm:prSet/>
      <dgm:spPr/>
      <dgm:t>
        <a:bodyPr/>
        <a:lstStyle/>
        <a:p>
          <a:pPr algn="l"/>
          <a:endParaRPr lang="es-MX"/>
        </a:p>
      </dgm:t>
    </dgm:pt>
    <dgm:pt modelId="{D2109A85-4CB6-4FB0-81D0-781850B38697}">
      <dgm:prSet phldrT="[Texto]"/>
      <dgm:spPr/>
      <dgm:t>
        <a:bodyPr lIns="144000" tIns="72000" bIns="72000"/>
        <a:lstStyle/>
        <a:p>
          <a:pPr algn="ctr"/>
          <a:r>
            <a:rPr lang="es-MX" b="1"/>
            <a:t>Diagnóstico DIT / Experiencias anteriores</a:t>
          </a:r>
        </a:p>
      </dgm:t>
    </dgm:pt>
    <dgm:pt modelId="{BF565E72-E6CB-4A78-A454-F2D66BD213BD}" type="sibTrans" cxnId="{105EBAEA-6599-4623-900A-7C4D286355D6}">
      <dgm:prSet/>
      <dgm:spPr/>
      <dgm:t>
        <a:bodyPr/>
        <a:lstStyle/>
        <a:p>
          <a:pPr algn="l"/>
          <a:endParaRPr lang="es-MX"/>
        </a:p>
      </dgm:t>
    </dgm:pt>
    <dgm:pt modelId="{9E46F614-3F52-405A-B4C4-B8171DB6ED30}" type="parTrans" cxnId="{105EBAEA-6599-4623-900A-7C4D286355D6}">
      <dgm:prSet/>
      <dgm:spPr/>
      <dgm:t>
        <a:bodyPr/>
        <a:lstStyle/>
        <a:p>
          <a:pPr algn="l"/>
          <a:endParaRPr lang="es-MX"/>
        </a:p>
      </dgm:t>
    </dgm:pt>
    <dgm:pt modelId="{E64CA8A8-AF57-4D4D-A0BF-F085A46529F0}">
      <dgm:prSet custT="1"/>
      <dgm:spPr/>
      <dgm:t>
        <a:bodyPr lIns="144000" tIns="72000" rIns="144000" bIns="72000"/>
        <a:lstStyle/>
        <a:p>
          <a:pPr algn="ctr"/>
          <a:r>
            <a:rPr lang="es-CO" sz="1200">
              <a:latin typeface="+mn-lt"/>
              <a:cs typeface="Arial"/>
            </a:rPr>
            <a:t>Colaboración con</a:t>
          </a:r>
          <a:r>
            <a:rPr lang="es-CO" sz="1200" b="1">
              <a:latin typeface="+mn-lt"/>
              <a:cs typeface="Arial"/>
            </a:rPr>
            <a:t> </a:t>
          </a:r>
          <a:r>
            <a:rPr lang="es-CO" sz="1200" b="1" err="1">
              <a:latin typeface="+mn-lt"/>
              <a:cs typeface="Arial"/>
            </a:rPr>
            <a:t>Invest</a:t>
          </a:r>
          <a:r>
            <a:rPr lang="es-CO" sz="1200" b="1">
              <a:latin typeface="+mn-lt"/>
              <a:cs typeface="Arial"/>
            </a:rPr>
            <a:t> in Bogotá.</a:t>
          </a:r>
          <a:endParaRPr lang="es-MX" sz="1200" b="1">
            <a:latin typeface="+mn-lt"/>
            <a:cs typeface="Arial"/>
          </a:endParaRPr>
        </a:p>
      </dgm:t>
    </dgm:pt>
    <dgm:pt modelId="{BCFBA099-BAC1-4EE5-8CEE-BA40AE503BB9}" type="parTrans" cxnId="{9DDBAE93-61CA-4823-8137-BF81014D1DFA}">
      <dgm:prSet/>
      <dgm:spPr/>
      <dgm:t>
        <a:bodyPr/>
        <a:lstStyle/>
        <a:p>
          <a:pPr algn="l"/>
          <a:endParaRPr lang="es-MX"/>
        </a:p>
      </dgm:t>
    </dgm:pt>
    <dgm:pt modelId="{29F2D833-5906-4A5B-9916-CB3122CB1830}" type="sibTrans" cxnId="{9DDBAE93-61CA-4823-8137-BF81014D1DFA}">
      <dgm:prSet/>
      <dgm:spPr/>
      <dgm:t>
        <a:bodyPr/>
        <a:lstStyle/>
        <a:p>
          <a:pPr algn="l"/>
          <a:endParaRPr lang="es-MX"/>
        </a:p>
      </dgm:t>
    </dgm:pt>
    <dgm:pt modelId="{761418F3-A915-4E16-AB0A-DE110B304C71}">
      <dgm:prSet custT="1"/>
      <dgm:spPr/>
      <dgm:t>
        <a:bodyPr lIns="144000" tIns="72000" rIns="144000" bIns="72000"/>
        <a:lstStyle/>
        <a:p>
          <a:pPr algn="ctr"/>
          <a:r>
            <a:rPr lang="es-CO" sz="1200">
              <a:latin typeface="+mn-lt"/>
              <a:cs typeface="Arial"/>
            </a:rPr>
            <a:t>Entendimiento del </a:t>
          </a:r>
          <a:r>
            <a:rPr lang="es-CO" sz="1200" b="1">
              <a:latin typeface="+mn-lt"/>
              <a:cs typeface="Arial"/>
            </a:rPr>
            <a:t>mercado de soluciones tecnológicas para la administración tributaria</a:t>
          </a:r>
          <a:r>
            <a:rPr lang="es-CO" sz="1200">
              <a:latin typeface="+mn-lt"/>
              <a:cs typeface="Arial"/>
            </a:rPr>
            <a:t>.</a:t>
          </a:r>
          <a:endParaRPr lang="es-MX" sz="1200">
            <a:latin typeface="+mn-lt"/>
            <a:cs typeface="Arial"/>
          </a:endParaRPr>
        </a:p>
      </dgm:t>
    </dgm:pt>
    <dgm:pt modelId="{14486F03-623A-4FE1-817C-EE7BDB7139B2}" type="parTrans" cxnId="{F007F702-9FAC-4E53-BFBF-7BEA147DED7F}">
      <dgm:prSet/>
      <dgm:spPr/>
      <dgm:t>
        <a:bodyPr/>
        <a:lstStyle/>
        <a:p>
          <a:pPr algn="l"/>
          <a:endParaRPr lang="es-MX"/>
        </a:p>
      </dgm:t>
    </dgm:pt>
    <dgm:pt modelId="{89565DD9-BDD6-47CD-A52A-1B130BBFEAF5}" type="sibTrans" cxnId="{F007F702-9FAC-4E53-BFBF-7BEA147DED7F}">
      <dgm:prSet/>
      <dgm:spPr/>
      <dgm:t>
        <a:bodyPr/>
        <a:lstStyle/>
        <a:p>
          <a:pPr algn="l"/>
          <a:endParaRPr lang="es-MX"/>
        </a:p>
      </dgm:t>
    </dgm:pt>
    <dgm:pt modelId="{2EE3C697-1AC8-4A58-BCDC-0C3175528526}">
      <dgm:prSet custT="1"/>
      <dgm:spPr/>
      <dgm:t>
        <a:bodyPr lIns="144000" tIns="72000" rIns="144000" bIns="72000"/>
        <a:lstStyle/>
        <a:p>
          <a:pPr algn="ctr"/>
          <a:r>
            <a:rPr lang="es-CO" sz="1200" b="1">
              <a:latin typeface="+mn-lt"/>
              <a:cs typeface="Arial"/>
            </a:rPr>
            <a:t>Aproximación a la oferta</a:t>
          </a:r>
          <a:r>
            <a:rPr lang="es-CO" sz="1200">
              <a:latin typeface="+mn-lt"/>
              <a:cs typeface="Arial"/>
            </a:rPr>
            <a:t> a través de sesiones de trabajo con fabricantes e integradores.</a:t>
          </a:r>
          <a:endParaRPr lang="es-MX" sz="1200">
            <a:latin typeface="+mn-lt"/>
            <a:cs typeface="Arial"/>
          </a:endParaRPr>
        </a:p>
      </dgm:t>
    </dgm:pt>
    <dgm:pt modelId="{2A83A783-1775-47DC-81F3-C5FB777457A2}" type="parTrans" cxnId="{601D3A5A-B8D1-4E46-94A7-D6B0EFCD3788}">
      <dgm:prSet/>
      <dgm:spPr/>
      <dgm:t>
        <a:bodyPr/>
        <a:lstStyle/>
        <a:p>
          <a:pPr algn="l"/>
          <a:endParaRPr lang="es-MX"/>
        </a:p>
      </dgm:t>
    </dgm:pt>
    <dgm:pt modelId="{9B611B03-16A9-4501-A1A7-C717E4E14DAA}" type="sibTrans" cxnId="{601D3A5A-B8D1-4E46-94A7-D6B0EFCD3788}">
      <dgm:prSet/>
      <dgm:spPr/>
      <dgm:t>
        <a:bodyPr/>
        <a:lstStyle/>
        <a:p>
          <a:pPr algn="l"/>
          <a:endParaRPr lang="es-MX"/>
        </a:p>
      </dgm:t>
    </dgm:pt>
    <dgm:pt modelId="{7DF94AB9-8420-49F1-88BB-6F940A45F725}">
      <dgm:prSet custT="1"/>
      <dgm:spPr/>
      <dgm:t>
        <a:bodyPr lIns="144000" tIns="72000" rIns="144000" bIns="72000"/>
        <a:lstStyle/>
        <a:p>
          <a:pPr algn="ctr">
            <a:buNone/>
          </a:pPr>
          <a:r>
            <a:rPr lang="es-CO" sz="1200" b="1" err="1">
              <a:latin typeface="+mn-lt"/>
              <a:cs typeface="Arial"/>
            </a:rPr>
            <a:t>Request</a:t>
          </a:r>
          <a:r>
            <a:rPr lang="es-CO" sz="1200" b="1">
              <a:latin typeface="+mn-lt"/>
              <a:cs typeface="Arial"/>
            </a:rPr>
            <a:t> </a:t>
          </a:r>
          <a:r>
            <a:rPr lang="es-CO" sz="1200" b="1" err="1">
              <a:latin typeface="+mn-lt"/>
              <a:cs typeface="Arial"/>
            </a:rPr>
            <a:t>for</a:t>
          </a:r>
          <a:r>
            <a:rPr lang="es-CO" sz="1200" b="1">
              <a:latin typeface="+mn-lt"/>
              <a:cs typeface="Arial"/>
            </a:rPr>
            <a:t> </a:t>
          </a:r>
          <a:r>
            <a:rPr lang="es-CO" sz="1200" b="1" err="1">
              <a:latin typeface="+mn-lt"/>
              <a:cs typeface="Arial"/>
            </a:rPr>
            <a:t>information</a:t>
          </a:r>
          <a:r>
            <a:rPr lang="es-CO" sz="1200" b="1">
              <a:latin typeface="+mn-lt"/>
              <a:cs typeface="Arial"/>
            </a:rPr>
            <a:t> (RFI</a:t>
          </a:r>
          <a:r>
            <a:rPr lang="es-CO" sz="1200">
              <a:latin typeface="+mn-lt"/>
              <a:cs typeface="Arial"/>
            </a:rPr>
            <a:t>) sobre soluciones tecnológicas para la administración tributaria.</a:t>
          </a:r>
          <a:endParaRPr lang="es-MX" sz="1200">
            <a:latin typeface="+mn-lt"/>
            <a:cs typeface="Arial"/>
          </a:endParaRPr>
        </a:p>
      </dgm:t>
    </dgm:pt>
    <dgm:pt modelId="{7CD38C51-2271-4FD4-AABA-3EC09610F6FF}" type="parTrans" cxnId="{FBB4C6A9-39C1-4E7C-A1D4-ADD992E455CF}">
      <dgm:prSet/>
      <dgm:spPr/>
      <dgm:t>
        <a:bodyPr/>
        <a:lstStyle/>
        <a:p>
          <a:pPr algn="l"/>
          <a:endParaRPr lang="es-MX"/>
        </a:p>
      </dgm:t>
    </dgm:pt>
    <dgm:pt modelId="{BCB8D23F-6B49-496A-AAEB-7F90962E1743}" type="sibTrans" cxnId="{FBB4C6A9-39C1-4E7C-A1D4-ADD992E455CF}">
      <dgm:prSet/>
      <dgm:spPr/>
      <dgm:t>
        <a:bodyPr/>
        <a:lstStyle/>
        <a:p>
          <a:pPr algn="l"/>
          <a:endParaRPr lang="es-MX"/>
        </a:p>
      </dgm:t>
    </dgm:pt>
    <dgm:pt modelId="{82018C51-A771-4914-907A-C80A82FBCE19}">
      <dgm:prSet phldrT="[Texto]" custT="1"/>
      <dgm:spPr/>
      <dgm:t>
        <a:bodyPr/>
        <a:lstStyle/>
        <a:p>
          <a:pPr algn="ctr"/>
          <a:r>
            <a:rPr lang="es-MX" sz="1200" b="0">
              <a:latin typeface="+mn-lt"/>
              <a:cs typeface="Arial"/>
            </a:rPr>
            <a:t>Asesoría Técnica definición de necesidades (Requerimientos CORE).</a:t>
          </a:r>
        </a:p>
      </dgm:t>
    </dgm:pt>
    <dgm:pt modelId="{C63CCFC8-1041-491F-8A14-58B117811CC8}" type="parTrans" cxnId="{79F03C79-1F74-4AD9-A79C-A77C27A196BB}">
      <dgm:prSet/>
      <dgm:spPr/>
      <dgm:t>
        <a:bodyPr/>
        <a:lstStyle/>
        <a:p>
          <a:pPr algn="l"/>
          <a:endParaRPr lang="es-MX"/>
        </a:p>
      </dgm:t>
    </dgm:pt>
    <dgm:pt modelId="{907CB0CA-C78C-4172-B8F7-AFFCF14DF378}" type="sibTrans" cxnId="{79F03C79-1F74-4AD9-A79C-A77C27A196BB}">
      <dgm:prSet/>
      <dgm:spPr/>
      <dgm:t>
        <a:bodyPr/>
        <a:lstStyle/>
        <a:p>
          <a:pPr algn="l"/>
          <a:endParaRPr lang="es-MX"/>
        </a:p>
      </dgm:t>
    </dgm:pt>
    <dgm:pt modelId="{0F2D19DB-49B3-4B2D-B4E0-ED381F21641C}">
      <dgm:prSet phldrT="[Texto]" custT="1"/>
      <dgm:spPr/>
      <dgm:t>
        <a:bodyPr/>
        <a:lstStyle/>
        <a:p>
          <a:pPr algn="ctr"/>
          <a:r>
            <a:rPr lang="es-MX" sz="1200" b="1">
              <a:latin typeface="+mn-lt"/>
              <a:cs typeface="Arial"/>
            </a:rPr>
            <a:t>Exploración de otras </a:t>
          </a:r>
          <a:br>
            <a:rPr lang="es-MX" sz="1200" b="1">
              <a:latin typeface="+mn-lt"/>
              <a:cs typeface="Arial"/>
            </a:rPr>
          </a:br>
          <a:r>
            <a:rPr lang="es-MX" sz="1200" b="1">
              <a:latin typeface="+mn-lt"/>
              <a:cs typeface="Arial"/>
            </a:rPr>
            <a:t>experiencias.*</a:t>
          </a:r>
          <a:endParaRPr lang="es-MX" sz="1200">
            <a:latin typeface="+mn-lt"/>
            <a:cs typeface="Arial"/>
          </a:endParaRPr>
        </a:p>
      </dgm:t>
    </dgm:pt>
    <dgm:pt modelId="{863F84B9-61BE-4984-B613-1027D4C39383}" type="parTrans" cxnId="{938DED24-AD34-4EBD-BBF3-FDFA93E5540E}">
      <dgm:prSet/>
      <dgm:spPr/>
      <dgm:t>
        <a:bodyPr/>
        <a:lstStyle/>
        <a:p>
          <a:pPr algn="l"/>
          <a:endParaRPr lang="es-MX"/>
        </a:p>
      </dgm:t>
    </dgm:pt>
    <dgm:pt modelId="{2553A448-B166-4EB2-A726-1AB16B1B09CC}" type="sibTrans" cxnId="{938DED24-AD34-4EBD-BBF3-FDFA93E5540E}">
      <dgm:prSet/>
      <dgm:spPr/>
      <dgm:t>
        <a:bodyPr/>
        <a:lstStyle/>
        <a:p>
          <a:pPr algn="l"/>
          <a:endParaRPr lang="es-MX"/>
        </a:p>
      </dgm:t>
    </dgm:pt>
    <dgm:pt modelId="{1A05F8D6-CF1A-45EC-A8AF-DC16BD4D0ED6}" type="pres">
      <dgm:prSet presAssocID="{650C00DB-59D3-4EA4-9B42-AA308D92CB3C}" presName="Name0" presStyleCnt="0">
        <dgm:presLayoutVars>
          <dgm:dir/>
          <dgm:animLvl val="lvl"/>
          <dgm:resizeHandles val="exact"/>
        </dgm:presLayoutVars>
      </dgm:prSet>
      <dgm:spPr/>
    </dgm:pt>
    <dgm:pt modelId="{A0F56ED9-5EB3-4400-8BF4-E14996FBF720}" type="pres">
      <dgm:prSet presAssocID="{024BB9FC-F140-421C-8FBB-56C845E2663C}" presName="vertFlow" presStyleCnt="0"/>
      <dgm:spPr/>
    </dgm:pt>
    <dgm:pt modelId="{934E0C49-71F8-445D-B673-32AFEE3A3622}" type="pres">
      <dgm:prSet presAssocID="{024BB9FC-F140-421C-8FBB-56C845E2663C}" presName="header" presStyleLbl="node1" presStyleIdx="0" presStyleCnt="5" custScaleX="85967" custScaleY="120127"/>
      <dgm:spPr/>
    </dgm:pt>
    <dgm:pt modelId="{186BDBA1-DFC0-43CB-8E85-77B34A721DCD}" type="pres">
      <dgm:prSet presAssocID="{C31E4FA4-2BA2-40BE-BE09-B5CED1744F7B}" presName="parTrans" presStyleLbl="sibTrans2D1" presStyleIdx="0" presStyleCnt="19"/>
      <dgm:spPr/>
    </dgm:pt>
    <dgm:pt modelId="{B0D1C5C6-B6A0-42DF-925E-4C8947E0D0BF}" type="pres">
      <dgm:prSet presAssocID="{C1E350EB-0016-4BCF-913D-FF2DF53241B7}" presName="child" presStyleLbl="alignAccFollowNode1" presStyleIdx="0" presStyleCnt="19" custScaleX="85967" custLinFactNeighborX="-1918" custLinFactNeighborY="-1904">
        <dgm:presLayoutVars>
          <dgm:chMax val="0"/>
          <dgm:bulletEnabled val="1"/>
        </dgm:presLayoutVars>
      </dgm:prSet>
      <dgm:spPr/>
    </dgm:pt>
    <dgm:pt modelId="{5DEFE065-2B4C-4B98-A0F2-7B95AF1EAE3E}" type="pres">
      <dgm:prSet presAssocID="{FF034CC5-C3B4-4D20-9B1A-CA5691FCB758}" presName="sibTrans" presStyleLbl="sibTrans2D1" presStyleIdx="1" presStyleCnt="19"/>
      <dgm:spPr/>
    </dgm:pt>
    <dgm:pt modelId="{C70EA002-046A-4818-80F9-A7CCBEAF6DCC}" type="pres">
      <dgm:prSet presAssocID="{CCBF681C-C3F5-4B8C-AAD6-F0ED99568E39}" presName="child" presStyleLbl="alignAccFollowNode1" presStyleIdx="1" presStyleCnt="19" custScaleX="85967" custLinFactNeighborX="-1918" custLinFactNeighborY="-12432">
        <dgm:presLayoutVars>
          <dgm:chMax val="0"/>
          <dgm:bulletEnabled val="1"/>
        </dgm:presLayoutVars>
      </dgm:prSet>
      <dgm:spPr/>
    </dgm:pt>
    <dgm:pt modelId="{909F6BBD-40E5-44CF-BEBA-C0D77E59E849}" type="pres">
      <dgm:prSet presAssocID="{0DDE76F7-41A8-441F-A9C7-B1F0E45706A3}" presName="sibTrans" presStyleLbl="sibTrans2D1" presStyleIdx="2" presStyleCnt="19"/>
      <dgm:spPr/>
    </dgm:pt>
    <dgm:pt modelId="{FEBD2F94-AF99-4872-96DC-4304A592CC2E}" type="pres">
      <dgm:prSet presAssocID="{6085DC75-4F49-4721-BC9F-03B56CA14649}" presName="child" presStyleLbl="alignAccFollowNode1" presStyleIdx="2" presStyleCnt="19" custScaleX="85967" custScaleY="133458" custLinFactNeighborX="-9337" custLinFactNeighborY="-20273">
        <dgm:presLayoutVars>
          <dgm:chMax val="0"/>
          <dgm:bulletEnabled val="1"/>
        </dgm:presLayoutVars>
      </dgm:prSet>
      <dgm:spPr/>
    </dgm:pt>
    <dgm:pt modelId="{2141B930-2D96-47EE-9B1B-8EC8740B7551}" type="pres">
      <dgm:prSet presAssocID="{5308DCCA-78C7-4394-A9FF-FA0CDCB8BC83}" presName="sibTrans" presStyleLbl="sibTrans2D1" presStyleIdx="3" presStyleCnt="19"/>
      <dgm:spPr/>
    </dgm:pt>
    <dgm:pt modelId="{0A28F23B-6255-4584-B49F-91E551E4FAA1}" type="pres">
      <dgm:prSet presAssocID="{864784F6-8834-4D63-ACC9-7B748A7BBA1B}" presName="child" presStyleLbl="alignAccFollowNode1" presStyleIdx="3" presStyleCnt="19" custScaleX="85967" custScaleY="131439">
        <dgm:presLayoutVars>
          <dgm:chMax val="0"/>
          <dgm:bulletEnabled val="1"/>
        </dgm:presLayoutVars>
      </dgm:prSet>
      <dgm:spPr/>
    </dgm:pt>
    <dgm:pt modelId="{654F24EE-79A1-4837-8C5E-50BA9C36095C}" type="pres">
      <dgm:prSet presAssocID="{024BB9FC-F140-421C-8FBB-56C845E2663C}" presName="hSp" presStyleCnt="0"/>
      <dgm:spPr/>
    </dgm:pt>
    <dgm:pt modelId="{AB4ED057-894C-454D-AD92-BAABEB63F3DF}" type="pres">
      <dgm:prSet presAssocID="{D2109A85-4CB6-4FB0-81D0-781850B38697}" presName="vertFlow" presStyleCnt="0"/>
      <dgm:spPr/>
    </dgm:pt>
    <dgm:pt modelId="{42430008-9734-4611-AF5D-3BAF1B7E44A8}" type="pres">
      <dgm:prSet presAssocID="{D2109A85-4CB6-4FB0-81D0-781850B38697}" presName="header" presStyleLbl="node1" presStyleIdx="1" presStyleCnt="5" custScaleX="83143" custScaleY="123156" custLinFactNeighborX="283" custLinFactNeighborY="10209"/>
      <dgm:spPr/>
    </dgm:pt>
    <dgm:pt modelId="{F70ADCA8-610C-4492-BE4D-0777CD6E0687}" type="pres">
      <dgm:prSet presAssocID="{184EFBF9-74AC-4668-A9FC-B31D5CDDBDEB}" presName="parTrans" presStyleLbl="sibTrans2D1" presStyleIdx="4" presStyleCnt="19"/>
      <dgm:spPr/>
    </dgm:pt>
    <dgm:pt modelId="{60D4744B-87AE-4CA5-852D-ADAD2B7232FE}" type="pres">
      <dgm:prSet presAssocID="{280629F3-37A5-4525-ABD0-90BDBDA1F772}" presName="child" presStyleLbl="alignAccFollowNode1" presStyleIdx="4" presStyleCnt="19" custScaleX="83143">
        <dgm:presLayoutVars>
          <dgm:chMax val="0"/>
          <dgm:bulletEnabled val="1"/>
        </dgm:presLayoutVars>
      </dgm:prSet>
      <dgm:spPr/>
    </dgm:pt>
    <dgm:pt modelId="{0C836A74-5FF3-47BF-9E22-82D2E2EDD69D}" type="pres">
      <dgm:prSet presAssocID="{8305D4FD-1B03-45A4-9373-D6C83E3AA472}" presName="sibTrans" presStyleLbl="sibTrans2D1" presStyleIdx="5" presStyleCnt="19"/>
      <dgm:spPr/>
    </dgm:pt>
    <dgm:pt modelId="{A07EE28D-A8DF-4813-A0F1-AA309C709DA8}" type="pres">
      <dgm:prSet presAssocID="{9C9D5F2F-9788-4E8B-8816-A36AD9E8A786}" presName="child" presStyleLbl="alignAccFollowNode1" presStyleIdx="5" presStyleCnt="19" custScaleX="83143" custScaleY="115269">
        <dgm:presLayoutVars>
          <dgm:chMax val="0"/>
          <dgm:bulletEnabled val="1"/>
        </dgm:presLayoutVars>
      </dgm:prSet>
      <dgm:spPr/>
    </dgm:pt>
    <dgm:pt modelId="{3C08B6C0-B2B2-444E-9BBB-BA6A6B6E7472}" type="pres">
      <dgm:prSet presAssocID="{4CD007EE-6571-43D6-8C41-5D0AAB1E0766}" presName="sibTrans" presStyleLbl="sibTrans2D1" presStyleIdx="6" presStyleCnt="19"/>
      <dgm:spPr/>
    </dgm:pt>
    <dgm:pt modelId="{FB7A1B99-911C-454A-B862-F882DF07D9D1}" type="pres">
      <dgm:prSet presAssocID="{E8EF0E61-7129-419C-A309-23CA3011959F}" presName="child" presStyleLbl="alignAccFollowNode1" presStyleIdx="6" presStyleCnt="19" custScaleX="83143" custScaleY="93108" custLinFactNeighborY="32682">
        <dgm:presLayoutVars>
          <dgm:chMax val="0"/>
          <dgm:bulletEnabled val="1"/>
        </dgm:presLayoutVars>
      </dgm:prSet>
      <dgm:spPr/>
    </dgm:pt>
    <dgm:pt modelId="{2DD23B55-2F48-437A-BEEC-1F1D7402D032}" type="pres">
      <dgm:prSet presAssocID="{90D3D85F-8DD4-4B0A-82D3-1D371A2CE292}" presName="sibTrans" presStyleLbl="sibTrans2D1" presStyleIdx="7" presStyleCnt="19"/>
      <dgm:spPr/>
    </dgm:pt>
    <dgm:pt modelId="{5A6C2445-9928-4233-8360-BAF3FEF93B2F}" type="pres">
      <dgm:prSet presAssocID="{5DC2CB3D-1B72-4A78-87C8-386E96ED46FF}" presName="child" presStyleLbl="alignAccFollowNode1" presStyleIdx="7" presStyleCnt="19" custScaleX="83143" custLinFactNeighborX="219" custLinFactNeighborY="56370">
        <dgm:presLayoutVars>
          <dgm:chMax val="0"/>
          <dgm:bulletEnabled val="1"/>
        </dgm:presLayoutVars>
      </dgm:prSet>
      <dgm:spPr/>
    </dgm:pt>
    <dgm:pt modelId="{7C154537-E787-49F3-887D-E55E6CD3B4F6}" type="pres">
      <dgm:prSet presAssocID="{D2109A85-4CB6-4FB0-81D0-781850B38697}" presName="hSp" presStyleCnt="0"/>
      <dgm:spPr/>
    </dgm:pt>
    <dgm:pt modelId="{2880C6A5-A880-46C2-AFCE-307E577A1D4C}" type="pres">
      <dgm:prSet presAssocID="{B3DFE4CE-6974-45CC-A0E9-5EDE95584F89}" presName="vertFlow" presStyleCnt="0"/>
      <dgm:spPr/>
    </dgm:pt>
    <dgm:pt modelId="{949C39D6-23E2-435C-B0AC-5FB5C689CA44}" type="pres">
      <dgm:prSet presAssocID="{B3DFE4CE-6974-45CC-A0E9-5EDE95584F89}" presName="header" presStyleLbl="node1" presStyleIdx="2" presStyleCnt="5" custScaleX="80028" custScaleY="126185"/>
      <dgm:spPr/>
    </dgm:pt>
    <dgm:pt modelId="{09734EDA-1ADC-46EC-BA1E-A909AA45F27B}" type="pres">
      <dgm:prSet presAssocID="{BCFBA099-BAC1-4EE5-8CEE-BA40AE503BB9}" presName="parTrans" presStyleLbl="sibTrans2D1" presStyleIdx="8" presStyleCnt="19"/>
      <dgm:spPr/>
    </dgm:pt>
    <dgm:pt modelId="{8DB1A938-89F4-4E53-A46D-F7A5C72E647E}" type="pres">
      <dgm:prSet presAssocID="{E64CA8A8-AF57-4D4D-A0BF-F085A46529F0}" presName="child" presStyleLbl="alignAccFollowNode1" presStyleIdx="8" presStyleCnt="19" custScaleX="80028" custLinFactNeighborY="-5957">
        <dgm:presLayoutVars>
          <dgm:chMax val="0"/>
          <dgm:bulletEnabled val="1"/>
        </dgm:presLayoutVars>
      </dgm:prSet>
      <dgm:spPr/>
    </dgm:pt>
    <dgm:pt modelId="{149C2E1E-F6B0-4B8A-AC39-A64DA46F4182}" type="pres">
      <dgm:prSet presAssocID="{29F2D833-5906-4A5B-9916-CB3122CB1830}" presName="sibTrans" presStyleLbl="sibTrans2D1" presStyleIdx="9" presStyleCnt="19"/>
      <dgm:spPr/>
    </dgm:pt>
    <dgm:pt modelId="{54A7103D-A5BE-43DB-9C06-CD9ED56F9753}" type="pres">
      <dgm:prSet presAssocID="{761418F3-A915-4E16-AB0A-DE110B304C71}" presName="child" presStyleLbl="alignAccFollowNode1" presStyleIdx="9" presStyleCnt="19" custScaleX="80028" custLinFactNeighborY="23828">
        <dgm:presLayoutVars>
          <dgm:chMax val="0"/>
          <dgm:bulletEnabled val="1"/>
        </dgm:presLayoutVars>
      </dgm:prSet>
      <dgm:spPr/>
    </dgm:pt>
    <dgm:pt modelId="{2338183C-C9EF-4D1B-985C-D4F6CEC07CF9}" type="pres">
      <dgm:prSet presAssocID="{89565DD9-BDD6-47CD-A52A-1B130BBFEAF5}" presName="sibTrans" presStyleLbl="sibTrans2D1" presStyleIdx="10" presStyleCnt="19"/>
      <dgm:spPr/>
    </dgm:pt>
    <dgm:pt modelId="{93AA17E3-DDFE-40A2-BA0D-519429647452}" type="pres">
      <dgm:prSet presAssocID="{2EE3C697-1AC8-4A58-BCDC-0C3175528526}" presName="child" presStyleLbl="alignAccFollowNode1" presStyleIdx="10" presStyleCnt="19" custScaleX="80028" custLinFactNeighborX="619" custLinFactNeighborY="65524">
        <dgm:presLayoutVars>
          <dgm:chMax val="0"/>
          <dgm:bulletEnabled val="1"/>
        </dgm:presLayoutVars>
      </dgm:prSet>
      <dgm:spPr/>
    </dgm:pt>
    <dgm:pt modelId="{C928123D-A5E7-4064-A7B1-8658807F1209}" type="pres">
      <dgm:prSet presAssocID="{9B611B03-16A9-4501-A1A7-C717E4E14DAA}" presName="sibTrans" presStyleLbl="sibTrans2D1" presStyleIdx="11" presStyleCnt="19"/>
      <dgm:spPr/>
    </dgm:pt>
    <dgm:pt modelId="{DBA1F94E-4408-49C0-AF7E-678D9A733C00}" type="pres">
      <dgm:prSet presAssocID="{7DF94AB9-8420-49F1-88BB-6F940A45F725}" presName="child" presStyleLbl="alignAccFollowNode1" presStyleIdx="11" presStyleCnt="19" custScaleX="80028" custLinFactNeighborX="98" custLinFactNeighborY="94791">
        <dgm:presLayoutVars>
          <dgm:chMax val="0"/>
          <dgm:bulletEnabled val="1"/>
        </dgm:presLayoutVars>
      </dgm:prSet>
      <dgm:spPr/>
    </dgm:pt>
    <dgm:pt modelId="{17F596AD-57DE-440E-B81B-88F4DBC4025E}" type="pres">
      <dgm:prSet presAssocID="{B3DFE4CE-6974-45CC-A0E9-5EDE95584F89}" presName="hSp" presStyleCnt="0"/>
      <dgm:spPr/>
    </dgm:pt>
    <dgm:pt modelId="{2F3025F7-EE11-4799-BD8E-AFB88FDA9E04}" type="pres">
      <dgm:prSet presAssocID="{31B891AF-D8B9-48BC-B37F-EEAFC525E9F8}" presName="vertFlow" presStyleCnt="0"/>
      <dgm:spPr/>
    </dgm:pt>
    <dgm:pt modelId="{7FA711A8-C0DB-477E-83A3-582B5696A4AB}" type="pres">
      <dgm:prSet presAssocID="{31B891AF-D8B9-48BC-B37F-EEAFC525E9F8}" presName="header" presStyleLbl="node1" presStyleIdx="3" presStyleCnt="5" custScaleX="76192" custScaleY="123363"/>
      <dgm:spPr/>
    </dgm:pt>
    <dgm:pt modelId="{853BF8B9-FB9C-4345-BC25-48EA7EC9005A}" type="pres">
      <dgm:prSet presAssocID="{D77460A9-A276-41DE-8357-6A6B9A438348}" presName="parTrans" presStyleLbl="sibTrans2D1" presStyleIdx="12" presStyleCnt="19"/>
      <dgm:spPr/>
    </dgm:pt>
    <dgm:pt modelId="{09A4AC82-9F48-49AA-9D58-774C0F22C232}" type="pres">
      <dgm:prSet presAssocID="{1E5AD7CF-79E0-4ACD-89CF-FC6CF76A37C3}" presName="child" presStyleLbl="alignAccFollowNode1" presStyleIdx="12" presStyleCnt="19" custScaleX="76192" custLinFactNeighborY="5671">
        <dgm:presLayoutVars>
          <dgm:chMax val="0"/>
          <dgm:bulletEnabled val="1"/>
        </dgm:presLayoutVars>
      </dgm:prSet>
      <dgm:spPr/>
    </dgm:pt>
    <dgm:pt modelId="{6904163B-5C6E-45B4-BA10-C523C0792F87}" type="pres">
      <dgm:prSet presAssocID="{D28A6F93-5EA6-4F8A-B32D-65AA575D465B}" presName="sibTrans" presStyleLbl="sibTrans2D1" presStyleIdx="13" presStyleCnt="19"/>
      <dgm:spPr/>
    </dgm:pt>
    <dgm:pt modelId="{4C7D8E94-A8CD-4BF1-AB46-24899A75B77C}" type="pres">
      <dgm:prSet presAssocID="{6AE0D9FC-0DB7-4F44-B371-AD756FB48E8B}" presName="child" presStyleLbl="alignAccFollowNode1" presStyleIdx="13" presStyleCnt="19" custScaleX="76192" custLinFactNeighborY="28355">
        <dgm:presLayoutVars>
          <dgm:chMax val="0"/>
          <dgm:bulletEnabled val="1"/>
        </dgm:presLayoutVars>
      </dgm:prSet>
      <dgm:spPr/>
    </dgm:pt>
    <dgm:pt modelId="{16704101-961C-4591-97E1-F4854AE16423}" type="pres">
      <dgm:prSet presAssocID="{F7568CE5-244A-4097-A4E9-C62CDEBC9C7C}" presName="sibTrans" presStyleLbl="sibTrans2D1" presStyleIdx="14" presStyleCnt="19"/>
      <dgm:spPr/>
    </dgm:pt>
    <dgm:pt modelId="{EF024B6B-690B-4F23-81A4-E1A9E20720FC}" type="pres">
      <dgm:prSet presAssocID="{82018C51-A771-4914-907A-C80A82FBCE19}" presName="child" presStyleLbl="alignAccFollowNode1" presStyleIdx="14" presStyleCnt="19" custScaleX="76192" custLinFactNeighborY="85064">
        <dgm:presLayoutVars>
          <dgm:chMax val="0"/>
          <dgm:bulletEnabled val="1"/>
        </dgm:presLayoutVars>
      </dgm:prSet>
      <dgm:spPr/>
    </dgm:pt>
    <dgm:pt modelId="{59E68161-8036-48D0-B46A-294E309972BE}" type="pres">
      <dgm:prSet presAssocID="{907CB0CA-C78C-4172-B8F7-AFFCF14DF378}" presName="sibTrans" presStyleLbl="sibTrans2D1" presStyleIdx="15" presStyleCnt="19"/>
      <dgm:spPr/>
    </dgm:pt>
    <dgm:pt modelId="{CBF6955B-E7CC-4AA3-B60F-877DF8C80D31}" type="pres">
      <dgm:prSet presAssocID="{0F2D19DB-49B3-4B2D-B4E0-ED381F21641C}" presName="child" presStyleLbl="alignAccFollowNode1" presStyleIdx="15" presStyleCnt="19" custScaleX="76192" custLinFactY="2416" custLinFactNeighborX="1757" custLinFactNeighborY="100000">
        <dgm:presLayoutVars>
          <dgm:chMax val="0"/>
          <dgm:bulletEnabled val="1"/>
        </dgm:presLayoutVars>
      </dgm:prSet>
      <dgm:spPr/>
    </dgm:pt>
    <dgm:pt modelId="{C527DFA0-CA47-49B3-A526-D1578A6F38BC}" type="pres">
      <dgm:prSet presAssocID="{31B891AF-D8B9-48BC-B37F-EEAFC525E9F8}" presName="hSp" presStyleCnt="0"/>
      <dgm:spPr/>
    </dgm:pt>
    <dgm:pt modelId="{CE86D67D-2279-4FAC-BEE4-D3B118BB41BE}" type="pres">
      <dgm:prSet presAssocID="{D8D6DEDA-4461-4E15-8F42-673C5663E873}" presName="vertFlow" presStyleCnt="0"/>
      <dgm:spPr/>
    </dgm:pt>
    <dgm:pt modelId="{807B046B-0804-48D2-AADE-227ED8447C87}" type="pres">
      <dgm:prSet presAssocID="{D8D6DEDA-4461-4E15-8F42-673C5663E873}" presName="header" presStyleLbl="node1" presStyleIdx="4" presStyleCnt="5" custScaleX="71715" custScaleY="119396" custLinFactNeighborX="-813" custLinFactNeighborY="9436"/>
      <dgm:spPr/>
    </dgm:pt>
    <dgm:pt modelId="{40F72F72-07AC-49C5-9ED8-0F4A7CE471E2}" type="pres">
      <dgm:prSet presAssocID="{AC69FB36-6F6B-46C7-AAC9-2B5D8C1D0FDB}" presName="parTrans" presStyleLbl="sibTrans2D1" presStyleIdx="16" presStyleCnt="19"/>
      <dgm:spPr/>
    </dgm:pt>
    <dgm:pt modelId="{49F004AD-6419-4ABF-A674-E770015007BD}" type="pres">
      <dgm:prSet presAssocID="{DB6559EF-74EC-46F8-99C1-E70EC84FBC03}" presName="child" presStyleLbl="alignAccFollowNode1" presStyleIdx="16" presStyleCnt="19" custScaleX="71715" custLinFactNeighborY="72033">
        <dgm:presLayoutVars>
          <dgm:chMax val="0"/>
          <dgm:bulletEnabled val="1"/>
        </dgm:presLayoutVars>
      </dgm:prSet>
      <dgm:spPr/>
    </dgm:pt>
    <dgm:pt modelId="{3FA734E0-89FC-4DDA-B74C-F48E63C7B641}" type="pres">
      <dgm:prSet presAssocID="{68A56D61-B894-4BFE-AF65-2FC82D4466D0}" presName="sibTrans" presStyleLbl="sibTrans2D1" presStyleIdx="17" presStyleCnt="19"/>
      <dgm:spPr/>
    </dgm:pt>
    <dgm:pt modelId="{AE76FDA6-7278-4EA3-80D8-DD4F5E8D361D}" type="pres">
      <dgm:prSet presAssocID="{D213B12F-6791-4759-9E44-0A8BDCC7ABAE}" presName="child" presStyleLbl="alignAccFollowNode1" presStyleIdx="17" presStyleCnt="19" custScaleX="71715" custLinFactNeighborX="-813" custLinFactNeighborY="97382">
        <dgm:presLayoutVars>
          <dgm:chMax val="0"/>
          <dgm:bulletEnabled val="1"/>
        </dgm:presLayoutVars>
      </dgm:prSet>
      <dgm:spPr/>
    </dgm:pt>
    <dgm:pt modelId="{001BB192-2DB0-4889-869E-6310499CEFED}" type="pres">
      <dgm:prSet presAssocID="{1110D3B9-8F0D-47E5-AEFC-A5FEF80A66F8}" presName="sibTrans" presStyleLbl="sibTrans2D1" presStyleIdx="18" presStyleCnt="19"/>
      <dgm:spPr/>
    </dgm:pt>
    <dgm:pt modelId="{0189382D-E0DA-4305-B512-B7075B9DB460}" type="pres">
      <dgm:prSet presAssocID="{72EE85A0-27D4-4BAC-9036-526C5449A3A0}" presName="child" presStyleLbl="alignAccFollowNode1" presStyleIdx="18" presStyleCnt="19" custScaleX="71715" custLinFactY="18671" custLinFactNeighborX="50" custLinFactNeighborY="100000">
        <dgm:presLayoutVars>
          <dgm:chMax val="0"/>
          <dgm:bulletEnabled val="1"/>
        </dgm:presLayoutVars>
      </dgm:prSet>
      <dgm:spPr/>
    </dgm:pt>
  </dgm:ptLst>
  <dgm:cxnLst>
    <dgm:cxn modelId="{F007F702-9FAC-4E53-BFBF-7BEA147DED7F}" srcId="{B3DFE4CE-6974-45CC-A0E9-5EDE95584F89}" destId="{761418F3-A915-4E16-AB0A-DE110B304C71}" srcOrd="1" destOrd="0" parTransId="{14486F03-623A-4FE1-817C-EE7BDB7139B2}" sibTransId="{89565DD9-BDD6-47CD-A52A-1B130BBFEAF5}"/>
    <dgm:cxn modelId="{1CD98003-49F7-465E-BEC1-75909A0A3128}" type="presOf" srcId="{89565DD9-BDD6-47CD-A52A-1B130BBFEAF5}" destId="{2338183C-C9EF-4D1B-985C-D4F6CEC07CF9}" srcOrd="0" destOrd="0" presId="urn:microsoft.com/office/officeart/2005/8/layout/lProcess1"/>
    <dgm:cxn modelId="{94885909-3059-4EDB-A13E-30BFD307CAE3}" type="presOf" srcId="{B3DFE4CE-6974-45CC-A0E9-5EDE95584F89}" destId="{949C39D6-23E2-435C-B0AC-5FB5C689CA44}" srcOrd="0" destOrd="0" presId="urn:microsoft.com/office/officeart/2005/8/layout/lProcess1"/>
    <dgm:cxn modelId="{2D32530E-81DF-4084-836C-1B1F23B22EA0}" type="presOf" srcId="{D213B12F-6791-4759-9E44-0A8BDCC7ABAE}" destId="{AE76FDA6-7278-4EA3-80D8-DD4F5E8D361D}" srcOrd="0" destOrd="0" presId="urn:microsoft.com/office/officeart/2005/8/layout/lProcess1"/>
    <dgm:cxn modelId="{47AC820E-19CE-4010-A3B5-03897BD3D800}" srcId="{650C00DB-59D3-4EA4-9B42-AA308D92CB3C}" destId="{024BB9FC-F140-421C-8FBB-56C845E2663C}" srcOrd="0" destOrd="0" parTransId="{4D920D3C-6E53-479B-9B00-B7FC744B36C5}" sibTransId="{3BD666A1-50CC-4DB6-ADF0-2A27C3EA4118}"/>
    <dgm:cxn modelId="{A922E210-FD6D-494B-9C46-29BEAB64532F}" type="presOf" srcId="{D2109A85-4CB6-4FB0-81D0-781850B38697}" destId="{42430008-9734-4611-AF5D-3BAF1B7E44A8}" srcOrd="0" destOrd="0" presId="urn:microsoft.com/office/officeart/2005/8/layout/lProcess1"/>
    <dgm:cxn modelId="{98BF5712-23E4-4FA0-AE45-F77ABF96912A}" type="presOf" srcId="{82018C51-A771-4914-907A-C80A82FBCE19}" destId="{EF024B6B-690B-4F23-81A4-E1A9E20720FC}" srcOrd="0" destOrd="0" presId="urn:microsoft.com/office/officeart/2005/8/layout/lProcess1"/>
    <dgm:cxn modelId="{E713921B-3083-4799-9A6F-F68224475A89}" type="presOf" srcId="{F7568CE5-244A-4097-A4E9-C62CDEBC9C7C}" destId="{16704101-961C-4591-97E1-F4854AE16423}" srcOrd="0" destOrd="0" presId="urn:microsoft.com/office/officeart/2005/8/layout/lProcess1"/>
    <dgm:cxn modelId="{938DED24-AD34-4EBD-BBF3-FDFA93E5540E}" srcId="{31B891AF-D8B9-48BC-B37F-EEAFC525E9F8}" destId="{0F2D19DB-49B3-4B2D-B4E0-ED381F21641C}" srcOrd="3" destOrd="0" parTransId="{863F84B9-61BE-4984-B613-1027D4C39383}" sibTransId="{2553A448-B166-4EB2-A726-1AB16B1B09CC}"/>
    <dgm:cxn modelId="{4FCCE52E-FAC0-4265-BD55-9179E39C44D1}" type="presOf" srcId="{90D3D85F-8DD4-4B0A-82D3-1D371A2CE292}" destId="{2DD23B55-2F48-437A-BEEC-1F1D7402D032}" srcOrd="0" destOrd="0" presId="urn:microsoft.com/office/officeart/2005/8/layout/lProcess1"/>
    <dgm:cxn modelId="{24D7C733-DCC7-4A84-B29E-BB2D6B22DADF}" srcId="{D2109A85-4CB6-4FB0-81D0-781850B38697}" destId="{280629F3-37A5-4525-ABD0-90BDBDA1F772}" srcOrd="0" destOrd="0" parTransId="{184EFBF9-74AC-4668-A9FC-B31D5CDDBDEB}" sibTransId="{8305D4FD-1B03-45A4-9373-D6C83E3AA472}"/>
    <dgm:cxn modelId="{AD4AD633-9D38-4816-A2CE-2F828089B218}" srcId="{650C00DB-59D3-4EA4-9B42-AA308D92CB3C}" destId="{B3DFE4CE-6974-45CC-A0E9-5EDE95584F89}" srcOrd="2" destOrd="0" parTransId="{36D9D623-483C-485F-ABD7-D915AA961081}" sibTransId="{4FC02624-1D95-4E65-8BA0-6E93C66D781A}"/>
    <dgm:cxn modelId="{ACA4053C-E74C-48BF-B4BD-DE54D1172A7A}" srcId="{31B891AF-D8B9-48BC-B37F-EEAFC525E9F8}" destId="{1E5AD7CF-79E0-4ACD-89CF-FC6CF76A37C3}" srcOrd="0" destOrd="0" parTransId="{D77460A9-A276-41DE-8357-6A6B9A438348}" sibTransId="{D28A6F93-5EA6-4F8A-B32D-65AA575D465B}"/>
    <dgm:cxn modelId="{17C7175B-FEBC-4F1B-98DB-01D529BF2380}" type="presOf" srcId="{9B611B03-16A9-4501-A1A7-C717E4E14DAA}" destId="{C928123D-A5E7-4064-A7B1-8658807F1209}" srcOrd="0" destOrd="0" presId="urn:microsoft.com/office/officeart/2005/8/layout/lProcess1"/>
    <dgm:cxn modelId="{8F941B42-7B0C-436A-A889-3B891ED145C2}" type="presOf" srcId="{C31E4FA4-2BA2-40BE-BE09-B5CED1744F7B}" destId="{186BDBA1-DFC0-43CB-8E85-77B34A721DCD}" srcOrd="0" destOrd="0" presId="urn:microsoft.com/office/officeart/2005/8/layout/lProcess1"/>
    <dgm:cxn modelId="{28643862-F8B2-4EC4-958F-875733DDC723}" type="presOf" srcId="{8305D4FD-1B03-45A4-9373-D6C83E3AA472}" destId="{0C836A74-5FF3-47BF-9E22-82D2E2EDD69D}" srcOrd="0" destOrd="0" presId="urn:microsoft.com/office/officeart/2005/8/layout/lProcess1"/>
    <dgm:cxn modelId="{BD0C9363-01EC-45DE-B5F8-8DE8A8888F7E}" type="presOf" srcId="{5DC2CB3D-1B72-4A78-87C8-386E96ED46FF}" destId="{5A6C2445-9928-4233-8360-BAF3FEF93B2F}" srcOrd="0" destOrd="0" presId="urn:microsoft.com/office/officeart/2005/8/layout/lProcess1"/>
    <dgm:cxn modelId="{A0CD6864-1649-497B-A2B9-343946A5A905}" type="presOf" srcId="{024BB9FC-F140-421C-8FBB-56C845E2663C}" destId="{934E0C49-71F8-445D-B673-32AFEE3A3622}" srcOrd="0" destOrd="0" presId="urn:microsoft.com/office/officeart/2005/8/layout/lProcess1"/>
    <dgm:cxn modelId="{59A42346-B0C2-43A8-A115-7E06DC80D3A3}" type="presOf" srcId="{D77460A9-A276-41DE-8357-6A6B9A438348}" destId="{853BF8B9-FB9C-4345-BC25-48EA7EC9005A}" srcOrd="0" destOrd="0" presId="urn:microsoft.com/office/officeart/2005/8/layout/lProcess1"/>
    <dgm:cxn modelId="{18ED5266-009D-4B3B-92FE-3ABD5842C93D}" type="presOf" srcId="{7DF94AB9-8420-49F1-88BB-6F940A45F725}" destId="{DBA1F94E-4408-49C0-AF7E-678D9A733C00}" srcOrd="0" destOrd="0" presId="urn:microsoft.com/office/officeart/2005/8/layout/lProcess1"/>
    <dgm:cxn modelId="{2A875D67-C882-4932-B17D-E9B5BAD462CE}" type="presOf" srcId="{5308DCCA-78C7-4394-A9FF-FA0CDCB8BC83}" destId="{2141B930-2D96-47EE-9B1B-8EC8740B7551}" srcOrd="0" destOrd="0" presId="urn:microsoft.com/office/officeart/2005/8/layout/lProcess1"/>
    <dgm:cxn modelId="{3B028667-23F1-481B-9BE6-144731162BBA}" srcId="{024BB9FC-F140-421C-8FBB-56C845E2663C}" destId="{CCBF681C-C3F5-4B8C-AAD6-F0ED99568E39}" srcOrd="1" destOrd="0" parTransId="{221780C7-87A8-41D9-9032-324CCD6EACFD}" sibTransId="{0DDE76F7-41A8-441F-A9C7-B1F0E45706A3}"/>
    <dgm:cxn modelId="{6F6D396B-42BF-45C1-9F4D-D4A3ECF235A0}" type="presOf" srcId="{0F2D19DB-49B3-4B2D-B4E0-ED381F21641C}" destId="{CBF6955B-E7CC-4AA3-B60F-877DF8C80D31}" srcOrd="0" destOrd="0" presId="urn:microsoft.com/office/officeart/2005/8/layout/lProcess1"/>
    <dgm:cxn modelId="{2222974B-82E9-41AC-B89B-DCB8095D657D}" type="presOf" srcId="{907CB0CA-C78C-4172-B8F7-AFFCF14DF378}" destId="{59E68161-8036-48D0-B46A-294E309972BE}" srcOrd="0" destOrd="0" presId="urn:microsoft.com/office/officeart/2005/8/layout/lProcess1"/>
    <dgm:cxn modelId="{13C9106C-3FD8-48BF-9F5F-6FB6F49FEE81}" srcId="{D2109A85-4CB6-4FB0-81D0-781850B38697}" destId="{E8EF0E61-7129-419C-A309-23CA3011959F}" srcOrd="2" destOrd="0" parTransId="{EC605812-C624-49F1-9A6F-790D241D7D49}" sibTransId="{90D3D85F-8DD4-4B0A-82D3-1D371A2CE292}"/>
    <dgm:cxn modelId="{3F880E52-FAC4-4F35-9096-EA97969F0152}" type="presOf" srcId="{1110D3B9-8F0D-47E5-AEFC-A5FEF80A66F8}" destId="{001BB192-2DB0-4889-869E-6310499CEFED}" srcOrd="0" destOrd="0" presId="urn:microsoft.com/office/officeart/2005/8/layout/lProcess1"/>
    <dgm:cxn modelId="{08A9EB52-CDAA-40E5-B0DE-607DF658F112}" srcId="{650C00DB-59D3-4EA4-9B42-AA308D92CB3C}" destId="{31B891AF-D8B9-48BC-B37F-EEAFC525E9F8}" srcOrd="3" destOrd="0" parTransId="{EA328AF0-D619-4D67-A72F-956738D8B670}" sibTransId="{9F829F04-14BF-41F3-B487-D23F2E1D36B5}"/>
    <dgm:cxn modelId="{9B44E173-45F6-4B87-BAFF-BE57B9F274EF}" type="presOf" srcId="{72EE85A0-27D4-4BAC-9036-526C5449A3A0}" destId="{0189382D-E0DA-4305-B512-B7075B9DB460}" srcOrd="0" destOrd="0" presId="urn:microsoft.com/office/officeart/2005/8/layout/lProcess1"/>
    <dgm:cxn modelId="{C5B6C556-4CBF-4F56-8A54-596F3235A5BD}" srcId="{024BB9FC-F140-421C-8FBB-56C845E2663C}" destId="{C1E350EB-0016-4BCF-913D-FF2DF53241B7}" srcOrd="0" destOrd="0" parTransId="{C31E4FA4-2BA2-40BE-BE09-B5CED1744F7B}" sibTransId="{FF034CC5-C3B4-4D20-9B1A-CA5691FCB758}"/>
    <dgm:cxn modelId="{79F03C79-1F74-4AD9-A79C-A77C27A196BB}" srcId="{31B891AF-D8B9-48BC-B37F-EEAFC525E9F8}" destId="{82018C51-A771-4914-907A-C80A82FBCE19}" srcOrd="2" destOrd="0" parTransId="{C63CCFC8-1041-491F-8A14-58B117811CC8}" sibTransId="{907CB0CA-C78C-4172-B8F7-AFFCF14DF378}"/>
    <dgm:cxn modelId="{601D3A5A-B8D1-4E46-94A7-D6B0EFCD3788}" srcId="{B3DFE4CE-6974-45CC-A0E9-5EDE95584F89}" destId="{2EE3C697-1AC8-4A58-BCDC-0C3175528526}" srcOrd="2" destOrd="0" parTransId="{2A83A783-1775-47DC-81F3-C5FB777457A2}" sibTransId="{9B611B03-16A9-4501-A1A7-C717E4E14DAA}"/>
    <dgm:cxn modelId="{39AC377D-4613-448D-AADE-8BE03E8DA222}" srcId="{31B891AF-D8B9-48BC-B37F-EEAFC525E9F8}" destId="{6AE0D9FC-0DB7-4F44-B371-AD756FB48E8B}" srcOrd="1" destOrd="0" parTransId="{F3BAC790-6189-4756-AF9A-39B03C0331C3}" sibTransId="{F7568CE5-244A-4097-A4E9-C62CDEBC9C7C}"/>
    <dgm:cxn modelId="{193FCE7E-7A9D-4CD9-AFDF-7EB9755F7979}" type="presOf" srcId="{29F2D833-5906-4A5B-9916-CB3122CB1830}" destId="{149C2E1E-F6B0-4B8A-AC39-A64DA46F4182}" srcOrd="0" destOrd="0" presId="urn:microsoft.com/office/officeart/2005/8/layout/lProcess1"/>
    <dgm:cxn modelId="{1A157680-5ED8-4483-9674-5A33E79C9DCF}" type="presOf" srcId="{FF034CC5-C3B4-4D20-9B1A-CA5691FCB758}" destId="{5DEFE065-2B4C-4B98-A0F2-7B95AF1EAE3E}" srcOrd="0" destOrd="0" presId="urn:microsoft.com/office/officeart/2005/8/layout/lProcess1"/>
    <dgm:cxn modelId="{2DCF4B83-F37A-41C8-80BF-9DD9EFBE3093}" type="presOf" srcId="{68A56D61-B894-4BFE-AF65-2FC82D4466D0}" destId="{3FA734E0-89FC-4DDA-B74C-F48E63C7B641}" srcOrd="0" destOrd="0" presId="urn:microsoft.com/office/officeart/2005/8/layout/lProcess1"/>
    <dgm:cxn modelId="{D735FD84-8507-4370-A612-D7C9DDDD67DF}" srcId="{024BB9FC-F140-421C-8FBB-56C845E2663C}" destId="{6085DC75-4F49-4721-BC9F-03B56CA14649}" srcOrd="2" destOrd="0" parTransId="{92C6446B-BC81-4F33-B390-B9DB148BBAFB}" sibTransId="{5308DCCA-78C7-4394-A9FF-FA0CDCB8BC83}"/>
    <dgm:cxn modelId="{18E5E88B-5D47-4F7E-BD01-5ADB1260F967}" type="presOf" srcId="{4CD007EE-6571-43D6-8C41-5D0AAB1E0766}" destId="{3C08B6C0-B2B2-444E-9BBB-BA6A6B6E7472}" srcOrd="0" destOrd="0" presId="urn:microsoft.com/office/officeart/2005/8/layout/lProcess1"/>
    <dgm:cxn modelId="{468D2B8E-C1D5-4361-BBF0-345E79C81F10}" type="presOf" srcId="{D8D6DEDA-4461-4E15-8F42-673C5663E873}" destId="{807B046B-0804-48D2-AADE-227ED8447C87}" srcOrd="0" destOrd="0" presId="urn:microsoft.com/office/officeart/2005/8/layout/lProcess1"/>
    <dgm:cxn modelId="{BDE4908E-10D9-411D-A427-BE291968C9AF}" srcId="{024BB9FC-F140-421C-8FBB-56C845E2663C}" destId="{864784F6-8834-4D63-ACC9-7B748A7BBA1B}" srcOrd="3" destOrd="0" parTransId="{72FAD352-D436-462C-B4EE-6FB151075129}" sibTransId="{8B95DADA-88E6-4345-9119-58DBB4E67DE3}"/>
    <dgm:cxn modelId="{B6D40192-4CA9-4EBA-A793-A2C246DF35C2}" srcId="{D8D6DEDA-4461-4E15-8F42-673C5663E873}" destId="{D213B12F-6791-4759-9E44-0A8BDCC7ABAE}" srcOrd="1" destOrd="0" parTransId="{638535AE-E6AB-4FBD-B6BC-655F0BD63DC7}" sibTransId="{1110D3B9-8F0D-47E5-AEFC-A5FEF80A66F8}"/>
    <dgm:cxn modelId="{9DDBAE93-61CA-4823-8137-BF81014D1DFA}" srcId="{B3DFE4CE-6974-45CC-A0E9-5EDE95584F89}" destId="{E64CA8A8-AF57-4D4D-A0BF-F085A46529F0}" srcOrd="0" destOrd="0" parTransId="{BCFBA099-BAC1-4EE5-8CEE-BA40AE503BB9}" sibTransId="{29F2D833-5906-4A5B-9916-CB3122CB1830}"/>
    <dgm:cxn modelId="{2F45429A-B72B-440E-8A18-DB32282C01AF}" type="presOf" srcId="{864784F6-8834-4D63-ACC9-7B748A7BBA1B}" destId="{0A28F23B-6255-4584-B49F-91E551E4FAA1}" srcOrd="0" destOrd="0" presId="urn:microsoft.com/office/officeart/2005/8/layout/lProcess1"/>
    <dgm:cxn modelId="{6F3F6E9B-1A13-49B5-BEFA-F87ACBF87C77}" type="presOf" srcId="{0DDE76F7-41A8-441F-A9C7-B1F0E45706A3}" destId="{909F6BBD-40E5-44CF-BEBA-C0D77E59E849}" srcOrd="0" destOrd="0" presId="urn:microsoft.com/office/officeart/2005/8/layout/lProcess1"/>
    <dgm:cxn modelId="{5E7628A1-4F0A-40AD-A575-DB2589BFFCF8}" type="presOf" srcId="{C1E350EB-0016-4BCF-913D-FF2DF53241B7}" destId="{B0D1C5C6-B6A0-42DF-925E-4C8947E0D0BF}" srcOrd="0" destOrd="0" presId="urn:microsoft.com/office/officeart/2005/8/layout/lProcess1"/>
    <dgm:cxn modelId="{33B4F5A1-F52A-443A-B8A9-E3ABA32E76D6}" type="presOf" srcId="{AC69FB36-6F6B-46C7-AAC9-2B5D8C1D0FDB}" destId="{40F72F72-07AC-49C5-9ED8-0F4A7CE471E2}" srcOrd="0" destOrd="0" presId="urn:microsoft.com/office/officeart/2005/8/layout/lProcess1"/>
    <dgm:cxn modelId="{7AFB17A3-3E65-4B3B-879B-3449F894C183}" type="presOf" srcId="{BCFBA099-BAC1-4EE5-8CEE-BA40AE503BB9}" destId="{09734EDA-1ADC-46EC-BA1E-A909AA45F27B}" srcOrd="0" destOrd="0" presId="urn:microsoft.com/office/officeart/2005/8/layout/lProcess1"/>
    <dgm:cxn modelId="{579221A3-5776-44BA-9F37-929D271338CB}" type="presOf" srcId="{CCBF681C-C3F5-4B8C-AAD6-F0ED99568E39}" destId="{C70EA002-046A-4818-80F9-A7CCBEAF6DCC}" srcOrd="0" destOrd="0" presId="urn:microsoft.com/office/officeart/2005/8/layout/lProcess1"/>
    <dgm:cxn modelId="{FB5BF2A6-B4FE-4FB0-97BE-FEDF1DCA1D3B}" srcId="{D8D6DEDA-4461-4E15-8F42-673C5663E873}" destId="{72EE85A0-27D4-4BAC-9036-526C5449A3A0}" srcOrd="2" destOrd="0" parTransId="{A345BC76-9199-4931-9B44-909A7898DF6F}" sibTransId="{1ACED43D-A5D2-4F03-A2E9-050D85E3C97B}"/>
    <dgm:cxn modelId="{FBB4C6A9-39C1-4E7C-A1D4-ADD992E455CF}" srcId="{B3DFE4CE-6974-45CC-A0E9-5EDE95584F89}" destId="{7DF94AB9-8420-49F1-88BB-6F940A45F725}" srcOrd="3" destOrd="0" parTransId="{7CD38C51-2271-4FD4-AABA-3EC09610F6FF}" sibTransId="{BCB8D23F-6B49-496A-AAEB-7F90962E1743}"/>
    <dgm:cxn modelId="{236435AB-C22D-4E8F-BFB7-85CE8AAA0270}" type="presOf" srcId="{9C9D5F2F-9788-4E8B-8816-A36AD9E8A786}" destId="{A07EE28D-A8DF-4813-A0F1-AA309C709DA8}" srcOrd="0" destOrd="0" presId="urn:microsoft.com/office/officeart/2005/8/layout/lProcess1"/>
    <dgm:cxn modelId="{432D85AC-D85C-4BD7-A2FF-58CB43A0835F}" type="presOf" srcId="{31B891AF-D8B9-48BC-B37F-EEAFC525E9F8}" destId="{7FA711A8-C0DB-477E-83A3-582B5696A4AB}" srcOrd="0" destOrd="0" presId="urn:microsoft.com/office/officeart/2005/8/layout/lProcess1"/>
    <dgm:cxn modelId="{5D267DAE-30E4-43CD-B059-43085A0AA226}" type="presOf" srcId="{6085DC75-4F49-4721-BC9F-03B56CA14649}" destId="{FEBD2F94-AF99-4872-96DC-4304A592CC2E}" srcOrd="0" destOrd="0" presId="urn:microsoft.com/office/officeart/2005/8/layout/lProcess1"/>
    <dgm:cxn modelId="{48DA92B5-2D8D-4C34-BB0A-251271DF3028}" type="presOf" srcId="{2EE3C697-1AC8-4A58-BCDC-0C3175528526}" destId="{93AA17E3-DDFE-40A2-BA0D-519429647452}" srcOrd="0" destOrd="0" presId="urn:microsoft.com/office/officeart/2005/8/layout/lProcess1"/>
    <dgm:cxn modelId="{35ABF2BA-3583-43CE-B606-AB9B227CCD6A}" type="presOf" srcId="{1E5AD7CF-79E0-4ACD-89CF-FC6CF76A37C3}" destId="{09A4AC82-9F48-49AA-9D58-774C0F22C232}" srcOrd="0" destOrd="0" presId="urn:microsoft.com/office/officeart/2005/8/layout/lProcess1"/>
    <dgm:cxn modelId="{F42440C1-44A6-41A9-81A2-1115F7F651F2}" srcId="{650C00DB-59D3-4EA4-9B42-AA308D92CB3C}" destId="{D8D6DEDA-4461-4E15-8F42-673C5663E873}" srcOrd="4" destOrd="0" parTransId="{9D8DB044-17E6-4DC1-9D57-78566E0A2728}" sibTransId="{AC1AC9C2-C03F-49B6-A4D2-7AB530D4D673}"/>
    <dgm:cxn modelId="{B20FD0C4-FED1-47BC-92A8-A5D0A65FB373}" type="presOf" srcId="{280629F3-37A5-4525-ABD0-90BDBDA1F772}" destId="{60D4744B-87AE-4CA5-852D-ADAD2B7232FE}" srcOrd="0" destOrd="0" presId="urn:microsoft.com/office/officeart/2005/8/layout/lProcess1"/>
    <dgm:cxn modelId="{772793DB-5D96-40E3-8709-0535E9350652}" srcId="{D2109A85-4CB6-4FB0-81D0-781850B38697}" destId="{9C9D5F2F-9788-4E8B-8816-A36AD9E8A786}" srcOrd="1" destOrd="0" parTransId="{6C056915-181D-491B-BDA8-D9C791236B44}" sibTransId="{4CD007EE-6571-43D6-8C41-5D0AAB1E0766}"/>
    <dgm:cxn modelId="{E03C86DE-C53A-4C7A-AF54-B1C2BF8A65B4}" type="presOf" srcId="{DB6559EF-74EC-46F8-99C1-E70EC84FBC03}" destId="{49F004AD-6419-4ABF-A674-E770015007BD}" srcOrd="0" destOrd="0" presId="urn:microsoft.com/office/officeart/2005/8/layout/lProcess1"/>
    <dgm:cxn modelId="{BE8EDDE0-24A9-430E-85F1-1C13B8739BAF}" srcId="{D2109A85-4CB6-4FB0-81D0-781850B38697}" destId="{5DC2CB3D-1B72-4A78-87C8-386E96ED46FF}" srcOrd="3" destOrd="0" parTransId="{5359E65D-E5A8-4372-B6FC-0B7DD0779B02}" sibTransId="{EB8DA147-7CF3-4B38-9918-D4684AD0DC7B}"/>
    <dgm:cxn modelId="{3D00B5E1-1FBA-4522-B0B3-05DA2D9D45DE}" srcId="{D8D6DEDA-4461-4E15-8F42-673C5663E873}" destId="{DB6559EF-74EC-46F8-99C1-E70EC84FBC03}" srcOrd="0" destOrd="0" parTransId="{AC69FB36-6F6B-46C7-AAC9-2B5D8C1D0FDB}" sibTransId="{68A56D61-B894-4BFE-AF65-2FC82D4466D0}"/>
    <dgm:cxn modelId="{F155E9E4-AD99-4DB7-9121-C3A0EE5DD41E}" type="presOf" srcId="{E64CA8A8-AF57-4D4D-A0BF-F085A46529F0}" destId="{8DB1A938-89F4-4E53-A46D-F7A5C72E647E}" srcOrd="0" destOrd="0" presId="urn:microsoft.com/office/officeart/2005/8/layout/lProcess1"/>
    <dgm:cxn modelId="{CD39B2E9-5A8F-47FD-9771-BA7AA41AEE80}" type="presOf" srcId="{E8EF0E61-7129-419C-A309-23CA3011959F}" destId="{FB7A1B99-911C-454A-B862-F882DF07D9D1}" srcOrd="0" destOrd="0" presId="urn:microsoft.com/office/officeart/2005/8/layout/lProcess1"/>
    <dgm:cxn modelId="{105EBAEA-6599-4623-900A-7C4D286355D6}" srcId="{650C00DB-59D3-4EA4-9B42-AA308D92CB3C}" destId="{D2109A85-4CB6-4FB0-81D0-781850B38697}" srcOrd="1" destOrd="0" parTransId="{9E46F614-3F52-405A-B4C4-B8171DB6ED30}" sibTransId="{BF565E72-E6CB-4A78-A454-F2D66BD213BD}"/>
    <dgm:cxn modelId="{55383BEF-C01D-4635-AEB3-47E3E583AD23}" type="presOf" srcId="{184EFBF9-74AC-4668-A9FC-B31D5CDDBDEB}" destId="{F70ADCA8-610C-4492-BE4D-0777CD6E0687}" srcOrd="0" destOrd="0" presId="urn:microsoft.com/office/officeart/2005/8/layout/lProcess1"/>
    <dgm:cxn modelId="{1599A9F5-202F-474D-B980-2F999E2DA9B1}" type="presOf" srcId="{761418F3-A915-4E16-AB0A-DE110B304C71}" destId="{54A7103D-A5BE-43DB-9C06-CD9ED56F9753}" srcOrd="0" destOrd="0" presId="urn:microsoft.com/office/officeart/2005/8/layout/lProcess1"/>
    <dgm:cxn modelId="{C135CFFC-5FD4-4D56-9483-E1E1D67F87EF}" type="presOf" srcId="{6AE0D9FC-0DB7-4F44-B371-AD756FB48E8B}" destId="{4C7D8E94-A8CD-4BF1-AB46-24899A75B77C}" srcOrd="0" destOrd="0" presId="urn:microsoft.com/office/officeart/2005/8/layout/lProcess1"/>
    <dgm:cxn modelId="{C52361FD-4697-4A6B-86CE-D75605EE0588}" type="presOf" srcId="{D28A6F93-5EA6-4F8A-B32D-65AA575D465B}" destId="{6904163B-5C6E-45B4-BA10-C523C0792F87}" srcOrd="0" destOrd="0" presId="urn:microsoft.com/office/officeart/2005/8/layout/lProcess1"/>
    <dgm:cxn modelId="{394AE2FF-A627-4AC7-A0AA-B7D64D1E842D}" type="presOf" srcId="{650C00DB-59D3-4EA4-9B42-AA308D92CB3C}" destId="{1A05F8D6-CF1A-45EC-A8AF-DC16BD4D0ED6}" srcOrd="0" destOrd="0" presId="urn:microsoft.com/office/officeart/2005/8/layout/lProcess1"/>
    <dgm:cxn modelId="{5D7B3FDE-80BC-44E0-88C6-3810B84580D3}" type="presParOf" srcId="{1A05F8D6-CF1A-45EC-A8AF-DC16BD4D0ED6}" destId="{A0F56ED9-5EB3-4400-8BF4-E14996FBF720}" srcOrd="0" destOrd="0" presId="urn:microsoft.com/office/officeart/2005/8/layout/lProcess1"/>
    <dgm:cxn modelId="{FC494DF1-3347-4ED7-A388-60D019040E1E}" type="presParOf" srcId="{A0F56ED9-5EB3-4400-8BF4-E14996FBF720}" destId="{934E0C49-71F8-445D-B673-32AFEE3A3622}" srcOrd="0" destOrd="0" presId="urn:microsoft.com/office/officeart/2005/8/layout/lProcess1"/>
    <dgm:cxn modelId="{769DE6A7-630B-4C98-A741-D13F330D554E}" type="presParOf" srcId="{A0F56ED9-5EB3-4400-8BF4-E14996FBF720}" destId="{186BDBA1-DFC0-43CB-8E85-77B34A721DCD}" srcOrd="1" destOrd="0" presId="urn:microsoft.com/office/officeart/2005/8/layout/lProcess1"/>
    <dgm:cxn modelId="{DED3918D-483B-4C88-AA3F-E6CB94A84659}" type="presParOf" srcId="{A0F56ED9-5EB3-4400-8BF4-E14996FBF720}" destId="{B0D1C5C6-B6A0-42DF-925E-4C8947E0D0BF}" srcOrd="2" destOrd="0" presId="urn:microsoft.com/office/officeart/2005/8/layout/lProcess1"/>
    <dgm:cxn modelId="{7FCA68F9-58CE-4233-BF65-F5575E5931E0}" type="presParOf" srcId="{A0F56ED9-5EB3-4400-8BF4-E14996FBF720}" destId="{5DEFE065-2B4C-4B98-A0F2-7B95AF1EAE3E}" srcOrd="3" destOrd="0" presId="urn:microsoft.com/office/officeart/2005/8/layout/lProcess1"/>
    <dgm:cxn modelId="{4CE147B5-A6A1-4E88-8A12-2CDF212FF5D4}" type="presParOf" srcId="{A0F56ED9-5EB3-4400-8BF4-E14996FBF720}" destId="{C70EA002-046A-4818-80F9-A7CCBEAF6DCC}" srcOrd="4" destOrd="0" presId="urn:microsoft.com/office/officeart/2005/8/layout/lProcess1"/>
    <dgm:cxn modelId="{2BB8BD95-13C5-4BBA-88F6-04847E3AB016}" type="presParOf" srcId="{A0F56ED9-5EB3-4400-8BF4-E14996FBF720}" destId="{909F6BBD-40E5-44CF-BEBA-C0D77E59E849}" srcOrd="5" destOrd="0" presId="urn:microsoft.com/office/officeart/2005/8/layout/lProcess1"/>
    <dgm:cxn modelId="{F76ADDE6-6002-49DD-8770-0DBC0B130FDD}" type="presParOf" srcId="{A0F56ED9-5EB3-4400-8BF4-E14996FBF720}" destId="{FEBD2F94-AF99-4872-96DC-4304A592CC2E}" srcOrd="6" destOrd="0" presId="urn:microsoft.com/office/officeart/2005/8/layout/lProcess1"/>
    <dgm:cxn modelId="{8A81CD97-202A-40C6-8B6A-75DFF6AB7FF0}" type="presParOf" srcId="{A0F56ED9-5EB3-4400-8BF4-E14996FBF720}" destId="{2141B930-2D96-47EE-9B1B-8EC8740B7551}" srcOrd="7" destOrd="0" presId="urn:microsoft.com/office/officeart/2005/8/layout/lProcess1"/>
    <dgm:cxn modelId="{0F3B8FC2-027C-4911-918C-87C6F9FF6ACA}" type="presParOf" srcId="{A0F56ED9-5EB3-4400-8BF4-E14996FBF720}" destId="{0A28F23B-6255-4584-B49F-91E551E4FAA1}" srcOrd="8" destOrd="0" presId="urn:microsoft.com/office/officeart/2005/8/layout/lProcess1"/>
    <dgm:cxn modelId="{2A4F58CA-3424-42D2-9492-C1B0FDA83FFF}" type="presParOf" srcId="{1A05F8D6-CF1A-45EC-A8AF-DC16BD4D0ED6}" destId="{654F24EE-79A1-4837-8C5E-50BA9C36095C}" srcOrd="1" destOrd="0" presId="urn:microsoft.com/office/officeart/2005/8/layout/lProcess1"/>
    <dgm:cxn modelId="{0EE5A112-93EA-4C82-ADCE-2BF2BABCAA3C}" type="presParOf" srcId="{1A05F8D6-CF1A-45EC-A8AF-DC16BD4D0ED6}" destId="{AB4ED057-894C-454D-AD92-BAABEB63F3DF}" srcOrd="2" destOrd="0" presId="urn:microsoft.com/office/officeart/2005/8/layout/lProcess1"/>
    <dgm:cxn modelId="{4302A253-E687-4386-9BEE-5E94D2DB9FDD}" type="presParOf" srcId="{AB4ED057-894C-454D-AD92-BAABEB63F3DF}" destId="{42430008-9734-4611-AF5D-3BAF1B7E44A8}" srcOrd="0" destOrd="0" presId="urn:microsoft.com/office/officeart/2005/8/layout/lProcess1"/>
    <dgm:cxn modelId="{E1AF9618-EADA-4937-A5B9-B7D33E95DC94}" type="presParOf" srcId="{AB4ED057-894C-454D-AD92-BAABEB63F3DF}" destId="{F70ADCA8-610C-4492-BE4D-0777CD6E0687}" srcOrd="1" destOrd="0" presId="urn:microsoft.com/office/officeart/2005/8/layout/lProcess1"/>
    <dgm:cxn modelId="{884C3085-7D25-4501-BB60-901B6F37E1CF}" type="presParOf" srcId="{AB4ED057-894C-454D-AD92-BAABEB63F3DF}" destId="{60D4744B-87AE-4CA5-852D-ADAD2B7232FE}" srcOrd="2" destOrd="0" presId="urn:microsoft.com/office/officeart/2005/8/layout/lProcess1"/>
    <dgm:cxn modelId="{061B816E-56CD-4A28-BD54-BC8DFCB56622}" type="presParOf" srcId="{AB4ED057-894C-454D-AD92-BAABEB63F3DF}" destId="{0C836A74-5FF3-47BF-9E22-82D2E2EDD69D}" srcOrd="3" destOrd="0" presId="urn:microsoft.com/office/officeart/2005/8/layout/lProcess1"/>
    <dgm:cxn modelId="{BA263597-134B-4078-B1CA-ED680C3833C5}" type="presParOf" srcId="{AB4ED057-894C-454D-AD92-BAABEB63F3DF}" destId="{A07EE28D-A8DF-4813-A0F1-AA309C709DA8}" srcOrd="4" destOrd="0" presId="urn:microsoft.com/office/officeart/2005/8/layout/lProcess1"/>
    <dgm:cxn modelId="{2CDCB0A1-2153-439D-9842-2D53920C1603}" type="presParOf" srcId="{AB4ED057-894C-454D-AD92-BAABEB63F3DF}" destId="{3C08B6C0-B2B2-444E-9BBB-BA6A6B6E7472}" srcOrd="5" destOrd="0" presId="urn:microsoft.com/office/officeart/2005/8/layout/lProcess1"/>
    <dgm:cxn modelId="{4FA3739E-A2F3-4D1D-B233-1E1F92739309}" type="presParOf" srcId="{AB4ED057-894C-454D-AD92-BAABEB63F3DF}" destId="{FB7A1B99-911C-454A-B862-F882DF07D9D1}" srcOrd="6" destOrd="0" presId="urn:microsoft.com/office/officeart/2005/8/layout/lProcess1"/>
    <dgm:cxn modelId="{21F30123-1C61-42E3-9739-039CB2848EBF}" type="presParOf" srcId="{AB4ED057-894C-454D-AD92-BAABEB63F3DF}" destId="{2DD23B55-2F48-437A-BEEC-1F1D7402D032}" srcOrd="7" destOrd="0" presId="urn:microsoft.com/office/officeart/2005/8/layout/lProcess1"/>
    <dgm:cxn modelId="{172191F3-1E76-4BAC-9119-092590D5DD8C}" type="presParOf" srcId="{AB4ED057-894C-454D-AD92-BAABEB63F3DF}" destId="{5A6C2445-9928-4233-8360-BAF3FEF93B2F}" srcOrd="8" destOrd="0" presId="urn:microsoft.com/office/officeart/2005/8/layout/lProcess1"/>
    <dgm:cxn modelId="{1667B455-3F86-41F3-9C2A-F84F0459B65F}" type="presParOf" srcId="{1A05F8D6-CF1A-45EC-A8AF-DC16BD4D0ED6}" destId="{7C154537-E787-49F3-887D-E55E6CD3B4F6}" srcOrd="3" destOrd="0" presId="urn:microsoft.com/office/officeart/2005/8/layout/lProcess1"/>
    <dgm:cxn modelId="{571E864E-C940-4F70-810A-E6F437BB6AD2}" type="presParOf" srcId="{1A05F8D6-CF1A-45EC-A8AF-DC16BD4D0ED6}" destId="{2880C6A5-A880-46C2-AFCE-307E577A1D4C}" srcOrd="4" destOrd="0" presId="urn:microsoft.com/office/officeart/2005/8/layout/lProcess1"/>
    <dgm:cxn modelId="{971450C8-000E-4495-9812-CF47AB5D13D3}" type="presParOf" srcId="{2880C6A5-A880-46C2-AFCE-307E577A1D4C}" destId="{949C39D6-23E2-435C-B0AC-5FB5C689CA44}" srcOrd="0" destOrd="0" presId="urn:microsoft.com/office/officeart/2005/8/layout/lProcess1"/>
    <dgm:cxn modelId="{BD4A0FAB-EF01-4716-8306-6772B87CB101}" type="presParOf" srcId="{2880C6A5-A880-46C2-AFCE-307E577A1D4C}" destId="{09734EDA-1ADC-46EC-BA1E-A909AA45F27B}" srcOrd="1" destOrd="0" presId="urn:microsoft.com/office/officeart/2005/8/layout/lProcess1"/>
    <dgm:cxn modelId="{6D60EC77-0401-427A-95C6-57695E3BB918}" type="presParOf" srcId="{2880C6A5-A880-46C2-AFCE-307E577A1D4C}" destId="{8DB1A938-89F4-4E53-A46D-F7A5C72E647E}" srcOrd="2" destOrd="0" presId="urn:microsoft.com/office/officeart/2005/8/layout/lProcess1"/>
    <dgm:cxn modelId="{0C850711-C5D4-4BEA-AB9B-8DB9EA292BD9}" type="presParOf" srcId="{2880C6A5-A880-46C2-AFCE-307E577A1D4C}" destId="{149C2E1E-F6B0-4B8A-AC39-A64DA46F4182}" srcOrd="3" destOrd="0" presId="urn:microsoft.com/office/officeart/2005/8/layout/lProcess1"/>
    <dgm:cxn modelId="{C3AAE969-C0CA-4EB3-9F36-3ABB5115E5F1}" type="presParOf" srcId="{2880C6A5-A880-46C2-AFCE-307E577A1D4C}" destId="{54A7103D-A5BE-43DB-9C06-CD9ED56F9753}" srcOrd="4" destOrd="0" presId="urn:microsoft.com/office/officeart/2005/8/layout/lProcess1"/>
    <dgm:cxn modelId="{169F6F54-7D5F-4F8E-B76C-926F8B3CF877}" type="presParOf" srcId="{2880C6A5-A880-46C2-AFCE-307E577A1D4C}" destId="{2338183C-C9EF-4D1B-985C-D4F6CEC07CF9}" srcOrd="5" destOrd="0" presId="urn:microsoft.com/office/officeart/2005/8/layout/lProcess1"/>
    <dgm:cxn modelId="{003DE0FB-98B7-4181-B2EA-EF4DBE21F481}" type="presParOf" srcId="{2880C6A5-A880-46C2-AFCE-307E577A1D4C}" destId="{93AA17E3-DDFE-40A2-BA0D-519429647452}" srcOrd="6" destOrd="0" presId="urn:microsoft.com/office/officeart/2005/8/layout/lProcess1"/>
    <dgm:cxn modelId="{5DC32450-8C3E-4EAF-B6B8-8B43620D288E}" type="presParOf" srcId="{2880C6A5-A880-46C2-AFCE-307E577A1D4C}" destId="{C928123D-A5E7-4064-A7B1-8658807F1209}" srcOrd="7" destOrd="0" presId="urn:microsoft.com/office/officeart/2005/8/layout/lProcess1"/>
    <dgm:cxn modelId="{50DA2AE0-7DE5-4CED-B062-6B55C0857053}" type="presParOf" srcId="{2880C6A5-A880-46C2-AFCE-307E577A1D4C}" destId="{DBA1F94E-4408-49C0-AF7E-678D9A733C00}" srcOrd="8" destOrd="0" presId="urn:microsoft.com/office/officeart/2005/8/layout/lProcess1"/>
    <dgm:cxn modelId="{328A338D-BDA8-41AB-822B-8F1CCBB000CA}" type="presParOf" srcId="{1A05F8D6-CF1A-45EC-A8AF-DC16BD4D0ED6}" destId="{17F596AD-57DE-440E-B81B-88F4DBC4025E}" srcOrd="5" destOrd="0" presId="urn:microsoft.com/office/officeart/2005/8/layout/lProcess1"/>
    <dgm:cxn modelId="{80D63BBB-17C2-4B5B-B3BB-A5F76D9B97E0}" type="presParOf" srcId="{1A05F8D6-CF1A-45EC-A8AF-DC16BD4D0ED6}" destId="{2F3025F7-EE11-4799-BD8E-AFB88FDA9E04}" srcOrd="6" destOrd="0" presId="urn:microsoft.com/office/officeart/2005/8/layout/lProcess1"/>
    <dgm:cxn modelId="{A76A3867-C6C8-4BFD-8ED1-9306A4CB2FA7}" type="presParOf" srcId="{2F3025F7-EE11-4799-BD8E-AFB88FDA9E04}" destId="{7FA711A8-C0DB-477E-83A3-582B5696A4AB}" srcOrd="0" destOrd="0" presId="urn:microsoft.com/office/officeart/2005/8/layout/lProcess1"/>
    <dgm:cxn modelId="{6777EFA4-CC61-4503-AE0D-4E9D8CC93B7B}" type="presParOf" srcId="{2F3025F7-EE11-4799-BD8E-AFB88FDA9E04}" destId="{853BF8B9-FB9C-4345-BC25-48EA7EC9005A}" srcOrd="1" destOrd="0" presId="urn:microsoft.com/office/officeart/2005/8/layout/lProcess1"/>
    <dgm:cxn modelId="{B562CBCE-6443-4E34-8B8F-068385BCBA4D}" type="presParOf" srcId="{2F3025F7-EE11-4799-BD8E-AFB88FDA9E04}" destId="{09A4AC82-9F48-49AA-9D58-774C0F22C232}" srcOrd="2" destOrd="0" presId="urn:microsoft.com/office/officeart/2005/8/layout/lProcess1"/>
    <dgm:cxn modelId="{D6C04947-D6C5-473D-A115-18916A8B6FD9}" type="presParOf" srcId="{2F3025F7-EE11-4799-BD8E-AFB88FDA9E04}" destId="{6904163B-5C6E-45B4-BA10-C523C0792F87}" srcOrd="3" destOrd="0" presId="urn:microsoft.com/office/officeart/2005/8/layout/lProcess1"/>
    <dgm:cxn modelId="{51258FF1-0AC0-4081-83FF-301FBAFD411F}" type="presParOf" srcId="{2F3025F7-EE11-4799-BD8E-AFB88FDA9E04}" destId="{4C7D8E94-A8CD-4BF1-AB46-24899A75B77C}" srcOrd="4" destOrd="0" presId="urn:microsoft.com/office/officeart/2005/8/layout/lProcess1"/>
    <dgm:cxn modelId="{AAEB678F-9903-490D-9F31-ED98CE18111E}" type="presParOf" srcId="{2F3025F7-EE11-4799-BD8E-AFB88FDA9E04}" destId="{16704101-961C-4591-97E1-F4854AE16423}" srcOrd="5" destOrd="0" presId="urn:microsoft.com/office/officeart/2005/8/layout/lProcess1"/>
    <dgm:cxn modelId="{F7EA6E5B-3C3F-4139-907D-BAE21D598102}" type="presParOf" srcId="{2F3025F7-EE11-4799-BD8E-AFB88FDA9E04}" destId="{EF024B6B-690B-4F23-81A4-E1A9E20720FC}" srcOrd="6" destOrd="0" presId="urn:microsoft.com/office/officeart/2005/8/layout/lProcess1"/>
    <dgm:cxn modelId="{F9F92708-4430-4059-8CEF-0354246FE1F3}" type="presParOf" srcId="{2F3025F7-EE11-4799-BD8E-AFB88FDA9E04}" destId="{59E68161-8036-48D0-B46A-294E309972BE}" srcOrd="7" destOrd="0" presId="urn:microsoft.com/office/officeart/2005/8/layout/lProcess1"/>
    <dgm:cxn modelId="{926F775F-78AD-4755-B0A1-4B5DA1C66795}" type="presParOf" srcId="{2F3025F7-EE11-4799-BD8E-AFB88FDA9E04}" destId="{CBF6955B-E7CC-4AA3-B60F-877DF8C80D31}" srcOrd="8" destOrd="0" presId="urn:microsoft.com/office/officeart/2005/8/layout/lProcess1"/>
    <dgm:cxn modelId="{19EA8144-585B-46F0-9B17-D8D003B21E07}" type="presParOf" srcId="{1A05F8D6-CF1A-45EC-A8AF-DC16BD4D0ED6}" destId="{C527DFA0-CA47-49B3-A526-D1578A6F38BC}" srcOrd="7" destOrd="0" presId="urn:microsoft.com/office/officeart/2005/8/layout/lProcess1"/>
    <dgm:cxn modelId="{F16E31CC-0F2C-425D-8B46-9FB408B51A63}" type="presParOf" srcId="{1A05F8D6-CF1A-45EC-A8AF-DC16BD4D0ED6}" destId="{CE86D67D-2279-4FAC-BEE4-D3B118BB41BE}" srcOrd="8" destOrd="0" presId="urn:microsoft.com/office/officeart/2005/8/layout/lProcess1"/>
    <dgm:cxn modelId="{5DFC02B4-CDA4-4F38-8255-7CBA5B458187}" type="presParOf" srcId="{CE86D67D-2279-4FAC-BEE4-D3B118BB41BE}" destId="{807B046B-0804-48D2-AADE-227ED8447C87}" srcOrd="0" destOrd="0" presId="urn:microsoft.com/office/officeart/2005/8/layout/lProcess1"/>
    <dgm:cxn modelId="{E4ED0CAD-E74C-4526-931B-08156DD325D8}" type="presParOf" srcId="{CE86D67D-2279-4FAC-BEE4-D3B118BB41BE}" destId="{40F72F72-07AC-49C5-9ED8-0F4A7CE471E2}" srcOrd="1" destOrd="0" presId="urn:microsoft.com/office/officeart/2005/8/layout/lProcess1"/>
    <dgm:cxn modelId="{C938C5A8-4A35-4558-80C4-6C1E11EF2F6E}" type="presParOf" srcId="{CE86D67D-2279-4FAC-BEE4-D3B118BB41BE}" destId="{49F004AD-6419-4ABF-A674-E770015007BD}" srcOrd="2" destOrd="0" presId="urn:microsoft.com/office/officeart/2005/8/layout/lProcess1"/>
    <dgm:cxn modelId="{3F8121F0-7D3C-4D8E-9092-832AFC2B91E3}" type="presParOf" srcId="{CE86D67D-2279-4FAC-BEE4-D3B118BB41BE}" destId="{3FA734E0-89FC-4DDA-B74C-F48E63C7B641}" srcOrd="3" destOrd="0" presId="urn:microsoft.com/office/officeart/2005/8/layout/lProcess1"/>
    <dgm:cxn modelId="{B719E12F-D2C0-441C-A7DA-36BE523BEC3A}" type="presParOf" srcId="{CE86D67D-2279-4FAC-BEE4-D3B118BB41BE}" destId="{AE76FDA6-7278-4EA3-80D8-DD4F5E8D361D}" srcOrd="4" destOrd="0" presId="urn:microsoft.com/office/officeart/2005/8/layout/lProcess1"/>
    <dgm:cxn modelId="{56ED0254-5F5F-4AB7-8F7D-BF91374822A9}" type="presParOf" srcId="{CE86D67D-2279-4FAC-BEE4-D3B118BB41BE}" destId="{001BB192-2DB0-4889-869E-6310499CEFED}" srcOrd="5" destOrd="0" presId="urn:microsoft.com/office/officeart/2005/8/layout/lProcess1"/>
    <dgm:cxn modelId="{F5DC6697-1D9E-4F12-AB99-9A501A2A1914}" type="presParOf" srcId="{CE86D67D-2279-4FAC-BEE4-D3B118BB41BE}" destId="{0189382D-E0DA-4305-B512-B7075B9DB460}"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1681017" y="1363"/>
          <a:ext cx="5165581" cy="1519650"/>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124" tIns="91440" rIns="170688"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Rounded MT Bold" panose="020F0704030504030204" pitchFamily="34" charset="0"/>
            </a:rPr>
            <a:t>Del Activo:</a:t>
          </a:r>
        </a:p>
        <a:p>
          <a:pPr marL="0" lvl="0" indent="0" algn="ctr" defTabSz="1066800">
            <a:lnSpc>
              <a:spcPct val="90000"/>
            </a:lnSpc>
            <a:spcBef>
              <a:spcPct val="0"/>
            </a:spcBef>
            <a:spcAft>
              <a:spcPct val="35000"/>
            </a:spcAft>
            <a:buNone/>
          </a:pPr>
          <a:r>
            <a:rPr lang="es-CO" sz="2400" kern="1200">
              <a:latin typeface="Arial Rounded MT Bold" panose="020F0704030504030204" pitchFamily="34" charset="0"/>
            </a:rPr>
            <a:t>Inversiones </a:t>
          </a:r>
        </a:p>
        <a:p>
          <a:pPr marL="0" lvl="0" indent="0" algn="ctr" defTabSz="1066800">
            <a:lnSpc>
              <a:spcPct val="90000"/>
            </a:lnSpc>
            <a:spcBef>
              <a:spcPct val="0"/>
            </a:spcBef>
            <a:spcAft>
              <a:spcPct val="35000"/>
            </a:spcAft>
            <a:buNone/>
          </a:pPr>
          <a:r>
            <a:rPr lang="es-CO" sz="2200" b="1" kern="1200">
              <a:latin typeface="Arial Rounded MT Bold" panose="020F0704030504030204" pitchFamily="34" charset="0"/>
            </a:rPr>
            <a:t>$ 13,2</a:t>
          </a:r>
          <a:endParaRPr lang="es-CO" sz="2200" kern="1200">
            <a:latin typeface="Arial Rounded MT Bold" panose="020F0704030504030204" pitchFamily="34" charset="0"/>
          </a:endParaRPr>
        </a:p>
      </dsp:txBody>
      <dsp:txXfrm rot="10800000">
        <a:off x="2060929" y="1363"/>
        <a:ext cx="4785669" cy="1519650"/>
      </dsp:txXfrm>
    </dsp:sp>
    <dsp:sp modelId="{7ADB628F-5161-4A2D-9350-330402A7F028}">
      <dsp:nvSpPr>
        <dsp:cNvPr id="0" name=""/>
        <dsp:cNvSpPr/>
      </dsp:nvSpPr>
      <dsp:spPr>
        <a:xfrm>
          <a:off x="921192" y="1363"/>
          <a:ext cx="1519650" cy="1519650"/>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2520670" y="1648630"/>
          <a:ext cx="4343376" cy="1888742"/>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0124" tIns="91440" rIns="170688"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Rounded MT Bold" panose="020F0704030504030204" pitchFamily="34" charset="0"/>
            </a:rPr>
            <a:t>Del Pasivo:</a:t>
          </a:r>
        </a:p>
        <a:p>
          <a:pPr marL="0" lvl="0" indent="0" algn="ctr" defTabSz="1066800">
            <a:lnSpc>
              <a:spcPct val="90000"/>
            </a:lnSpc>
            <a:spcBef>
              <a:spcPct val="0"/>
            </a:spcBef>
            <a:spcAft>
              <a:spcPct val="35000"/>
            </a:spcAft>
            <a:buNone/>
          </a:pPr>
          <a:r>
            <a:rPr lang="es-CO" sz="2400" kern="1200">
              <a:latin typeface="Arial Rounded MT Bold" panose="020F0704030504030204" pitchFamily="34" charset="0"/>
            </a:rPr>
            <a:t>Emisión de bonos y     préstamos por pagar  </a:t>
          </a:r>
          <a:r>
            <a:rPr lang="es-CO" sz="2400" b="0" kern="1200">
              <a:latin typeface="Arial Rounded MT Bold" panose="020F0704030504030204" pitchFamily="34" charset="0"/>
            </a:rPr>
            <a:t>$ 4,4</a:t>
          </a:r>
        </a:p>
      </dsp:txBody>
      <dsp:txXfrm rot="10800000">
        <a:off x="2992855" y="1648630"/>
        <a:ext cx="3871191" cy="1888742"/>
      </dsp:txXfrm>
    </dsp:sp>
    <dsp:sp modelId="{41B94F31-0B0F-47FF-897C-124C28F8A151}">
      <dsp:nvSpPr>
        <dsp:cNvPr id="0" name=""/>
        <dsp:cNvSpPr/>
      </dsp:nvSpPr>
      <dsp:spPr>
        <a:xfrm>
          <a:off x="1126744" y="1828222"/>
          <a:ext cx="1519650" cy="1519650"/>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428515" y="225"/>
          <a:ext cx="7142797" cy="156504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141" tIns="83820" rIns="156464" bIns="83820" numCol="1" spcCol="1270" anchor="ctr" anchorCtr="0">
          <a:noAutofit/>
        </a:bodyPr>
        <a:lstStyle/>
        <a:p>
          <a:pPr marL="0" lvl="0" indent="0" algn="l" defTabSz="977900">
            <a:lnSpc>
              <a:spcPct val="90000"/>
            </a:lnSpc>
            <a:spcBef>
              <a:spcPct val="0"/>
            </a:spcBef>
            <a:spcAft>
              <a:spcPct val="35000"/>
            </a:spcAft>
            <a:buNone/>
          </a:pPr>
          <a:r>
            <a:rPr lang="es-CO" sz="2200" kern="1200">
              <a:latin typeface="Arial Rounded MT Bold" panose="020F0704030504030204" pitchFamily="34" charset="0"/>
            </a:rPr>
            <a:t>                  Del ingreso:</a:t>
          </a:r>
        </a:p>
        <a:p>
          <a:pPr marL="0" lvl="0" indent="0" algn="l" defTabSz="977900">
            <a:lnSpc>
              <a:spcPct val="90000"/>
            </a:lnSpc>
            <a:spcBef>
              <a:spcPct val="0"/>
            </a:spcBef>
            <a:spcAft>
              <a:spcPct val="35000"/>
            </a:spcAft>
            <a:buNone/>
          </a:pPr>
          <a:r>
            <a:rPr lang="es-CO" sz="2200" kern="1200">
              <a:latin typeface="Arial Rounded MT Bold" panose="020F0704030504030204" pitchFamily="34" charset="0"/>
            </a:rPr>
            <a:t>        Ingresos fiscales 		              </a:t>
          </a:r>
          <a:r>
            <a:rPr lang="es-CO" sz="2200" b="0" kern="1200">
              <a:latin typeface="Arial Rounded MT Bold" panose="020F0704030504030204" pitchFamily="34" charset="0"/>
            </a:rPr>
            <a:t>$   2,8</a:t>
          </a:r>
        </a:p>
        <a:p>
          <a:pPr marL="0" lvl="0" indent="0" algn="l" defTabSz="977900">
            <a:lnSpc>
              <a:spcPct val="90000"/>
            </a:lnSpc>
            <a:spcBef>
              <a:spcPct val="0"/>
            </a:spcBef>
            <a:spcAft>
              <a:spcPct val="35000"/>
            </a:spcAft>
            <a:buNone/>
          </a:pPr>
          <a:r>
            <a:rPr lang="es-CO" sz="2200" b="0" kern="1200">
              <a:latin typeface="Arial Rounded MT Bold" panose="020F0704030504030204" pitchFamily="34" charset="0"/>
            </a:rPr>
            <a:t>       Transferencias y subvenciones   $   0,9</a:t>
          </a:r>
        </a:p>
        <a:p>
          <a:pPr marL="0" lvl="0" indent="0" algn="l" defTabSz="977900">
            <a:lnSpc>
              <a:spcPct val="90000"/>
            </a:lnSpc>
            <a:spcBef>
              <a:spcPct val="0"/>
            </a:spcBef>
            <a:spcAft>
              <a:spcPct val="35000"/>
            </a:spcAft>
            <a:buNone/>
          </a:pPr>
          <a:r>
            <a:rPr lang="es-CO" sz="2200" b="0" kern="1200">
              <a:latin typeface="Arial Rounded MT Bold" panose="020F0704030504030204" pitchFamily="34" charset="0"/>
            </a:rPr>
            <a:t>         Otros ingresos                                 $   0,9</a:t>
          </a:r>
          <a:endParaRPr lang="es-CO" sz="2200" kern="1200">
            <a:latin typeface="Arial Rounded MT Bold" panose="020F0704030504030204" pitchFamily="34" charset="0"/>
          </a:endParaRPr>
        </a:p>
      </dsp:txBody>
      <dsp:txXfrm rot="10800000">
        <a:off x="819776" y="225"/>
        <a:ext cx="6751536" cy="1565044"/>
      </dsp:txXfrm>
    </dsp:sp>
    <dsp:sp modelId="{7ADB628F-5161-4A2D-9350-330402A7F028}">
      <dsp:nvSpPr>
        <dsp:cNvPr id="0" name=""/>
        <dsp:cNvSpPr/>
      </dsp:nvSpPr>
      <dsp:spPr>
        <a:xfrm>
          <a:off x="559358" y="138325"/>
          <a:ext cx="957588" cy="1274227"/>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279451" y="1730910"/>
          <a:ext cx="7440924" cy="1617207"/>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141" tIns="83820" rIns="156464" bIns="83820" numCol="1" spcCol="1270" anchor="ctr" anchorCtr="0">
          <a:noAutofit/>
        </a:bodyPr>
        <a:lstStyle/>
        <a:p>
          <a:pPr marL="0" lvl="0" indent="0" algn="ctr" defTabSz="977900">
            <a:lnSpc>
              <a:spcPct val="90000"/>
            </a:lnSpc>
            <a:spcBef>
              <a:spcPct val="0"/>
            </a:spcBef>
            <a:spcAft>
              <a:spcPct val="35000"/>
            </a:spcAft>
            <a:buNone/>
          </a:pPr>
          <a:r>
            <a:rPr lang="es-CO" sz="2200" kern="1200">
              <a:latin typeface="Arial Rounded MT Bold" panose="020F0704030504030204" pitchFamily="34" charset="0"/>
            </a:rPr>
            <a:t>Del gasto:</a:t>
          </a:r>
        </a:p>
        <a:p>
          <a:pPr marL="0" lvl="0" indent="0" algn="ctr" defTabSz="977900">
            <a:lnSpc>
              <a:spcPct val="90000"/>
            </a:lnSpc>
            <a:spcBef>
              <a:spcPct val="0"/>
            </a:spcBef>
            <a:spcAft>
              <a:spcPct val="35000"/>
            </a:spcAft>
            <a:buNone/>
          </a:pPr>
          <a:endParaRPr lang="es-CO" sz="1100" kern="1200">
            <a:latin typeface="Arial Rounded MT Bold" panose="020F0704030504030204" pitchFamily="34" charset="0"/>
          </a:endParaRPr>
        </a:p>
        <a:p>
          <a:pPr marL="0" lvl="0" indent="0" algn="l" defTabSz="977900">
            <a:lnSpc>
              <a:spcPct val="90000"/>
            </a:lnSpc>
            <a:spcBef>
              <a:spcPct val="0"/>
            </a:spcBef>
            <a:spcAft>
              <a:spcPct val="35000"/>
            </a:spcAft>
            <a:buNone/>
          </a:pPr>
          <a:r>
            <a:rPr lang="es-CO" sz="2200" kern="1200">
              <a:latin typeface="Arial Rounded MT Bold" panose="020F0704030504030204" pitchFamily="34" charset="0"/>
            </a:rPr>
            <a:t>   Operaciones interinstitucionales     </a:t>
          </a:r>
          <a:r>
            <a:rPr lang="es-CO" sz="2200" b="0" kern="1200">
              <a:latin typeface="Arial Rounded MT Bold" panose="020F0704030504030204" pitchFamily="34" charset="0"/>
            </a:rPr>
            <a:t>$    3,3 </a:t>
          </a:r>
          <a:endParaRPr lang="es-CO" sz="2200" kern="1200">
            <a:latin typeface="Arial Rounded MT Bold" panose="020F0704030504030204" pitchFamily="34" charset="0"/>
          </a:endParaRPr>
        </a:p>
        <a:p>
          <a:pPr marL="0" lvl="0" indent="0" algn="l" defTabSz="977900">
            <a:lnSpc>
              <a:spcPct val="90000"/>
            </a:lnSpc>
            <a:spcBef>
              <a:spcPct val="0"/>
            </a:spcBef>
            <a:spcAft>
              <a:spcPct val="35000"/>
            </a:spcAft>
            <a:buNone/>
          </a:pPr>
          <a:r>
            <a:rPr lang="es-CO" sz="2200" kern="1200">
              <a:latin typeface="Arial Rounded MT Bold" panose="020F0704030504030204" pitchFamily="34" charset="0"/>
            </a:rPr>
            <a:t>   Gasto público social                             </a:t>
          </a:r>
          <a:r>
            <a:rPr lang="es-CO" sz="2200" b="0" kern="1200">
              <a:latin typeface="Arial Rounded MT Bold" panose="020F0704030504030204" pitchFamily="34" charset="0"/>
            </a:rPr>
            <a:t>$    0,8</a:t>
          </a:r>
        </a:p>
      </dsp:txBody>
      <dsp:txXfrm rot="10800000">
        <a:off x="683753" y="1730910"/>
        <a:ext cx="7036622" cy="1617207"/>
      </dsp:txXfrm>
    </dsp:sp>
    <dsp:sp modelId="{41B94F31-0B0F-47FF-897C-124C28F8A151}">
      <dsp:nvSpPr>
        <dsp:cNvPr id="0" name=""/>
        <dsp:cNvSpPr/>
      </dsp:nvSpPr>
      <dsp:spPr>
        <a:xfrm>
          <a:off x="840839" y="1896742"/>
          <a:ext cx="412467" cy="1285543"/>
        </a:xfrm>
        <a:prstGeom prst="ellipse">
          <a:avLst/>
        </a:prstGeom>
        <a:solidFill>
          <a:schemeClr val="accent3">
            <a:tint val="50000"/>
            <a:hueOff val="2074236"/>
            <a:satOff val="100000"/>
            <a:lumOff val="19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A2CCA-1E80-4AEA-83BB-A3F145A2B8E5}">
      <dsp:nvSpPr>
        <dsp:cNvPr id="0" name=""/>
        <dsp:cNvSpPr/>
      </dsp:nvSpPr>
      <dsp:spPr>
        <a:xfrm>
          <a:off x="2630" y="0"/>
          <a:ext cx="648422" cy="648422"/>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6000E04-C24B-4A66-B641-7B1A6E069827}">
      <dsp:nvSpPr>
        <dsp:cNvPr id="0" name=""/>
        <dsp:cNvSpPr/>
      </dsp:nvSpPr>
      <dsp:spPr>
        <a:xfrm>
          <a:off x="67473" y="64842"/>
          <a:ext cx="518737" cy="518737"/>
        </a:xfrm>
        <a:prstGeom prst="chord">
          <a:avLst>
            <a:gd name="adj1" fmla="val 1800000"/>
            <a:gd name="adj2" fmla="val 90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76904DF-E294-4044-8CB3-903EBAF213FB}">
      <dsp:nvSpPr>
        <dsp:cNvPr id="0" name=""/>
        <dsp:cNvSpPr/>
      </dsp:nvSpPr>
      <dsp:spPr>
        <a:xfrm>
          <a:off x="786141" y="648422"/>
          <a:ext cx="1918248" cy="272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s-MX" sz="1800" kern="1200">
              <a:latin typeface="+mn-lt"/>
              <a:cs typeface="Arial" panose="020B0604020202020204" pitchFamily="34" charset="0"/>
            </a:rPr>
            <a:t>Cada entidad ha realizado el análisis de los resultados en detalle, a través de la página del DAFP.</a:t>
          </a:r>
          <a:endParaRPr lang="es-CO" sz="1800" kern="1200">
            <a:latin typeface="+mn-lt"/>
            <a:cs typeface="Arial" panose="020B0604020202020204" pitchFamily="34" charset="0"/>
          </a:endParaRPr>
        </a:p>
      </dsp:txBody>
      <dsp:txXfrm>
        <a:off x="786141" y="648422"/>
        <a:ext cx="1918248" cy="2728776"/>
      </dsp:txXfrm>
    </dsp:sp>
    <dsp:sp modelId="{7CA88E0B-5565-4A19-9875-8A9A94EB1816}">
      <dsp:nvSpPr>
        <dsp:cNvPr id="0" name=""/>
        <dsp:cNvSpPr/>
      </dsp:nvSpPr>
      <dsp:spPr>
        <a:xfrm>
          <a:off x="786141" y="0"/>
          <a:ext cx="1918248" cy="64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cs typeface="Arial" panose="020B0604020202020204" pitchFamily="34" charset="0"/>
            </a:rPr>
            <a:t>Consulta de resultados</a:t>
          </a:r>
          <a:endParaRPr lang="es-CO" sz="1600" b="1" kern="1200">
            <a:latin typeface="+mn-lt"/>
            <a:cs typeface="Arial" panose="020B0604020202020204" pitchFamily="34" charset="0"/>
          </a:endParaRPr>
        </a:p>
      </dsp:txBody>
      <dsp:txXfrm>
        <a:off x="786141" y="0"/>
        <a:ext cx="1918248" cy="648422"/>
      </dsp:txXfrm>
    </dsp:sp>
    <dsp:sp modelId="{374051B5-FD85-4947-BEB6-55C5285B547A}">
      <dsp:nvSpPr>
        <dsp:cNvPr id="0" name=""/>
        <dsp:cNvSpPr/>
      </dsp:nvSpPr>
      <dsp:spPr>
        <a:xfrm>
          <a:off x="2839477" y="0"/>
          <a:ext cx="648422" cy="648422"/>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598CE09-1FDC-41AC-A477-2DB11A3B9326}">
      <dsp:nvSpPr>
        <dsp:cNvPr id="0" name=""/>
        <dsp:cNvSpPr/>
      </dsp:nvSpPr>
      <dsp:spPr>
        <a:xfrm>
          <a:off x="2904320" y="64842"/>
          <a:ext cx="518737" cy="518737"/>
        </a:xfrm>
        <a:prstGeom prst="chord">
          <a:avLst>
            <a:gd name="adj1" fmla="val 0"/>
            <a:gd name="adj2" fmla="val 10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D6401F-6EB6-4DD3-AEB1-1EF4C13323C6}">
      <dsp:nvSpPr>
        <dsp:cNvPr id="0" name=""/>
        <dsp:cNvSpPr/>
      </dsp:nvSpPr>
      <dsp:spPr>
        <a:xfrm>
          <a:off x="3622988" y="648422"/>
          <a:ext cx="1918248" cy="272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s-MX" sz="1800" kern="1200">
              <a:latin typeface="+mn-lt"/>
              <a:cs typeface="Arial" panose="020B0604020202020204" pitchFamily="34" charset="0"/>
            </a:rPr>
            <a:t>El </a:t>
          </a:r>
          <a:r>
            <a:rPr lang="es-MX" sz="1800" kern="1200" err="1">
              <a:latin typeface="+mn-lt"/>
              <a:cs typeface="Arial" panose="020B0604020202020204" pitchFamily="34" charset="0"/>
            </a:rPr>
            <a:t>DAFP</a:t>
          </a:r>
          <a:r>
            <a:rPr lang="es-MX" sz="1800" kern="1200">
              <a:latin typeface="+mn-lt"/>
              <a:cs typeface="Arial" panose="020B0604020202020204" pitchFamily="34" charset="0"/>
            </a:rPr>
            <a:t> dispone unos lineamientos a tener en cuenta para mejorar la puntuación de las políticas.</a:t>
          </a:r>
          <a:endParaRPr lang="es-CO" sz="1800" kern="1200">
            <a:latin typeface="+mn-lt"/>
            <a:cs typeface="Arial" panose="020B0604020202020204" pitchFamily="34" charset="0"/>
          </a:endParaRPr>
        </a:p>
      </dsp:txBody>
      <dsp:txXfrm>
        <a:off x="3622988" y="648422"/>
        <a:ext cx="1918248" cy="2728776"/>
      </dsp:txXfrm>
    </dsp:sp>
    <dsp:sp modelId="{71886600-9B55-4437-BAB4-E9683E490D55}">
      <dsp:nvSpPr>
        <dsp:cNvPr id="0" name=""/>
        <dsp:cNvSpPr/>
      </dsp:nvSpPr>
      <dsp:spPr>
        <a:xfrm>
          <a:off x="3622988" y="0"/>
          <a:ext cx="1918248" cy="64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cs typeface="Arial" panose="020B0604020202020204" pitchFamily="34" charset="0"/>
            </a:rPr>
            <a:t>Consulta de las recomendaciones</a:t>
          </a:r>
          <a:endParaRPr lang="es-CO" sz="1600" b="1" kern="1200">
            <a:latin typeface="+mn-lt"/>
            <a:cs typeface="Arial" panose="020B0604020202020204" pitchFamily="34" charset="0"/>
          </a:endParaRPr>
        </a:p>
      </dsp:txBody>
      <dsp:txXfrm>
        <a:off x="3622988" y="0"/>
        <a:ext cx="1918248" cy="648422"/>
      </dsp:txXfrm>
    </dsp:sp>
    <dsp:sp modelId="{EB4F0889-5DCC-485E-A610-50FECAFFBAAC}">
      <dsp:nvSpPr>
        <dsp:cNvPr id="0" name=""/>
        <dsp:cNvSpPr/>
      </dsp:nvSpPr>
      <dsp:spPr>
        <a:xfrm>
          <a:off x="5676324" y="0"/>
          <a:ext cx="648422" cy="648422"/>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FED0FC3-6E2C-4938-9B70-0F99CBCCCDA1}">
      <dsp:nvSpPr>
        <dsp:cNvPr id="0" name=""/>
        <dsp:cNvSpPr/>
      </dsp:nvSpPr>
      <dsp:spPr>
        <a:xfrm>
          <a:off x="5741167" y="64842"/>
          <a:ext cx="518737" cy="518737"/>
        </a:xfrm>
        <a:prstGeom prst="chord">
          <a:avLst>
            <a:gd name="adj1" fmla="val 19800000"/>
            <a:gd name="adj2" fmla="val 126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7EEEA26-FE46-4C11-B11D-1325042D363A}">
      <dsp:nvSpPr>
        <dsp:cNvPr id="0" name=""/>
        <dsp:cNvSpPr/>
      </dsp:nvSpPr>
      <dsp:spPr>
        <a:xfrm>
          <a:off x="6459835" y="648422"/>
          <a:ext cx="1918248" cy="272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s-MX" sz="1800" kern="1200">
              <a:latin typeface="+mn-lt"/>
              <a:cs typeface="Arial" panose="020B0604020202020204" pitchFamily="34" charset="0"/>
            </a:rPr>
            <a:t>Para las políticas con puntuaciones por debajo de 90 se propone formular acciones y estrategias para el mejoramiento del puntaje en la próxima medición. </a:t>
          </a:r>
          <a:endParaRPr lang="es-CO" sz="1800" kern="1200">
            <a:latin typeface="+mn-lt"/>
            <a:cs typeface="Arial" panose="020B0604020202020204" pitchFamily="34" charset="0"/>
          </a:endParaRPr>
        </a:p>
      </dsp:txBody>
      <dsp:txXfrm>
        <a:off x="6459835" y="648422"/>
        <a:ext cx="1918248" cy="2728776"/>
      </dsp:txXfrm>
    </dsp:sp>
    <dsp:sp modelId="{B23F4F11-EAFF-4311-AB7A-2833312AA58D}">
      <dsp:nvSpPr>
        <dsp:cNvPr id="0" name=""/>
        <dsp:cNvSpPr/>
      </dsp:nvSpPr>
      <dsp:spPr>
        <a:xfrm>
          <a:off x="6459835" y="0"/>
          <a:ext cx="1918248" cy="64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cs typeface="Arial" panose="020B0604020202020204" pitchFamily="34" charset="0"/>
            </a:rPr>
            <a:t>Formulación de planes y estrategias.</a:t>
          </a:r>
          <a:endParaRPr lang="es-CO" sz="1600" b="1" kern="1200">
            <a:latin typeface="+mn-lt"/>
            <a:cs typeface="Arial" panose="020B0604020202020204" pitchFamily="34" charset="0"/>
          </a:endParaRPr>
        </a:p>
      </dsp:txBody>
      <dsp:txXfrm>
        <a:off x="6459835" y="0"/>
        <a:ext cx="1918248" cy="648422"/>
      </dsp:txXfrm>
    </dsp:sp>
    <dsp:sp modelId="{78CA4A0E-7814-4E29-9C4A-02809338D272}">
      <dsp:nvSpPr>
        <dsp:cNvPr id="0" name=""/>
        <dsp:cNvSpPr/>
      </dsp:nvSpPr>
      <dsp:spPr>
        <a:xfrm>
          <a:off x="8513172" y="0"/>
          <a:ext cx="648422" cy="648422"/>
        </a:xfrm>
        <a:prstGeom prst="ellipse">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3C832AF-044D-4785-8410-8FCD76F1FE13}">
      <dsp:nvSpPr>
        <dsp:cNvPr id="0" name=""/>
        <dsp:cNvSpPr/>
      </dsp:nvSpPr>
      <dsp:spPr>
        <a:xfrm>
          <a:off x="8578014" y="64842"/>
          <a:ext cx="518737" cy="518737"/>
        </a:xfrm>
        <a:prstGeom prst="chord">
          <a:avLst>
            <a:gd name="adj1" fmla="val 162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99AA74E-6AF4-47F5-98A3-8E585842BBAB}">
      <dsp:nvSpPr>
        <dsp:cNvPr id="0" name=""/>
        <dsp:cNvSpPr/>
      </dsp:nvSpPr>
      <dsp:spPr>
        <a:xfrm>
          <a:off x="9296682" y="648422"/>
          <a:ext cx="1918248" cy="2728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s-MX" sz="1800" kern="1200">
              <a:latin typeface="+mn-lt"/>
              <a:cs typeface="Arial" panose="020B0604020202020204" pitchFamily="34" charset="0"/>
            </a:rPr>
            <a:t>En pro de la colaboración entre entidades del sector, se pueden compartir buenas prácticas que le aporten a la gestión de las políticas y su mejora en los puntajes.</a:t>
          </a:r>
          <a:endParaRPr lang="es-CO" sz="1800" kern="1200">
            <a:latin typeface="+mn-lt"/>
            <a:cs typeface="Arial" panose="020B0604020202020204" pitchFamily="34" charset="0"/>
          </a:endParaRPr>
        </a:p>
      </dsp:txBody>
      <dsp:txXfrm>
        <a:off x="9296682" y="648422"/>
        <a:ext cx="1918248" cy="2728776"/>
      </dsp:txXfrm>
    </dsp:sp>
    <dsp:sp modelId="{2BE1D703-2A0F-46CB-A90A-44A8D90E55AD}">
      <dsp:nvSpPr>
        <dsp:cNvPr id="0" name=""/>
        <dsp:cNvSpPr/>
      </dsp:nvSpPr>
      <dsp:spPr>
        <a:xfrm>
          <a:off x="9296682" y="0"/>
          <a:ext cx="1918248" cy="648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MX" sz="1600" b="1" kern="1200">
              <a:latin typeface="+mn-lt"/>
              <a:cs typeface="Arial" panose="020B0604020202020204" pitchFamily="34" charset="0"/>
            </a:rPr>
            <a:t>Lecciones compartidas</a:t>
          </a:r>
          <a:endParaRPr lang="es-CO" sz="1600" b="1" kern="1200">
            <a:latin typeface="+mn-lt"/>
            <a:cs typeface="Arial" panose="020B0604020202020204" pitchFamily="34" charset="0"/>
          </a:endParaRPr>
        </a:p>
      </dsp:txBody>
      <dsp:txXfrm>
        <a:off x="9296682" y="0"/>
        <a:ext cx="1918248" cy="648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46D61-FE98-4A10-9D25-7B705FFFC795}">
      <dsp:nvSpPr>
        <dsp:cNvPr id="0" name=""/>
        <dsp:cNvSpPr/>
      </dsp:nvSpPr>
      <dsp:spPr>
        <a:xfrm>
          <a:off x="291259" y="872"/>
          <a:ext cx="1091597" cy="107581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CO" sz="2400" b="1" u="none" strike="noStrike" kern="1200">
              <a:effectLst/>
            </a:rPr>
            <a:t>405</a:t>
          </a:r>
          <a:endParaRPr lang="es-CO" sz="1000" b="1" u="none" strike="noStrike" kern="1200">
            <a:effectLst/>
          </a:endParaRPr>
        </a:p>
        <a:p>
          <a:pPr marL="0" lvl="0" indent="0" algn="ctr" defTabSz="1066800">
            <a:lnSpc>
              <a:spcPct val="90000"/>
            </a:lnSpc>
            <a:spcBef>
              <a:spcPct val="0"/>
            </a:spcBef>
            <a:spcAft>
              <a:spcPct val="35000"/>
            </a:spcAft>
            <a:buNone/>
          </a:pPr>
          <a:r>
            <a:rPr lang="es-CO" sz="1000" b="1" u="none" strike="noStrike" kern="1200">
              <a:effectLst/>
            </a:rPr>
            <a:t>Formalizados por visitas</a:t>
          </a:r>
          <a:endParaRPr lang="es-CO" sz="1000" b="1" kern="1200"/>
        </a:p>
      </dsp:txBody>
      <dsp:txXfrm>
        <a:off x="451120" y="158422"/>
        <a:ext cx="771875" cy="760718"/>
      </dsp:txXfrm>
    </dsp:sp>
    <dsp:sp modelId="{645624A5-688C-429F-92F5-443DC623BDAD}">
      <dsp:nvSpPr>
        <dsp:cNvPr id="0" name=""/>
        <dsp:cNvSpPr/>
      </dsp:nvSpPr>
      <dsp:spPr>
        <a:xfrm>
          <a:off x="604410" y="1141832"/>
          <a:ext cx="465294" cy="465294"/>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666085" y="1319760"/>
        <a:ext cx="341944" cy="109438"/>
      </dsp:txXfrm>
    </dsp:sp>
    <dsp:sp modelId="{98D3A203-283F-41E2-8BBE-7755B8CDC3A7}">
      <dsp:nvSpPr>
        <dsp:cNvPr id="0" name=""/>
        <dsp:cNvSpPr/>
      </dsp:nvSpPr>
      <dsp:spPr>
        <a:xfrm>
          <a:off x="254469" y="1672268"/>
          <a:ext cx="1165178" cy="1069167"/>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CO" sz="1800" b="1" u="none" strike="noStrike" kern="1200">
              <a:effectLst/>
            </a:rPr>
            <a:t>3.103</a:t>
          </a:r>
        </a:p>
        <a:p>
          <a:pPr marL="0" lvl="0" indent="0" algn="ctr" defTabSz="800100">
            <a:lnSpc>
              <a:spcPct val="90000"/>
            </a:lnSpc>
            <a:spcBef>
              <a:spcPct val="0"/>
            </a:spcBef>
            <a:spcAft>
              <a:spcPct val="35000"/>
            </a:spcAft>
            <a:buNone/>
          </a:pPr>
          <a:r>
            <a:rPr lang="es-CO" sz="1050" b="1" u="none" strike="noStrike" kern="1200">
              <a:effectLst/>
            </a:rPr>
            <a:t>Formalizados por SIMPLE</a:t>
          </a:r>
          <a:endParaRPr lang="es-CO" sz="1050" b="1" kern="1200"/>
        </a:p>
      </dsp:txBody>
      <dsp:txXfrm>
        <a:off x="425105" y="1828844"/>
        <a:ext cx="823906" cy="756015"/>
      </dsp:txXfrm>
    </dsp:sp>
    <dsp:sp modelId="{0770DBF4-594B-4B2A-BE32-ADA9B3441089}">
      <dsp:nvSpPr>
        <dsp:cNvPr id="0" name=""/>
        <dsp:cNvSpPr/>
      </dsp:nvSpPr>
      <dsp:spPr>
        <a:xfrm>
          <a:off x="1539982" y="1221939"/>
          <a:ext cx="255109" cy="298430"/>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CO" sz="1200" kern="1200"/>
        </a:p>
      </dsp:txBody>
      <dsp:txXfrm>
        <a:off x="1539982" y="1281625"/>
        <a:ext cx="178576" cy="179058"/>
      </dsp:txXfrm>
    </dsp:sp>
    <dsp:sp modelId="{1AC2A84F-3801-4245-B715-60F71CBE63E1}">
      <dsp:nvSpPr>
        <dsp:cNvPr id="0" name=""/>
        <dsp:cNvSpPr/>
      </dsp:nvSpPr>
      <dsp:spPr>
        <a:xfrm>
          <a:off x="1900987" y="587830"/>
          <a:ext cx="1574333" cy="1566648"/>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a:t>3.508</a:t>
          </a:r>
          <a:endParaRPr lang="es-ES" sz="4400" b="1" kern="1200"/>
        </a:p>
        <a:p>
          <a:pPr marL="0" lvl="0" indent="0" algn="ctr" defTabSz="800100">
            <a:lnSpc>
              <a:spcPct val="90000"/>
            </a:lnSpc>
            <a:spcBef>
              <a:spcPct val="0"/>
            </a:spcBef>
            <a:spcAft>
              <a:spcPct val="35000"/>
            </a:spcAft>
            <a:buNone/>
          </a:pPr>
          <a:r>
            <a:rPr lang="es-CO" sz="1100" b="1" u="none" strike="noStrike" kern="1200">
              <a:effectLst/>
            </a:rPr>
            <a:t>Total unidades formalizadas </a:t>
          </a:r>
        </a:p>
        <a:p>
          <a:pPr marL="0" lvl="0" indent="0" algn="ctr" defTabSz="800100">
            <a:lnSpc>
              <a:spcPct val="90000"/>
            </a:lnSpc>
            <a:spcBef>
              <a:spcPct val="0"/>
            </a:spcBef>
            <a:spcAft>
              <a:spcPct val="35000"/>
            </a:spcAft>
            <a:buNone/>
          </a:pPr>
          <a:r>
            <a:rPr lang="es-CO" sz="1100" b="1" u="none" strike="noStrike" kern="1200">
              <a:effectLst/>
            </a:rPr>
            <a:t>(21 de junio 2021</a:t>
          </a:r>
          <a:r>
            <a:rPr lang="es-CO" sz="1400" u="none" strike="noStrike" kern="1200">
              <a:effectLst/>
            </a:rPr>
            <a:t>)</a:t>
          </a:r>
          <a:endParaRPr lang="es-CO" sz="1400" kern="1200"/>
        </a:p>
      </dsp:txBody>
      <dsp:txXfrm>
        <a:off x="2131543" y="817260"/>
        <a:ext cx="1113221" cy="1107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65484-6406-4CA0-81DE-A8B2FC6807D2}">
      <dsp:nvSpPr>
        <dsp:cNvPr id="0" name=""/>
        <dsp:cNvSpPr/>
      </dsp:nvSpPr>
      <dsp:spPr>
        <a:xfrm rot="5400000">
          <a:off x="1145314" y="1545357"/>
          <a:ext cx="1494303" cy="2486487"/>
        </a:xfrm>
        <a:prstGeom prst="corner">
          <a:avLst>
            <a:gd name="adj1" fmla="val 16120"/>
            <a:gd name="adj2" fmla="val 1611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AC5525-6E3B-494F-A6B8-34C9622B5903}">
      <dsp:nvSpPr>
        <dsp:cNvPr id="0" name=""/>
        <dsp:cNvSpPr/>
      </dsp:nvSpPr>
      <dsp:spPr>
        <a:xfrm>
          <a:off x="895878" y="2288281"/>
          <a:ext cx="2244814" cy="196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CO" sz="1800" kern="1200"/>
            <a:t>1.</a:t>
          </a:r>
        </a:p>
        <a:p>
          <a:pPr marL="0" lvl="0" indent="0" algn="l" defTabSz="800100">
            <a:lnSpc>
              <a:spcPct val="90000"/>
            </a:lnSpc>
            <a:spcBef>
              <a:spcPct val="0"/>
            </a:spcBef>
            <a:spcAft>
              <a:spcPct val="35000"/>
            </a:spcAft>
            <a:buNone/>
          </a:pPr>
          <a:r>
            <a:rPr lang="es-CO" sz="1800" kern="1200"/>
            <a:t>Identificación</a:t>
          </a:r>
        </a:p>
      </dsp:txBody>
      <dsp:txXfrm>
        <a:off x="895878" y="2288281"/>
        <a:ext cx="2244814" cy="1967711"/>
      </dsp:txXfrm>
    </dsp:sp>
    <dsp:sp modelId="{345D9F0B-F945-4C3C-8614-1F73C514B083}">
      <dsp:nvSpPr>
        <dsp:cNvPr id="0" name=""/>
        <dsp:cNvSpPr/>
      </dsp:nvSpPr>
      <dsp:spPr>
        <a:xfrm>
          <a:off x="2717142" y="1362299"/>
          <a:ext cx="423549" cy="423549"/>
        </a:xfrm>
        <a:prstGeom prst="triangle">
          <a:avLst>
            <a:gd name="adj" fmla="val 1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CEFA14-E131-4752-8344-9BAEE9C4A787}">
      <dsp:nvSpPr>
        <dsp:cNvPr id="0" name=""/>
        <dsp:cNvSpPr/>
      </dsp:nvSpPr>
      <dsp:spPr>
        <a:xfrm rot="5400000">
          <a:off x="3893405" y="865339"/>
          <a:ext cx="1494303" cy="2486487"/>
        </a:xfrm>
        <a:prstGeom prst="corner">
          <a:avLst>
            <a:gd name="adj1" fmla="val 16120"/>
            <a:gd name="adj2" fmla="val 1611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DBA5B4-D7C1-4231-AD1F-94A1ED64DA62}">
      <dsp:nvSpPr>
        <dsp:cNvPr id="0" name=""/>
        <dsp:cNvSpPr/>
      </dsp:nvSpPr>
      <dsp:spPr>
        <a:xfrm>
          <a:off x="3643969" y="1608263"/>
          <a:ext cx="2244814" cy="196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s-CO" sz="1800" kern="1200"/>
            <a:t>2. Caracterización</a:t>
          </a:r>
        </a:p>
        <a:p>
          <a:pPr marL="0" lvl="0" indent="0" algn="just" defTabSz="800100">
            <a:lnSpc>
              <a:spcPct val="90000"/>
            </a:lnSpc>
            <a:spcBef>
              <a:spcPct val="0"/>
            </a:spcBef>
            <a:spcAft>
              <a:spcPct val="35000"/>
            </a:spcAft>
            <a:buNone/>
          </a:pPr>
          <a:r>
            <a:rPr lang="es-CO" sz="1800" kern="1200"/>
            <a:t> </a:t>
          </a:r>
        </a:p>
      </dsp:txBody>
      <dsp:txXfrm>
        <a:off x="3643969" y="1608263"/>
        <a:ext cx="2244814" cy="1967711"/>
      </dsp:txXfrm>
    </dsp:sp>
    <dsp:sp modelId="{41DF6390-FE30-41A9-BC14-AB43A1C14E90}">
      <dsp:nvSpPr>
        <dsp:cNvPr id="0" name=""/>
        <dsp:cNvSpPr/>
      </dsp:nvSpPr>
      <dsp:spPr>
        <a:xfrm>
          <a:off x="5465234" y="682281"/>
          <a:ext cx="423549" cy="423549"/>
        </a:xfrm>
        <a:prstGeom prst="triangle">
          <a:avLst>
            <a:gd name="adj" fmla="val 1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3A588-869E-3A4E-BF49-F0F9C6FB7553}">
      <dsp:nvSpPr>
        <dsp:cNvPr id="0" name=""/>
        <dsp:cNvSpPr/>
      </dsp:nvSpPr>
      <dsp:spPr>
        <a:xfrm rot="5400000">
          <a:off x="6641497" y="185321"/>
          <a:ext cx="1494303" cy="2486487"/>
        </a:xfrm>
        <a:prstGeom prst="corner">
          <a:avLst>
            <a:gd name="adj1" fmla="val 16120"/>
            <a:gd name="adj2" fmla="val 1611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A65DE9-891C-1C4B-9C0A-74286F9A1968}">
      <dsp:nvSpPr>
        <dsp:cNvPr id="0" name=""/>
        <dsp:cNvSpPr/>
      </dsp:nvSpPr>
      <dsp:spPr>
        <a:xfrm>
          <a:off x="6392061" y="928245"/>
          <a:ext cx="2244814" cy="196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3. </a:t>
          </a:r>
        </a:p>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Preparación</a:t>
          </a:r>
        </a:p>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Selección del canal del proyecto</a:t>
          </a:r>
        </a:p>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Cruce con Base Maestra</a:t>
          </a:r>
        </a:p>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ajustes de los programas</a:t>
          </a:r>
        </a:p>
      </dsp:txBody>
      <dsp:txXfrm>
        <a:off x="6392061" y="928245"/>
        <a:ext cx="2244814" cy="1967711"/>
      </dsp:txXfrm>
    </dsp:sp>
    <dsp:sp modelId="{F20CC2AE-FF47-BF49-AE39-D5769B3D7D80}">
      <dsp:nvSpPr>
        <dsp:cNvPr id="0" name=""/>
        <dsp:cNvSpPr/>
      </dsp:nvSpPr>
      <dsp:spPr>
        <a:xfrm>
          <a:off x="8213325" y="2263"/>
          <a:ext cx="423549" cy="423549"/>
        </a:xfrm>
        <a:prstGeom prst="triangle">
          <a:avLst>
            <a:gd name="adj" fmla="val 100000"/>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CF166-AA7E-BF44-A3D5-6328AF093086}">
      <dsp:nvSpPr>
        <dsp:cNvPr id="0" name=""/>
        <dsp:cNvSpPr/>
      </dsp:nvSpPr>
      <dsp:spPr>
        <a:xfrm rot="5400000">
          <a:off x="9389588" y="-494696"/>
          <a:ext cx="1494303" cy="2486487"/>
        </a:xfrm>
        <a:prstGeom prst="corner">
          <a:avLst>
            <a:gd name="adj1" fmla="val 16120"/>
            <a:gd name="adj2" fmla="val 16110"/>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6DD6A-3F28-C540-992E-0813B27D2D8D}">
      <dsp:nvSpPr>
        <dsp:cNvPr id="0" name=""/>
        <dsp:cNvSpPr/>
      </dsp:nvSpPr>
      <dsp:spPr>
        <a:xfrm>
          <a:off x="9129309" y="245590"/>
          <a:ext cx="2560435" cy="1967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4. </a:t>
          </a:r>
        </a:p>
        <a:p>
          <a:pPr marL="0" lvl="0" indent="0" algn="just" defTabSz="1022350">
            <a:lnSpc>
              <a:spcPct val="90000"/>
            </a:lnSpc>
            <a:spcBef>
              <a:spcPct val="0"/>
            </a:spcBef>
            <a:spcAft>
              <a:spcPct val="35000"/>
            </a:spcAft>
            <a:buNone/>
          </a:pPr>
          <a:r>
            <a:rPr lang="es-CO" sz="1800" kern="1200">
              <a:solidFill>
                <a:prstClr val="black">
                  <a:hueOff val="0"/>
                  <a:satOff val="0"/>
                  <a:lumOff val="0"/>
                  <a:alphaOff val="0"/>
                </a:prstClr>
              </a:solidFill>
              <a:latin typeface="Calibri"/>
              <a:ea typeface="+mn-ea"/>
              <a:cs typeface="+mn-cs"/>
            </a:rPr>
            <a:t>Integración a la estrategia</a:t>
          </a:r>
        </a:p>
        <a:p>
          <a:pPr marL="261938" lvl="1" indent="-261938" algn="l" defTabSz="800100">
            <a:lnSpc>
              <a:spcPct val="90000"/>
            </a:lnSpc>
            <a:spcBef>
              <a:spcPct val="0"/>
            </a:spcBef>
            <a:spcAft>
              <a:spcPct val="15000"/>
            </a:spcAft>
            <a:buFont typeface="+mj-lt"/>
            <a:buAutoNum type="romanLcPeriod"/>
          </a:pPr>
          <a:r>
            <a:rPr lang="es-CO" sz="1800" b="1" kern="1200">
              <a:solidFill>
                <a:srgbClr val="C00000"/>
              </a:solidFill>
              <a:latin typeface="Calibri"/>
              <a:ea typeface="+mn-ea"/>
              <a:cs typeface="+mn-cs"/>
            </a:rPr>
            <a:t>Aprobación por parte del comité</a:t>
          </a:r>
        </a:p>
        <a:p>
          <a:pPr marL="261938" lvl="1" indent="-261938" algn="l" defTabSz="800100">
            <a:lnSpc>
              <a:spcPct val="90000"/>
            </a:lnSpc>
            <a:spcBef>
              <a:spcPct val="0"/>
            </a:spcBef>
            <a:spcAft>
              <a:spcPct val="15000"/>
            </a:spcAft>
            <a:buFont typeface="+mj-lt"/>
            <a:buAutoNum type="romanLcPeriod"/>
          </a:pPr>
          <a:r>
            <a:rPr lang="es-CO" sz="1800" kern="1200">
              <a:solidFill>
                <a:prstClr val="black">
                  <a:hueOff val="0"/>
                  <a:satOff val="0"/>
                  <a:lumOff val="0"/>
                  <a:alphaOff val="0"/>
                </a:prstClr>
              </a:solidFill>
              <a:latin typeface="Calibri"/>
              <a:ea typeface="+mn-ea"/>
              <a:cs typeface="+mn-cs"/>
            </a:rPr>
            <a:t>Análisis de complementariedad</a:t>
          </a:r>
        </a:p>
      </dsp:txBody>
      <dsp:txXfrm>
        <a:off x="9129309" y="245590"/>
        <a:ext cx="2560435" cy="19677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1611134" y="45"/>
          <a:ext cx="5165581" cy="1240115"/>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857" tIns="91440" rIns="170688"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Rounded MT Bold" panose="020F0704030504030204" pitchFamily="34" charset="0"/>
            </a:rPr>
            <a:t>Bienes de uso público </a:t>
          </a:r>
        </a:p>
        <a:p>
          <a:pPr marL="0" lvl="0" indent="0" algn="ctr" defTabSz="1066800">
            <a:lnSpc>
              <a:spcPct val="90000"/>
            </a:lnSpc>
            <a:spcBef>
              <a:spcPct val="0"/>
            </a:spcBef>
            <a:spcAft>
              <a:spcPct val="35000"/>
            </a:spcAft>
            <a:buNone/>
          </a:pPr>
          <a:r>
            <a:rPr lang="es-CO" sz="2200" b="0" kern="1200">
              <a:latin typeface="Arial Rounded MT Bold" panose="020F0704030504030204" pitchFamily="34" charset="0"/>
            </a:rPr>
            <a:t>2021 $162,0 </a:t>
          </a:r>
        </a:p>
        <a:p>
          <a:pPr marL="0" lvl="0" indent="0" algn="ctr" defTabSz="1066800">
            <a:lnSpc>
              <a:spcPct val="90000"/>
            </a:lnSpc>
            <a:spcBef>
              <a:spcPct val="0"/>
            </a:spcBef>
            <a:spcAft>
              <a:spcPct val="35000"/>
            </a:spcAft>
            <a:buNone/>
          </a:pPr>
          <a:r>
            <a:rPr lang="es-CO" sz="2200" b="0" kern="1200">
              <a:latin typeface="Arial Rounded MT Bold" panose="020F0704030504030204" pitchFamily="34" charset="0"/>
            </a:rPr>
            <a:t>2020 $161,7</a:t>
          </a:r>
          <a:endParaRPr lang="es-CO" sz="2200" kern="1200">
            <a:latin typeface="Arial Rounded MT Bold" panose="020F0704030504030204" pitchFamily="34" charset="0"/>
          </a:endParaRPr>
        </a:p>
      </dsp:txBody>
      <dsp:txXfrm rot="10800000">
        <a:off x="1921163" y="45"/>
        <a:ext cx="4855552" cy="1240115"/>
      </dsp:txXfrm>
    </dsp:sp>
    <dsp:sp modelId="{7ADB628F-5161-4A2D-9350-330402A7F028}">
      <dsp:nvSpPr>
        <dsp:cNvPr id="0" name=""/>
        <dsp:cNvSpPr/>
      </dsp:nvSpPr>
      <dsp:spPr>
        <a:xfrm>
          <a:off x="991076" y="45"/>
          <a:ext cx="1240115" cy="1240115"/>
        </a:xfrm>
        <a:prstGeom prst="ellipse">
          <a:avLst/>
        </a:prstGeom>
        <a:blipFill rotWithShape="1">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1611134" y="1340260"/>
          <a:ext cx="5165581" cy="2254357"/>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857" tIns="91440" rIns="170688" bIns="91440" numCol="1" spcCol="1270" anchor="ctr" anchorCtr="0">
          <a:noAutofit/>
        </a:bodyPr>
        <a:lstStyle/>
        <a:p>
          <a:pPr marL="0" lvl="0" indent="0" algn="ctr" defTabSz="1066800">
            <a:lnSpc>
              <a:spcPct val="90000"/>
            </a:lnSpc>
            <a:spcBef>
              <a:spcPct val="0"/>
            </a:spcBef>
            <a:spcAft>
              <a:spcPct val="35000"/>
            </a:spcAft>
            <a:buNone/>
          </a:pPr>
          <a:r>
            <a:rPr lang="es-CO" sz="2400" kern="1200">
              <a:latin typeface="Arial Rounded MT Bold" panose="020F0704030504030204" pitchFamily="34" charset="0"/>
            </a:rPr>
            <a:t>Beneficios a los empleados</a:t>
          </a:r>
        </a:p>
        <a:p>
          <a:pPr marL="0" lvl="0" indent="0" algn="ctr" defTabSz="1066800">
            <a:lnSpc>
              <a:spcPct val="90000"/>
            </a:lnSpc>
            <a:spcBef>
              <a:spcPct val="0"/>
            </a:spcBef>
            <a:spcAft>
              <a:spcPct val="35000"/>
            </a:spcAft>
            <a:buNone/>
          </a:pPr>
          <a:r>
            <a:rPr lang="es-CO" sz="2000" b="0" kern="1200">
              <a:latin typeface="Arial Rounded MT Bold" panose="020F0704030504030204" pitchFamily="34" charset="0"/>
            </a:rPr>
            <a:t>2021* $3,7           2020  $3,9</a:t>
          </a:r>
        </a:p>
        <a:p>
          <a:pPr marL="0" lvl="0" indent="0" algn="ctr" defTabSz="1066800">
            <a:lnSpc>
              <a:spcPct val="90000"/>
            </a:lnSpc>
            <a:spcBef>
              <a:spcPct val="0"/>
            </a:spcBef>
            <a:spcAft>
              <a:spcPct val="35000"/>
            </a:spcAft>
            <a:buNone/>
          </a:pPr>
          <a:r>
            <a:rPr lang="es-CO" sz="1800" b="0" kern="1200">
              <a:latin typeface="Arial Rounded MT Bold" panose="020F0704030504030204" pitchFamily="34" charset="0"/>
            </a:rPr>
            <a:t>*Incluye Pasivo Pensional, con una cobertura cercana al 68%. </a:t>
          </a:r>
        </a:p>
      </dsp:txBody>
      <dsp:txXfrm rot="10800000">
        <a:off x="2174723" y="1340260"/>
        <a:ext cx="4601992" cy="2254357"/>
      </dsp:txXfrm>
    </dsp:sp>
    <dsp:sp modelId="{41B94F31-0B0F-47FF-897C-124C28F8A151}">
      <dsp:nvSpPr>
        <dsp:cNvPr id="0" name=""/>
        <dsp:cNvSpPr/>
      </dsp:nvSpPr>
      <dsp:spPr>
        <a:xfrm>
          <a:off x="991076" y="1847380"/>
          <a:ext cx="1240115" cy="1240115"/>
        </a:xfrm>
        <a:prstGeom prst="ellipse">
          <a:avLst/>
        </a:prstGeom>
        <a:blipFill rotWithShape="1">
          <a:blip xmlns:r="http://schemas.openxmlformats.org/officeDocument/2006/relationships" r:embed="rId2"/>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FC59-9973-40B8-BE0A-2D0FF6F46557}">
      <dsp:nvSpPr>
        <dsp:cNvPr id="0" name=""/>
        <dsp:cNvSpPr/>
      </dsp:nvSpPr>
      <dsp:spPr>
        <a:xfrm rot="10800000">
          <a:off x="372723" y="520"/>
          <a:ext cx="6212821" cy="152622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076" tIns="83820" rIns="156464" bIns="83820" numCol="1" spcCol="1270" anchor="ctr" anchorCtr="0">
          <a:noAutofit/>
        </a:bodyPr>
        <a:lstStyle/>
        <a:p>
          <a:pPr marL="0" lvl="0" indent="0" algn="ctr" defTabSz="977900">
            <a:lnSpc>
              <a:spcPct val="90000"/>
            </a:lnSpc>
            <a:spcBef>
              <a:spcPct val="0"/>
            </a:spcBef>
            <a:spcAft>
              <a:spcPct val="35000"/>
            </a:spcAft>
            <a:buNone/>
          </a:pPr>
          <a:r>
            <a:rPr lang="es-CO" sz="2200" kern="1200">
              <a:latin typeface="Arial Rounded MT Bold" panose="020F0704030504030204" pitchFamily="34" charset="0"/>
            </a:rPr>
            <a:t>       Ingresos fiscales	    	                           </a:t>
          </a:r>
        </a:p>
        <a:p>
          <a:pPr marL="0" lvl="0" indent="0" algn="ctr" defTabSz="977900">
            <a:lnSpc>
              <a:spcPct val="90000"/>
            </a:lnSpc>
            <a:spcBef>
              <a:spcPct val="0"/>
            </a:spcBef>
            <a:spcAft>
              <a:spcPct val="35000"/>
            </a:spcAft>
            <a:buNone/>
          </a:pPr>
          <a:r>
            <a:rPr lang="es-CO" sz="2000" kern="1200">
              <a:latin typeface="Arial Rounded MT Bold" panose="020F0704030504030204" pitchFamily="34" charset="0"/>
            </a:rPr>
            <a:t>2021   </a:t>
          </a:r>
          <a:r>
            <a:rPr lang="es-CO" sz="2000" b="0" kern="1200">
              <a:latin typeface="Arial Rounded MT Bold" panose="020F0704030504030204" pitchFamily="34" charset="0"/>
            </a:rPr>
            <a:t>$2,1       2020 $3,7</a:t>
          </a:r>
        </a:p>
        <a:p>
          <a:pPr marL="0" lvl="0" indent="0" algn="l" defTabSz="977900">
            <a:lnSpc>
              <a:spcPct val="90000"/>
            </a:lnSpc>
            <a:spcBef>
              <a:spcPct val="0"/>
            </a:spcBef>
            <a:spcAft>
              <a:spcPct val="35000"/>
            </a:spcAft>
            <a:buNone/>
          </a:pPr>
          <a:r>
            <a:rPr lang="es-CO" sz="2200" b="0" kern="1200">
              <a:latin typeface="Arial Rounded MT Bold" panose="020F0704030504030204" pitchFamily="34" charset="0"/>
            </a:rPr>
            <a:t>    Transferencias y subvenciones   	</a:t>
          </a:r>
          <a:r>
            <a:rPr lang="es-CO" sz="2000" b="0" kern="1200">
              <a:latin typeface="Arial Rounded MT Bold" panose="020F0704030504030204" pitchFamily="34" charset="0"/>
            </a:rPr>
            <a:t>2021  $0,8        2020 $1,7</a:t>
          </a:r>
          <a:endParaRPr lang="es-CO" sz="2200" kern="1200">
            <a:latin typeface="Arial Rounded MT Bold" panose="020F0704030504030204" pitchFamily="34" charset="0"/>
          </a:endParaRPr>
        </a:p>
      </dsp:txBody>
      <dsp:txXfrm rot="10800000">
        <a:off x="754278" y="520"/>
        <a:ext cx="5831266" cy="1526222"/>
      </dsp:txXfrm>
    </dsp:sp>
    <dsp:sp modelId="{7ADB628F-5161-4A2D-9350-330402A7F028}">
      <dsp:nvSpPr>
        <dsp:cNvPr id="0" name=""/>
        <dsp:cNvSpPr/>
      </dsp:nvSpPr>
      <dsp:spPr>
        <a:xfrm>
          <a:off x="162346" y="144505"/>
          <a:ext cx="1236078" cy="1236078"/>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48C954-6435-4598-B9C4-584CCF7F72C4}">
      <dsp:nvSpPr>
        <dsp:cNvPr id="0" name=""/>
        <dsp:cNvSpPr/>
      </dsp:nvSpPr>
      <dsp:spPr>
        <a:xfrm rot="10800000">
          <a:off x="333507" y="1657566"/>
          <a:ext cx="6291253" cy="1236078"/>
        </a:xfrm>
        <a:prstGeom prst="homePlat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5076" tIns="83820" rIns="156464" bIns="83820" numCol="1" spcCol="1270" anchor="ctr" anchorCtr="0">
          <a:noAutofit/>
        </a:bodyPr>
        <a:lstStyle/>
        <a:p>
          <a:pPr marL="0" lvl="0" indent="0" algn="ctr" defTabSz="977900">
            <a:lnSpc>
              <a:spcPct val="90000"/>
            </a:lnSpc>
            <a:spcBef>
              <a:spcPct val="0"/>
            </a:spcBef>
            <a:spcAft>
              <a:spcPct val="35000"/>
            </a:spcAft>
            <a:buNone/>
          </a:pPr>
          <a:r>
            <a:rPr lang="es-CO" sz="2200" kern="1200">
              <a:latin typeface="Arial Rounded MT Bold" panose="020F0704030504030204" pitchFamily="34" charset="0"/>
            </a:rPr>
            <a:t>Gasto público social    </a:t>
          </a:r>
        </a:p>
        <a:p>
          <a:pPr marL="0" lvl="0" indent="0" algn="ctr" defTabSz="977900">
            <a:lnSpc>
              <a:spcPct val="90000"/>
            </a:lnSpc>
            <a:spcBef>
              <a:spcPct val="0"/>
            </a:spcBef>
            <a:spcAft>
              <a:spcPct val="35000"/>
            </a:spcAft>
            <a:buNone/>
          </a:pPr>
          <a:r>
            <a:rPr lang="es-CO" sz="2200" kern="1200">
              <a:latin typeface="Arial Rounded MT Bold" panose="020F0704030504030204" pitchFamily="34" charset="0"/>
            </a:rPr>
            <a:t>2021 </a:t>
          </a:r>
          <a:r>
            <a:rPr lang="es-CO" sz="2200" b="0" kern="1200">
              <a:latin typeface="Arial Rounded MT Bold" panose="020F0704030504030204" pitchFamily="34" charset="0"/>
            </a:rPr>
            <a:t>$1,7</a:t>
          </a:r>
        </a:p>
        <a:p>
          <a:pPr marL="0" lvl="0" indent="0" algn="ctr" defTabSz="977900">
            <a:lnSpc>
              <a:spcPct val="90000"/>
            </a:lnSpc>
            <a:spcBef>
              <a:spcPct val="0"/>
            </a:spcBef>
            <a:spcAft>
              <a:spcPct val="35000"/>
            </a:spcAft>
            <a:buNone/>
          </a:pPr>
          <a:r>
            <a:rPr lang="es-CO" sz="2200" b="0" kern="1200">
              <a:latin typeface="Arial Rounded MT Bold" panose="020F0704030504030204" pitchFamily="34" charset="0"/>
            </a:rPr>
            <a:t>2020 $1,3</a:t>
          </a:r>
        </a:p>
      </dsp:txBody>
      <dsp:txXfrm rot="10800000">
        <a:off x="642526" y="1657566"/>
        <a:ext cx="5982234" cy="1236078"/>
      </dsp:txXfrm>
    </dsp:sp>
    <dsp:sp modelId="{41B94F31-0B0F-47FF-897C-124C28F8A151}">
      <dsp:nvSpPr>
        <dsp:cNvPr id="0" name=""/>
        <dsp:cNvSpPr/>
      </dsp:nvSpPr>
      <dsp:spPr>
        <a:xfrm>
          <a:off x="169391" y="1657566"/>
          <a:ext cx="1236078" cy="1236078"/>
        </a:xfrm>
        <a:prstGeom prst="ellipse">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E0C49-71F8-445D-B673-32AFEE3A3622}">
      <dsp:nvSpPr>
        <dsp:cNvPr id="0" name=""/>
        <dsp:cNvSpPr/>
      </dsp:nvSpPr>
      <dsp:spPr>
        <a:xfrm>
          <a:off x="3803" y="274425"/>
          <a:ext cx="1969699" cy="68809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2000" rIns="144000" bIns="72000" numCol="1" spcCol="1270" anchor="ctr" anchorCtr="0">
          <a:noAutofit/>
        </a:bodyPr>
        <a:lstStyle/>
        <a:p>
          <a:pPr marL="0" lvl="0" indent="0" algn="ctr" defTabSz="577850">
            <a:lnSpc>
              <a:spcPct val="90000"/>
            </a:lnSpc>
            <a:spcBef>
              <a:spcPct val="0"/>
            </a:spcBef>
            <a:spcAft>
              <a:spcPct val="35000"/>
            </a:spcAft>
            <a:buNone/>
          </a:pPr>
          <a:r>
            <a:rPr lang="es-MX" sz="1300" b="1" kern="1200"/>
            <a:t>Optimización de Procesos DIB</a:t>
          </a:r>
        </a:p>
      </dsp:txBody>
      <dsp:txXfrm>
        <a:off x="23957" y="294579"/>
        <a:ext cx="1929391" cy="647787"/>
      </dsp:txXfrm>
    </dsp:sp>
    <dsp:sp modelId="{186BDBA1-DFC0-43CB-8E85-77B34A721DCD}">
      <dsp:nvSpPr>
        <dsp:cNvPr id="0" name=""/>
        <dsp:cNvSpPr/>
      </dsp:nvSpPr>
      <dsp:spPr>
        <a:xfrm rot="5415808">
          <a:off x="937451" y="1010732"/>
          <a:ext cx="98333" cy="100241"/>
        </a:xfrm>
        <a:prstGeom prst="rightArrow">
          <a:avLst>
            <a:gd name="adj1" fmla="val 667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D1C5C6-B6A0-42DF-925E-4C8947E0D0BF}">
      <dsp:nvSpPr>
        <dsp:cNvPr id="0" name=""/>
        <dsp:cNvSpPr/>
      </dsp:nvSpPr>
      <dsp:spPr>
        <a:xfrm>
          <a:off x="0" y="1159185"/>
          <a:ext cx="1969699" cy="572806"/>
        </a:xfrm>
        <a:prstGeom prst="roundRect">
          <a:avLst>
            <a:gd name="adj" fmla="val 1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eaLnBrk="1" latinLnBrk="0">
            <a:lnSpc>
              <a:spcPct val="90000"/>
            </a:lnSpc>
            <a:spcBef>
              <a:spcPct val="0"/>
            </a:spcBef>
            <a:spcAft>
              <a:spcPct val="35000"/>
            </a:spcAft>
            <a:buNone/>
          </a:pPr>
          <a:r>
            <a:rPr lang="es-CO" sz="1200" b="1" kern="1200">
              <a:latin typeface="+mn-lt"/>
              <a:cs typeface="Arial"/>
            </a:rPr>
            <a:t>522 registros </a:t>
          </a:r>
          <a:r>
            <a:rPr lang="es-CO" sz="1200" kern="1200">
              <a:latin typeface="+mn-lt"/>
              <a:cs typeface="Arial"/>
            </a:rPr>
            <a:t>de la </a:t>
          </a:r>
          <a:r>
            <a:rPr lang="es-ES_tradnl" sz="1200" kern="1200">
              <a:latin typeface="+mn-lt"/>
              <a:cs typeface="Arial"/>
            </a:rPr>
            <a:t>Matriz de Riesgo Inherente de Seguridad </a:t>
          </a:r>
          <a:br>
            <a:rPr lang="es-ES_tradnl" sz="1200" kern="1200">
              <a:latin typeface="+mn-lt"/>
              <a:cs typeface="Arial"/>
            </a:rPr>
          </a:br>
          <a:r>
            <a:rPr lang="es-ES_tradnl" sz="1200" kern="1200">
              <a:latin typeface="+mn-lt"/>
              <a:cs typeface="Arial"/>
            </a:rPr>
            <a:t>de la Información.</a:t>
          </a:r>
          <a:endParaRPr lang="es-MX" sz="1200" kern="1200">
            <a:latin typeface="+mn-lt"/>
          </a:endParaRPr>
        </a:p>
      </dsp:txBody>
      <dsp:txXfrm>
        <a:off x="16777" y="1175962"/>
        <a:ext cx="1936145" cy="539252"/>
      </dsp:txXfrm>
    </dsp:sp>
    <dsp:sp modelId="{5DEFE065-2B4C-4B98-A0F2-7B95AF1EAE3E}">
      <dsp:nvSpPr>
        <dsp:cNvPr id="0" name=""/>
        <dsp:cNvSpPr/>
      </dsp:nvSpPr>
      <dsp:spPr>
        <a:xfrm rot="5400000">
          <a:off x="945282" y="1771559"/>
          <a:ext cx="79134" cy="100241"/>
        </a:xfrm>
        <a:prstGeom prst="rightArrow">
          <a:avLst>
            <a:gd name="adj1" fmla="val 66700"/>
            <a:gd name="adj2" fmla="val 50000"/>
          </a:avLst>
        </a:prstGeom>
        <a:solidFill>
          <a:schemeClr val="accent2">
            <a:hueOff val="-80854"/>
            <a:satOff val="-4663"/>
            <a:lumOff val="4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0EA002-046A-4818-80F9-A7CCBEAF6DCC}">
      <dsp:nvSpPr>
        <dsp:cNvPr id="0" name=""/>
        <dsp:cNvSpPr/>
      </dsp:nvSpPr>
      <dsp:spPr>
        <a:xfrm>
          <a:off x="0" y="1911368"/>
          <a:ext cx="1969699" cy="572806"/>
        </a:xfrm>
        <a:prstGeom prst="roundRect">
          <a:avLst>
            <a:gd name="adj" fmla="val 10000"/>
          </a:avLst>
        </a:prstGeom>
        <a:solidFill>
          <a:schemeClr val="accent2">
            <a:tint val="40000"/>
            <a:alpha val="90000"/>
            <a:hueOff val="-47179"/>
            <a:satOff val="-4186"/>
            <a:lumOff val="-43"/>
            <a:alphaOff val="0"/>
          </a:schemeClr>
        </a:solidFill>
        <a:ln w="12700" cap="flat" cmpd="sng" algn="ctr">
          <a:solidFill>
            <a:schemeClr val="accent2">
              <a:tint val="40000"/>
              <a:alpha val="90000"/>
              <a:hueOff val="-47179"/>
              <a:satOff val="-4186"/>
              <a:lumOff val="-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a:lnSpc>
              <a:spcPct val="90000"/>
            </a:lnSpc>
            <a:spcBef>
              <a:spcPct val="0"/>
            </a:spcBef>
            <a:spcAft>
              <a:spcPct val="35000"/>
            </a:spcAft>
            <a:buNone/>
          </a:pPr>
          <a:r>
            <a:rPr lang="es-ES_tradnl" sz="1200" kern="1200">
              <a:latin typeface="+mn-lt"/>
              <a:cs typeface="Arial"/>
            </a:rPr>
            <a:t>Compuesta por </a:t>
          </a:r>
          <a:r>
            <a:rPr lang="es-ES_tradnl" sz="1200" b="1" kern="1200">
              <a:latin typeface="+mn-lt"/>
              <a:cs typeface="Arial"/>
            </a:rPr>
            <a:t>160 vulnerabilidades </a:t>
          </a:r>
          <a:br>
            <a:rPr lang="es-ES_tradnl" sz="1200" b="1" kern="1200">
              <a:latin typeface="+mn-lt"/>
              <a:cs typeface="Arial"/>
            </a:rPr>
          </a:br>
          <a:r>
            <a:rPr lang="es-ES_tradnl" sz="1200" b="1" kern="1200">
              <a:latin typeface="+mn-lt"/>
              <a:cs typeface="Arial"/>
            </a:rPr>
            <a:t>y 70 amenazas.</a:t>
          </a:r>
          <a:endParaRPr lang="es-MX" sz="1200" b="1" kern="1200">
            <a:latin typeface="+mn-lt"/>
            <a:cs typeface="Arial" panose="020B0604020202020204" pitchFamily="34" charset="0"/>
          </a:endParaRPr>
        </a:p>
      </dsp:txBody>
      <dsp:txXfrm>
        <a:off x="16777" y="1928145"/>
        <a:ext cx="1936145" cy="539252"/>
      </dsp:txXfrm>
    </dsp:sp>
    <dsp:sp modelId="{909F6BBD-40E5-44CF-BEBA-C0D77E59E849}">
      <dsp:nvSpPr>
        <dsp:cNvPr id="0" name=""/>
        <dsp:cNvSpPr/>
      </dsp:nvSpPr>
      <dsp:spPr>
        <a:xfrm rot="5400000">
          <a:off x="942588" y="2526435"/>
          <a:ext cx="84521" cy="100241"/>
        </a:xfrm>
        <a:prstGeom prst="rightArrow">
          <a:avLst>
            <a:gd name="adj1" fmla="val 66700"/>
            <a:gd name="adj2" fmla="val 50000"/>
          </a:avLst>
        </a:prstGeom>
        <a:solidFill>
          <a:schemeClr val="accent2">
            <a:hueOff val="-161707"/>
            <a:satOff val="-9325"/>
            <a:lumOff val="9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BD2F94-AF99-4872-96DC-4304A592CC2E}">
      <dsp:nvSpPr>
        <dsp:cNvPr id="0" name=""/>
        <dsp:cNvSpPr/>
      </dsp:nvSpPr>
      <dsp:spPr>
        <a:xfrm>
          <a:off x="0" y="2668937"/>
          <a:ext cx="1969699" cy="764456"/>
        </a:xfrm>
        <a:prstGeom prst="roundRect">
          <a:avLst>
            <a:gd name="adj" fmla="val 10000"/>
          </a:avLst>
        </a:prstGeom>
        <a:solidFill>
          <a:schemeClr val="accent2">
            <a:tint val="40000"/>
            <a:alpha val="90000"/>
            <a:hueOff val="-94358"/>
            <a:satOff val="-8372"/>
            <a:lumOff val="-85"/>
            <a:alphaOff val="0"/>
          </a:schemeClr>
        </a:solidFill>
        <a:ln w="12700" cap="flat" cmpd="sng" algn="ctr">
          <a:solidFill>
            <a:schemeClr val="accent2">
              <a:tint val="40000"/>
              <a:alpha val="90000"/>
              <a:hueOff val="-94358"/>
              <a:satOff val="-8372"/>
              <a:lumOff val="-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a:lnSpc>
              <a:spcPct val="90000"/>
            </a:lnSpc>
            <a:spcBef>
              <a:spcPct val="0"/>
            </a:spcBef>
            <a:spcAft>
              <a:spcPct val="35000"/>
            </a:spcAft>
            <a:buNone/>
          </a:pPr>
          <a:r>
            <a:rPr lang="es-ES_tradnl" sz="1200" kern="1200">
              <a:latin typeface="+mn-lt"/>
              <a:cs typeface="Arial"/>
            </a:rPr>
            <a:t>Se determinan </a:t>
          </a:r>
          <a:r>
            <a:rPr lang="es-ES_tradnl" sz="1200" b="1" kern="1200">
              <a:latin typeface="+mn-lt"/>
              <a:cs typeface="Arial"/>
            </a:rPr>
            <a:t>30 riesgos de seguridad con severidad inherente extrema.</a:t>
          </a:r>
          <a:endParaRPr lang="es-MX" sz="1200" b="1" kern="1200">
            <a:latin typeface="+mn-lt"/>
            <a:cs typeface="Arial" panose="020B0604020202020204" pitchFamily="34" charset="0"/>
          </a:endParaRPr>
        </a:p>
      </dsp:txBody>
      <dsp:txXfrm>
        <a:off x="22390" y="2691327"/>
        <a:ext cx="1924919" cy="719676"/>
      </dsp:txXfrm>
    </dsp:sp>
    <dsp:sp modelId="{2141B930-2D96-47EE-9B1B-8EC8740B7551}">
      <dsp:nvSpPr>
        <dsp:cNvPr id="0" name=""/>
        <dsp:cNvSpPr/>
      </dsp:nvSpPr>
      <dsp:spPr>
        <a:xfrm rot="5386923">
          <a:off x="916318" y="3503836"/>
          <a:ext cx="140886" cy="100241"/>
        </a:xfrm>
        <a:prstGeom prst="rightArrow">
          <a:avLst>
            <a:gd name="adj1" fmla="val 66700"/>
            <a:gd name="adj2" fmla="val 50000"/>
          </a:avLst>
        </a:prstGeom>
        <a:solidFill>
          <a:schemeClr val="accent2">
            <a:hueOff val="-242561"/>
            <a:satOff val="-13988"/>
            <a:lumOff val="14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28F23B-6255-4584-B49F-91E551E4FAA1}">
      <dsp:nvSpPr>
        <dsp:cNvPr id="0" name=""/>
        <dsp:cNvSpPr/>
      </dsp:nvSpPr>
      <dsp:spPr>
        <a:xfrm>
          <a:off x="3803" y="3674520"/>
          <a:ext cx="1969699" cy="752891"/>
        </a:xfrm>
        <a:prstGeom prst="roundRect">
          <a:avLst>
            <a:gd name="adj" fmla="val 10000"/>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rtl="0">
            <a:lnSpc>
              <a:spcPct val="90000"/>
            </a:lnSpc>
            <a:spcBef>
              <a:spcPct val="0"/>
            </a:spcBef>
            <a:spcAft>
              <a:spcPct val="35000"/>
            </a:spcAft>
            <a:buNone/>
          </a:pPr>
          <a:r>
            <a:rPr lang="es-ES_tradnl" sz="1200" kern="1200">
              <a:latin typeface="+mn-lt"/>
              <a:cs typeface="Arial"/>
            </a:rPr>
            <a:t>Recomendación: </a:t>
          </a:r>
          <a:r>
            <a:rPr lang="es-ES_tradnl" sz="1200" b="1" kern="1200">
              <a:latin typeface="+mn-lt"/>
              <a:cs typeface="Arial"/>
            </a:rPr>
            <a:t>adquirir un Sistema Integrado de Información con los estándares de seguridad y disponibilidad requeridos</a:t>
          </a:r>
          <a:r>
            <a:rPr lang="es-ES_tradnl" sz="1200" kern="1200">
              <a:latin typeface="+mn-lt"/>
              <a:cs typeface="Arial"/>
            </a:rPr>
            <a:t>.</a:t>
          </a:r>
          <a:endParaRPr lang="es-MX" sz="1200" kern="1200">
            <a:latin typeface="+mn-lt"/>
            <a:cs typeface="Arial"/>
          </a:endParaRPr>
        </a:p>
      </dsp:txBody>
      <dsp:txXfrm>
        <a:off x="25854" y="3696571"/>
        <a:ext cx="1925597" cy="708789"/>
      </dsp:txXfrm>
    </dsp:sp>
    <dsp:sp modelId="{42430008-9734-4611-AF5D-3BAF1B7E44A8}">
      <dsp:nvSpPr>
        <dsp:cNvPr id="0" name=""/>
        <dsp:cNvSpPr/>
      </dsp:nvSpPr>
      <dsp:spPr>
        <a:xfrm>
          <a:off x="2300758" y="294892"/>
          <a:ext cx="1904995" cy="705445"/>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2000" rIns="16510" bIns="72000" numCol="1" spcCol="1270" anchor="ctr" anchorCtr="0">
          <a:noAutofit/>
        </a:bodyPr>
        <a:lstStyle/>
        <a:p>
          <a:pPr marL="0" lvl="0" indent="0" algn="ctr" defTabSz="577850">
            <a:lnSpc>
              <a:spcPct val="90000"/>
            </a:lnSpc>
            <a:spcBef>
              <a:spcPct val="0"/>
            </a:spcBef>
            <a:spcAft>
              <a:spcPct val="35000"/>
            </a:spcAft>
            <a:buNone/>
          </a:pPr>
          <a:r>
            <a:rPr lang="es-MX" sz="1300" b="1" kern="1200"/>
            <a:t>Diagnóstico DIT / Experiencias anteriores</a:t>
          </a:r>
        </a:p>
      </dsp:txBody>
      <dsp:txXfrm>
        <a:off x="2321420" y="315554"/>
        <a:ext cx="1863671" cy="664121"/>
      </dsp:txXfrm>
    </dsp:sp>
    <dsp:sp modelId="{F70ADCA8-610C-4492-BE4D-0777CD6E0687}">
      <dsp:nvSpPr>
        <dsp:cNvPr id="0" name=""/>
        <dsp:cNvSpPr/>
      </dsp:nvSpPr>
      <dsp:spPr>
        <a:xfrm rot="5427212">
          <a:off x="3204746" y="1040225"/>
          <a:ext cx="90010" cy="100241"/>
        </a:xfrm>
        <a:prstGeom prst="rightArrow">
          <a:avLst>
            <a:gd name="adj1" fmla="val 66700"/>
            <a:gd name="adj2" fmla="val 50000"/>
          </a:avLst>
        </a:prstGeom>
        <a:solidFill>
          <a:schemeClr val="accent2">
            <a:hueOff val="-323414"/>
            <a:satOff val="-18651"/>
            <a:lumOff val="191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D4744B-87AE-4CA5-852D-ADAD2B7232FE}">
      <dsp:nvSpPr>
        <dsp:cNvPr id="0" name=""/>
        <dsp:cNvSpPr/>
      </dsp:nvSpPr>
      <dsp:spPr>
        <a:xfrm>
          <a:off x="2294274" y="1180353"/>
          <a:ext cx="1904995" cy="572806"/>
        </a:xfrm>
        <a:prstGeom prst="roundRect">
          <a:avLst>
            <a:gd name="adj" fmla="val 10000"/>
          </a:avLst>
        </a:prstGeom>
        <a:solidFill>
          <a:schemeClr val="accent2">
            <a:tint val="40000"/>
            <a:alpha val="90000"/>
            <a:hueOff val="-188717"/>
            <a:satOff val="-16744"/>
            <a:lumOff val="-171"/>
            <a:alphaOff val="0"/>
          </a:schemeClr>
        </a:solidFill>
        <a:ln w="12700" cap="flat" cmpd="sng" algn="ctr">
          <a:solidFill>
            <a:schemeClr val="accent2">
              <a:tint val="40000"/>
              <a:alpha val="90000"/>
              <a:hueOff val="-188717"/>
              <a:satOff val="-16744"/>
              <a:lumOff val="-1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a:lnSpc>
              <a:spcPct val="90000"/>
            </a:lnSpc>
            <a:spcBef>
              <a:spcPct val="0"/>
            </a:spcBef>
            <a:spcAft>
              <a:spcPct val="35000"/>
            </a:spcAft>
            <a:buNone/>
          </a:pPr>
          <a:r>
            <a:rPr lang="es-MX" sz="1200" kern="1200">
              <a:latin typeface="+mn-lt"/>
              <a:cs typeface="Arial"/>
            </a:rPr>
            <a:t>Intento </a:t>
          </a:r>
          <a:r>
            <a:rPr lang="es-MX" sz="1200" b="1" kern="1200">
              <a:latin typeface="+mn-lt"/>
              <a:cs typeface="Arial"/>
            </a:rPr>
            <a:t>actualización </a:t>
          </a:r>
          <a:br>
            <a:rPr lang="es-MX" sz="1200" b="1" kern="1200">
              <a:latin typeface="+mn-lt"/>
              <a:cs typeface="Arial"/>
            </a:rPr>
          </a:br>
          <a:r>
            <a:rPr lang="es-MX" sz="1200" b="1" kern="1200">
              <a:latin typeface="+mn-lt"/>
              <a:cs typeface="Arial"/>
            </a:rPr>
            <a:t>a la medida</a:t>
          </a:r>
          <a:r>
            <a:rPr lang="es-MX" sz="1200" kern="1200">
              <a:latin typeface="+mn-lt"/>
              <a:cs typeface="Arial"/>
            </a:rPr>
            <a:t>: </a:t>
          </a:r>
          <a:br>
            <a:rPr lang="es-MX" sz="1200" kern="1200">
              <a:latin typeface="+mn-lt"/>
              <a:cs typeface="Arial"/>
            </a:rPr>
          </a:br>
          <a:r>
            <a:rPr lang="es-MX" sz="1200" kern="1200" err="1">
              <a:latin typeface="+mn-lt"/>
              <a:cs typeface="Arial"/>
            </a:rPr>
            <a:t>Heinsohn</a:t>
          </a:r>
          <a:r>
            <a:rPr lang="es-MX" sz="1200" kern="1200">
              <a:latin typeface="+mn-lt"/>
              <a:cs typeface="Arial"/>
            </a:rPr>
            <a:t> (</a:t>
          </a:r>
          <a:r>
            <a:rPr lang="es-MX" sz="1200" kern="1200">
              <a:latin typeface="+mn-lt"/>
            </a:rPr>
            <a:t>2009-2013 ).</a:t>
          </a:r>
          <a:endParaRPr lang="es-MX" sz="1200" kern="1200">
            <a:latin typeface="+mn-lt"/>
            <a:cs typeface="Arial" panose="020B0604020202020204" pitchFamily="34" charset="0"/>
          </a:endParaRPr>
        </a:p>
      </dsp:txBody>
      <dsp:txXfrm>
        <a:off x="2311051" y="1197130"/>
        <a:ext cx="1871441" cy="539252"/>
      </dsp:txXfrm>
    </dsp:sp>
    <dsp:sp modelId="{0C836A74-5FF3-47BF-9E22-82D2E2EDD69D}">
      <dsp:nvSpPr>
        <dsp:cNvPr id="0" name=""/>
        <dsp:cNvSpPr/>
      </dsp:nvSpPr>
      <dsp:spPr>
        <a:xfrm rot="5400000">
          <a:off x="3196651" y="1803280"/>
          <a:ext cx="100241" cy="100241"/>
        </a:xfrm>
        <a:prstGeom prst="rightArrow">
          <a:avLst>
            <a:gd name="adj1" fmla="val 66700"/>
            <a:gd name="adj2" fmla="val 50000"/>
          </a:avLst>
        </a:prstGeom>
        <a:solidFill>
          <a:schemeClr val="accent2">
            <a:hueOff val="-404268"/>
            <a:satOff val="-23313"/>
            <a:lumOff val="23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7EE28D-A8DF-4813-A0F1-AA309C709DA8}">
      <dsp:nvSpPr>
        <dsp:cNvPr id="0" name=""/>
        <dsp:cNvSpPr/>
      </dsp:nvSpPr>
      <dsp:spPr>
        <a:xfrm>
          <a:off x="2294274" y="1953642"/>
          <a:ext cx="1904995" cy="660268"/>
        </a:xfrm>
        <a:prstGeom prst="roundRect">
          <a:avLst>
            <a:gd name="adj" fmla="val 10000"/>
          </a:avLst>
        </a:prstGeom>
        <a:solidFill>
          <a:schemeClr val="accent2">
            <a:tint val="40000"/>
            <a:alpha val="90000"/>
            <a:hueOff val="-235896"/>
            <a:satOff val="-20929"/>
            <a:lumOff val="-214"/>
            <a:alphaOff val="0"/>
          </a:schemeClr>
        </a:solidFill>
        <a:ln w="12700" cap="flat" cmpd="sng" algn="ctr">
          <a:solidFill>
            <a:schemeClr val="accent2">
              <a:tint val="40000"/>
              <a:alpha val="90000"/>
              <a:hueOff val="-235896"/>
              <a:satOff val="-20929"/>
              <a:lumOff val="-2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a:lnSpc>
              <a:spcPct val="90000"/>
            </a:lnSpc>
            <a:spcBef>
              <a:spcPct val="0"/>
            </a:spcBef>
            <a:spcAft>
              <a:spcPct val="35000"/>
            </a:spcAft>
            <a:buNone/>
          </a:pPr>
          <a:r>
            <a:rPr lang="es-CO" sz="1200" b="1" kern="1200" noProof="0">
              <a:latin typeface="+mn-lt"/>
              <a:cs typeface="Arial"/>
            </a:rPr>
            <a:t>Ausencia de estándares, metodologías y documentación</a:t>
          </a:r>
          <a:r>
            <a:rPr lang="es-CO" sz="1200" kern="1200" noProof="0">
              <a:latin typeface="+mn-lt"/>
              <a:cs typeface="Arial"/>
            </a:rPr>
            <a:t> de </a:t>
          </a:r>
          <a:br>
            <a:rPr lang="es-CO" sz="1200" kern="1200" noProof="0">
              <a:latin typeface="+mn-lt"/>
              <a:cs typeface="Arial"/>
            </a:rPr>
          </a:br>
          <a:r>
            <a:rPr lang="es-CO" sz="1200" kern="1200" noProof="0">
              <a:latin typeface="+mn-lt"/>
              <a:cs typeface="Arial"/>
            </a:rPr>
            <a:t>Desarrollo de Software</a:t>
          </a:r>
          <a:r>
            <a:rPr lang="es-CO" sz="1200" kern="1200">
              <a:latin typeface="+mn-lt"/>
              <a:cs typeface="Arial"/>
            </a:rPr>
            <a:t>.</a:t>
          </a:r>
          <a:endParaRPr lang="es-MX" sz="1200" kern="1200">
            <a:latin typeface="+mn-lt"/>
            <a:cs typeface="Arial" panose="020B0604020202020204" pitchFamily="34" charset="0"/>
          </a:endParaRPr>
        </a:p>
      </dsp:txBody>
      <dsp:txXfrm>
        <a:off x="2313613" y="1972981"/>
        <a:ext cx="1866317" cy="621590"/>
      </dsp:txXfrm>
    </dsp:sp>
    <dsp:sp modelId="{3C08B6C0-B2B2-444E-9BBB-BA6A6B6E7472}">
      <dsp:nvSpPr>
        <dsp:cNvPr id="0" name=""/>
        <dsp:cNvSpPr/>
      </dsp:nvSpPr>
      <dsp:spPr>
        <a:xfrm rot="5400000">
          <a:off x="3163890" y="2696792"/>
          <a:ext cx="165762" cy="100241"/>
        </a:xfrm>
        <a:prstGeom prst="rightArrow">
          <a:avLst>
            <a:gd name="adj1" fmla="val 66700"/>
            <a:gd name="adj2" fmla="val 50000"/>
          </a:avLst>
        </a:prstGeom>
        <a:solidFill>
          <a:schemeClr val="accent2">
            <a:hueOff val="-485121"/>
            <a:satOff val="-27976"/>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7A1B99-911C-454A-B862-F882DF07D9D1}">
      <dsp:nvSpPr>
        <dsp:cNvPr id="0" name=""/>
        <dsp:cNvSpPr/>
      </dsp:nvSpPr>
      <dsp:spPr>
        <a:xfrm>
          <a:off x="2294274" y="2879915"/>
          <a:ext cx="1904995" cy="533328"/>
        </a:xfrm>
        <a:prstGeom prst="roundRect">
          <a:avLst>
            <a:gd name="adj" fmla="val 10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a:lnSpc>
              <a:spcPct val="90000"/>
            </a:lnSpc>
            <a:spcBef>
              <a:spcPct val="0"/>
            </a:spcBef>
            <a:spcAft>
              <a:spcPct val="35000"/>
            </a:spcAft>
            <a:buNone/>
          </a:pPr>
          <a:r>
            <a:rPr lang="es-MX" sz="1200" b="1" kern="1200">
              <a:latin typeface="+mn-lt"/>
              <a:cs typeface="Arial"/>
            </a:rPr>
            <a:t>Complejidad e inestabilidad</a:t>
          </a:r>
          <a:r>
            <a:rPr lang="es-MX" sz="1200" kern="1200">
              <a:latin typeface="+mn-lt"/>
              <a:cs typeface="Arial"/>
            </a:rPr>
            <a:t> plataformas de infraestructura.</a:t>
          </a:r>
        </a:p>
      </dsp:txBody>
      <dsp:txXfrm>
        <a:off x="2309895" y="2895536"/>
        <a:ext cx="1873753" cy="502086"/>
      </dsp:txXfrm>
    </dsp:sp>
    <dsp:sp modelId="{2DD23B55-2F48-437A-BEEC-1F1D7402D032}">
      <dsp:nvSpPr>
        <dsp:cNvPr id="0" name=""/>
        <dsp:cNvSpPr/>
      </dsp:nvSpPr>
      <dsp:spPr>
        <a:xfrm rot="5378466">
          <a:off x="3175350" y="3487110"/>
          <a:ext cx="147736" cy="100241"/>
        </a:xfrm>
        <a:prstGeom prst="rightArrow">
          <a:avLst>
            <a:gd name="adj1" fmla="val 66700"/>
            <a:gd name="adj2" fmla="val 50000"/>
          </a:avLst>
        </a:prstGeom>
        <a:solidFill>
          <a:schemeClr val="accent2">
            <a:hueOff val="-565975"/>
            <a:satOff val="-32639"/>
            <a:lumOff val="33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6C2445-9928-4233-8360-BAF3FEF93B2F}">
      <dsp:nvSpPr>
        <dsp:cNvPr id="0" name=""/>
        <dsp:cNvSpPr/>
      </dsp:nvSpPr>
      <dsp:spPr>
        <a:xfrm>
          <a:off x="2299292" y="3661216"/>
          <a:ext cx="1904995" cy="572806"/>
        </a:xfrm>
        <a:prstGeom prst="roundRect">
          <a:avLst>
            <a:gd name="adj" fmla="val 10000"/>
          </a:avLst>
        </a:prstGeom>
        <a:solidFill>
          <a:schemeClr val="accent2">
            <a:tint val="40000"/>
            <a:alpha val="90000"/>
            <a:hueOff val="-330255"/>
            <a:satOff val="-29301"/>
            <a:lumOff val="-299"/>
            <a:alphaOff val="0"/>
          </a:schemeClr>
        </a:solidFill>
        <a:ln w="12700" cap="flat" cmpd="sng" algn="ctr">
          <a:solidFill>
            <a:schemeClr val="accent2">
              <a:tint val="40000"/>
              <a:alpha val="90000"/>
              <a:hueOff val="-330255"/>
              <a:satOff val="-29301"/>
              <a:lumOff val="-2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l" defTabSz="533400">
            <a:lnSpc>
              <a:spcPct val="90000"/>
            </a:lnSpc>
            <a:spcBef>
              <a:spcPct val="0"/>
            </a:spcBef>
            <a:spcAft>
              <a:spcPct val="35000"/>
            </a:spcAft>
            <a:buNone/>
          </a:pPr>
          <a:r>
            <a:rPr lang="es-MX" sz="1200" b="1" kern="1200">
              <a:latin typeface="+mn-lt"/>
              <a:cs typeface="Arial"/>
            </a:rPr>
            <a:t>Obsolescencia.</a:t>
          </a:r>
        </a:p>
      </dsp:txBody>
      <dsp:txXfrm>
        <a:off x="2316069" y="3677993"/>
        <a:ext cx="1871441" cy="539252"/>
      </dsp:txXfrm>
    </dsp:sp>
    <dsp:sp modelId="{949C39D6-23E2-435C-B0AC-5FB5C689CA44}">
      <dsp:nvSpPr>
        <dsp:cNvPr id="0" name=""/>
        <dsp:cNvSpPr/>
      </dsp:nvSpPr>
      <dsp:spPr>
        <a:xfrm>
          <a:off x="4520041" y="274425"/>
          <a:ext cx="1833623" cy="722796"/>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72000" rIns="144000" bIns="72000" numCol="1" spcCol="1270" anchor="ctr" anchorCtr="0">
          <a:noAutofit/>
        </a:bodyPr>
        <a:lstStyle/>
        <a:p>
          <a:pPr marL="0" lvl="0" indent="0" algn="ctr" defTabSz="577850">
            <a:lnSpc>
              <a:spcPct val="90000"/>
            </a:lnSpc>
            <a:spcBef>
              <a:spcPct val="0"/>
            </a:spcBef>
            <a:spcAft>
              <a:spcPct val="35000"/>
            </a:spcAft>
            <a:buNone/>
          </a:pPr>
          <a:r>
            <a:rPr lang="es-MX" sz="1300" b="1" kern="1200"/>
            <a:t>Exploración de Mercado</a:t>
          </a:r>
        </a:p>
      </dsp:txBody>
      <dsp:txXfrm>
        <a:off x="4541211" y="295595"/>
        <a:ext cx="1791283" cy="680456"/>
      </dsp:txXfrm>
    </dsp:sp>
    <dsp:sp modelId="{09734EDA-1ADC-46EC-BA1E-A909AA45F27B}">
      <dsp:nvSpPr>
        <dsp:cNvPr id="0" name=""/>
        <dsp:cNvSpPr/>
      </dsp:nvSpPr>
      <dsp:spPr>
        <a:xfrm rot="5400000">
          <a:off x="5389718" y="1041370"/>
          <a:ext cx="94269" cy="100241"/>
        </a:xfrm>
        <a:prstGeom prst="rightArrow">
          <a:avLst>
            <a:gd name="adj1" fmla="val 66700"/>
            <a:gd name="adj2" fmla="val 50000"/>
          </a:avLst>
        </a:prstGeom>
        <a:solidFill>
          <a:schemeClr val="accent2">
            <a:hueOff val="-646828"/>
            <a:satOff val="-37301"/>
            <a:lumOff val="38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B1A938-89F4-4E53-A46D-F7A5C72E647E}">
      <dsp:nvSpPr>
        <dsp:cNvPr id="0" name=""/>
        <dsp:cNvSpPr/>
      </dsp:nvSpPr>
      <dsp:spPr>
        <a:xfrm>
          <a:off x="4520041" y="1185761"/>
          <a:ext cx="1833623" cy="572806"/>
        </a:xfrm>
        <a:prstGeom prst="roundRect">
          <a:avLst>
            <a:gd name="adj" fmla="val 10000"/>
          </a:avLst>
        </a:prstGeom>
        <a:solidFill>
          <a:schemeClr val="accent2">
            <a:tint val="40000"/>
            <a:alpha val="90000"/>
            <a:hueOff val="-377434"/>
            <a:satOff val="-33487"/>
            <a:lumOff val="-342"/>
            <a:alphaOff val="0"/>
          </a:schemeClr>
        </a:solidFill>
        <a:ln w="12700" cap="flat" cmpd="sng" algn="ctr">
          <a:solidFill>
            <a:schemeClr val="accent2">
              <a:tint val="40000"/>
              <a:alpha val="90000"/>
              <a:hueOff val="-377434"/>
              <a:satOff val="-33487"/>
              <a:lumOff val="-34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ctr" defTabSz="533400">
            <a:lnSpc>
              <a:spcPct val="90000"/>
            </a:lnSpc>
            <a:spcBef>
              <a:spcPct val="0"/>
            </a:spcBef>
            <a:spcAft>
              <a:spcPct val="35000"/>
            </a:spcAft>
            <a:buNone/>
          </a:pPr>
          <a:r>
            <a:rPr lang="es-CO" sz="1200" kern="1200">
              <a:latin typeface="+mn-lt"/>
              <a:cs typeface="Arial"/>
            </a:rPr>
            <a:t>Colaboración con</a:t>
          </a:r>
          <a:r>
            <a:rPr lang="es-CO" sz="1200" b="1" kern="1200">
              <a:latin typeface="+mn-lt"/>
              <a:cs typeface="Arial"/>
            </a:rPr>
            <a:t> </a:t>
          </a:r>
          <a:r>
            <a:rPr lang="es-CO" sz="1200" b="1" kern="1200" err="1">
              <a:latin typeface="+mn-lt"/>
              <a:cs typeface="Arial"/>
            </a:rPr>
            <a:t>Invest</a:t>
          </a:r>
          <a:r>
            <a:rPr lang="es-CO" sz="1200" b="1" kern="1200">
              <a:latin typeface="+mn-lt"/>
              <a:cs typeface="Arial"/>
            </a:rPr>
            <a:t> in Bogotá.</a:t>
          </a:r>
          <a:endParaRPr lang="es-MX" sz="1200" b="1" kern="1200">
            <a:latin typeface="+mn-lt"/>
            <a:cs typeface="Arial"/>
          </a:endParaRPr>
        </a:p>
      </dsp:txBody>
      <dsp:txXfrm>
        <a:off x="4536818" y="1202538"/>
        <a:ext cx="1800069" cy="539252"/>
      </dsp:txXfrm>
    </dsp:sp>
    <dsp:sp modelId="{149C2E1E-F6B0-4B8A-AC39-A64DA46F4182}">
      <dsp:nvSpPr>
        <dsp:cNvPr id="0" name=""/>
        <dsp:cNvSpPr/>
      </dsp:nvSpPr>
      <dsp:spPr>
        <a:xfrm rot="5400000">
          <a:off x="5356875" y="1838545"/>
          <a:ext cx="159954" cy="100241"/>
        </a:xfrm>
        <a:prstGeom prst="rightArrow">
          <a:avLst>
            <a:gd name="adj1" fmla="val 667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A7103D-A5BE-43DB-9C06-CD9ED56F9753}">
      <dsp:nvSpPr>
        <dsp:cNvPr id="0" name=""/>
        <dsp:cNvSpPr/>
      </dsp:nvSpPr>
      <dsp:spPr>
        <a:xfrm>
          <a:off x="4520041" y="2018763"/>
          <a:ext cx="1833623" cy="572806"/>
        </a:xfrm>
        <a:prstGeom prst="roundRect">
          <a:avLst>
            <a:gd name="adj" fmla="val 1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ctr" defTabSz="533400">
            <a:lnSpc>
              <a:spcPct val="90000"/>
            </a:lnSpc>
            <a:spcBef>
              <a:spcPct val="0"/>
            </a:spcBef>
            <a:spcAft>
              <a:spcPct val="35000"/>
            </a:spcAft>
            <a:buNone/>
          </a:pPr>
          <a:r>
            <a:rPr lang="es-CO" sz="1200" kern="1200">
              <a:latin typeface="+mn-lt"/>
              <a:cs typeface="Arial"/>
            </a:rPr>
            <a:t>Entendimiento del </a:t>
          </a:r>
          <a:r>
            <a:rPr lang="es-CO" sz="1200" b="1" kern="1200">
              <a:latin typeface="+mn-lt"/>
              <a:cs typeface="Arial"/>
            </a:rPr>
            <a:t>mercado de soluciones tecnológicas para la administración tributaria</a:t>
          </a:r>
          <a:r>
            <a:rPr lang="es-CO" sz="1200" kern="1200">
              <a:latin typeface="+mn-lt"/>
              <a:cs typeface="Arial"/>
            </a:rPr>
            <a:t>.</a:t>
          </a:r>
          <a:endParaRPr lang="es-MX" sz="1200" kern="1200">
            <a:latin typeface="+mn-lt"/>
            <a:cs typeface="Arial"/>
          </a:endParaRPr>
        </a:p>
      </dsp:txBody>
      <dsp:txXfrm>
        <a:off x="4536818" y="2035540"/>
        <a:ext cx="1800069" cy="539252"/>
      </dsp:txXfrm>
    </dsp:sp>
    <dsp:sp modelId="{2338183C-C9EF-4D1B-985C-D4F6CEC07CF9}">
      <dsp:nvSpPr>
        <dsp:cNvPr id="0" name=""/>
        <dsp:cNvSpPr/>
      </dsp:nvSpPr>
      <dsp:spPr>
        <a:xfrm rot="5343105">
          <a:off x="5352007" y="2683487"/>
          <a:ext cx="183873" cy="100241"/>
        </a:xfrm>
        <a:prstGeom prst="rightArrow">
          <a:avLst>
            <a:gd name="adj1" fmla="val 66700"/>
            <a:gd name="adj2" fmla="val 50000"/>
          </a:avLst>
        </a:prstGeom>
        <a:solidFill>
          <a:schemeClr val="accent2">
            <a:hueOff val="-808535"/>
            <a:satOff val="-46627"/>
            <a:lumOff val="479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AA17E3-DDFE-40A2-BA0D-519429647452}">
      <dsp:nvSpPr>
        <dsp:cNvPr id="0" name=""/>
        <dsp:cNvSpPr/>
      </dsp:nvSpPr>
      <dsp:spPr>
        <a:xfrm>
          <a:off x="4534223" y="2875646"/>
          <a:ext cx="1833623" cy="572806"/>
        </a:xfrm>
        <a:prstGeom prst="roundRect">
          <a:avLst>
            <a:gd name="adj" fmla="val 10000"/>
          </a:avLst>
        </a:prstGeom>
        <a:solidFill>
          <a:schemeClr val="accent2">
            <a:tint val="40000"/>
            <a:alpha val="90000"/>
            <a:hueOff val="-471792"/>
            <a:satOff val="-41859"/>
            <a:lumOff val="-427"/>
            <a:alphaOff val="0"/>
          </a:schemeClr>
        </a:solidFill>
        <a:ln w="12700" cap="flat" cmpd="sng" algn="ctr">
          <a:solidFill>
            <a:schemeClr val="accent2">
              <a:tint val="40000"/>
              <a:alpha val="90000"/>
              <a:hueOff val="-471792"/>
              <a:satOff val="-41859"/>
              <a:lumOff val="-4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ctr" defTabSz="533400">
            <a:lnSpc>
              <a:spcPct val="90000"/>
            </a:lnSpc>
            <a:spcBef>
              <a:spcPct val="0"/>
            </a:spcBef>
            <a:spcAft>
              <a:spcPct val="35000"/>
            </a:spcAft>
            <a:buNone/>
          </a:pPr>
          <a:r>
            <a:rPr lang="es-CO" sz="1200" b="1" kern="1200">
              <a:latin typeface="+mn-lt"/>
              <a:cs typeface="Arial"/>
            </a:rPr>
            <a:t>Aproximación a la oferta</a:t>
          </a:r>
          <a:r>
            <a:rPr lang="es-CO" sz="1200" kern="1200">
              <a:latin typeface="+mn-lt"/>
              <a:cs typeface="Arial"/>
            </a:rPr>
            <a:t> a través de sesiones de trabajo con fabricantes e integradores.</a:t>
          </a:r>
          <a:endParaRPr lang="es-MX" sz="1200" kern="1200">
            <a:latin typeface="+mn-lt"/>
            <a:cs typeface="Arial"/>
          </a:endParaRPr>
        </a:p>
      </dsp:txBody>
      <dsp:txXfrm>
        <a:off x="4551000" y="2892423"/>
        <a:ext cx="1800069" cy="539252"/>
      </dsp:txXfrm>
    </dsp:sp>
    <dsp:sp modelId="{C928123D-A5E7-4064-A7B1-8658807F1209}">
      <dsp:nvSpPr>
        <dsp:cNvPr id="0" name=""/>
        <dsp:cNvSpPr/>
      </dsp:nvSpPr>
      <dsp:spPr>
        <a:xfrm rot="5449323">
          <a:off x="5365595" y="3527911"/>
          <a:ext cx="158943" cy="100241"/>
        </a:xfrm>
        <a:prstGeom prst="rightArrow">
          <a:avLst>
            <a:gd name="adj1" fmla="val 66700"/>
            <a:gd name="adj2" fmla="val 50000"/>
          </a:avLst>
        </a:prstGeom>
        <a:solidFill>
          <a:schemeClr val="accent2">
            <a:hueOff val="-889388"/>
            <a:satOff val="-51289"/>
            <a:lumOff val="52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A1F94E-4408-49C0-AF7E-678D9A733C00}">
      <dsp:nvSpPr>
        <dsp:cNvPr id="0" name=""/>
        <dsp:cNvSpPr/>
      </dsp:nvSpPr>
      <dsp:spPr>
        <a:xfrm>
          <a:off x="4522286" y="3707610"/>
          <a:ext cx="1833623" cy="572806"/>
        </a:xfrm>
        <a:prstGeom prst="roundRect">
          <a:avLst>
            <a:gd name="adj" fmla="val 10000"/>
          </a:avLst>
        </a:prstGeom>
        <a:solidFill>
          <a:schemeClr val="accent2">
            <a:tint val="40000"/>
            <a:alpha val="90000"/>
            <a:hueOff val="-518971"/>
            <a:satOff val="-46045"/>
            <a:lumOff val="-470"/>
            <a:alphaOff val="0"/>
          </a:schemeClr>
        </a:solidFill>
        <a:ln w="12700" cap="flat" cmpd="sng" algn="ctr">
          <a:solidFill>
            <a:schemeClr val="accent2">
              <a:tint val="40000"/>
              <a:alpha val="90000"/>
              <a:hueOff val="-518971"/>
              <a:satOff val="-46045"/>
              <a:lumOff val="-4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72000" rIns="144000" bIns="72000" numCol="1" spcCol="1270" anchor="ctr" anchorCtr="0">
          <a:noAutofit/>
        </a:bodyPr>
        <a:lstStyle/>
        <a:p>
          <a:pPr marL="0" lvl="0" indent="0" algn="ctr" defTabSz="533400">
            <a:lnSpc>
              <a:spcPct val="90000"/>
            </a:lnSpc>
            <a:spcBef>
              <a:spcPct val="0"/>
            </a:spcBef>
            <a:spcAft>
              <a:spcPct val="35000"/>
            </a:spcAft>
            <a:buNone/>
          </a:pPr>
          <a:r>
            <a:rPr lang="es-CO" sz="1200" b="1" kern="1200" err="1">
              <a:latin typeface="+mn-lt"/>
              <a:cs typeface="Arial"/>
            </a:rPr>
            <a:t>Request</a:t>
          </a:r>
          <a:r>
            <a:rPr lang="es-CO" sz="1200" b="1" kern="1200">
              <a:latin typeface="+mn-lt"/>
              <a:cs typeface="Arial"/>
            </a:rPr>
            <a:t> </a:t>
          </a:r>
          <a:r>
            <a:rPr lang="es-CO" sz="1200" b="1" kern="1200" err="1">
              <a:latin typeface="+mn-lt"/>
              <a:cs typeface="Arial"/>
            </a:rPr>
            <a:t>for</a:t>
          </a:r>
          <a:r>
            <a:rPr lang="es-CO" sz="1200" b="1" kern="1200">
              <a:latin typeface="+mn-lt"/>
              <a:cs typeface="Arial"/>
            </a:rPr>
            <a:t> </a:t>
          </a:r>
          <a:r>
            <a:rPr lang="es-CO" sz="1200" b="1" kern="1200" err="1">
              <a:latin typeface="+mn-lt"/>
              <a:cs typeface="Arial"/>
            </a:rPr>
            <a:t>information</a:t>
          </a:r>
          <a:r>
            <a:rPr lang="es-CO" sz="1200" b="1" kern="1200">
              <a:latin typeface="+mn-lt"/>
              <a:cs typeface="Arial"/>
            </a:rPr>
            <a:t> (RFI</a:t>
          </a:r>
          <a:r>
            <a:rPr lang="es-CO" sz="1200" kern="1200">
              <a:latin typeface="+mn-lt"/>
              <a:cs typeface="Arial"/>
            </a:rPr>
            <a:t>) sobre soluciones tecnológicas para la administración tributaria.</a:t>
          </a:r>
          <a:endParaRPr lang="es-MX" sz="1200" kern="1200">
            <a:latin typeface="+mn-lt"/>
            <a:cs typeface="Arial"/>
          </a:endParaRPr>
        </a:p>
      </dsp:txBody>
      <dsp:txXfrm>
        <a:off x="4539063" y="3724387"/>
        <a:ext cx="1800069" cy="539252"/>
      </dsp:txXfrm>
    </dsp:sp>
    <dsp:sp modelId="{7FA711A8-C0DB-477E-83A3-582B5696A4AB}">
      <dsp:nvSpPr>
        <dsp:cNvPr id="0" name=""/>
        <dsp:cNvSpPr/>
      </dsp:nvSpPr>
      <dsp:spPr>
        <a:xfrm>
          <a:off x="6674436" y="274425"/>
          <a:ext cx="1745731" cy="706631"/>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a:t>Resultados AC </a:t>
          </a:r>
          <a:br>
            <a:rPr lang="es-MX" sz="1300" b="1" kern="1200"/>
          </a:br>
          <a:r>
            <a:rPr lang="es-MX" sz="1300" b="1" kern="1200"/>
            <a:t>Banco Mundial</a:t>
          </a:r>
        </a:p>
      </dsp:txBody>
      <dsp:txXfrm>
        <a:off x="6695133" y="295122"/>
        <a:ext cx="1704337" cy="665237"/>
      </dsp:txXfrm>
    </dsp:sp>
    <dsp:sp modelId="{853BF8B9-FB9C-4345-BC25-48EA7EC9005A}">
      <dsp:nvSpPr>
        <dsp:cNvPr id="0" name=""/>
        <dsp:cNvSpPr/>
      </dsp:nvSpPr>
      <dsp:spPr>
        <a:xfrm rot="5400000">
          <a:off x="7494339" y="1036862"/>
          <a:ext cx="105925" cy="100241"/>
        </a:xfrm>
        <a:prstGeom prst="rightArrow">
          <a:avLst>
            <a:gd name="adj1" fmla="val 66700"/>
            <a:gd name="adj2" fmla="val 50000"/>
          </a:avLst>
        </a:prstGeom>
        <a:solidFill>
          <a:schemeClr val="accent2">
            <a:hueOff val="-970242"/>
            <a:satOff val="-55952"/>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A4AC82-9F48-49AA-9D58-774C0F22C232}">
      <dsp:nvSpPr>
        <dsp:cNvPr id="0" name=""/>
        <dsp:cNvSpPr/>
      </dsp:nvSpPr>
      <dsp:spPr>
        <a:xfrm>
          <a:off x="6674436" y="1192908"/>
          <a:ext cx="1745731" cy="572806"/>
        </a:xfrm>
        <a:prstGeom prst="roundRect">
          <a:avLst>
            <a:gd name="adj" fmla="val 10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a:latin typeface="+mn-lt"/>
              <a:cs typeface="Arial"/>
            </a:rPr>
            <a:t>Evaluación</a:t>
          </a:r>
          <a:r>
            <a:rPr lang="es-MX" sz="1200" b="1" kern="1200">
              <a:latin typeface="+mn-lt"/>
              <a:cs typeface="Arial"/>
            </a:rPr>
            <a:t> TIC.</a:t>
          </a:r>
          <a:endParaRPr lang="es-MX" sz="1200" kern="1200">
            <a:latin typeface="+mn-lt"/>
            <a:cs typeface="Arial"/>
          </a:endParaRPr>
        </a:p>
      </dsp:txBody>
      <dsp:txXfrm>
        <a:off x="6691213" y="1209685"/>
        <a:ext cx="1712177" cy="539252"/>
      </dsp:txXfrm>
    </dsp:sp>
    <dsp:sp modelId="{6904163B-5C6E-45B4-BA10-C523C0792F87}">
      <dsp:nvSpPr>
        <dsp:cNvPr id="0" name=""/>
        <dsp:cNvSpPr/>
      </dsp:nvSpPr>
      <dsp:spPr>
        <a:xfrm rot="5400000">
          <a:off x="7474443" y="1838574"/>
          <a:ext cx="145718" cy="100241"/>
        </a:xfrm>
        <a:prstGeom prst="rightArrow">
          <a:avLst>
            <a:gd name="adj1" fmla="val 66700"/>
            <a:gd name="adj2" fmla="val 50000"/>
          </a:avLst>
        </a:prstGeom>
        <a:solidFill>
          <a:schemeClr val="accent2">
            <a:hueOff val="-1051095"/>
            <a:satOff val="-60615"/>
            <a:lumOff val="623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7D8E94-A8CD-4BF1-AB46-24899A75B77C}">
      <dsp:nvSpPr>
        <dsp:cNvPr id="0" name=""/>
        <dsp:cNvSpPr/>
      </dsp:nvSpPr>
      <dsp:spPr>
        <a:xfrm>
          <a:off x="6674436" y="2011675"/>
          <a:ext cx="1745731" cy="572806"/>
        </a:xfrm>
        <a:prstGeom prst="roundRect">
          <a:avLst>
            <a:gd name="adj" fmla="val 10000"/>
          </a:avLst>
        </a:prstGeom>
        <a:solidFill>
          <a:schemeClr val="accent2">
            <a:tint val="40000"/>
            <a:alpha val="90000"/>
            <a:hueOff val="-613330"/>
            <a:satOff val="-54417"/>
            <a:lumOff val="-555"/>
            <a:alphaOff val="0"/>
          </a:schemeClr>
        </a:solidFill>
        <a:ln w="12700" cap="flat" cmpd="sng" algn="ctr">
          <a:solidFill>
            <a:schemeClr val="accent2">
              <a:tint val="40000"/>
              <a:alpha val="90000"/>
              <a:hueOff val="-613330"/>
              <a:satOff val="-54417"/>
              <a:lumOff val="-5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a:latin typeface="+mn-lt"/>
              <a:cs typeface="Arial"/>
            </a:rPr>
            <a:t>Evaluación Funcional del Sistema de Información Tributaria.</a:t>
          </a:r>
        </a:p>
      </dsp:txBody>
      <dsp:txXfrm>
        <a:off x="6691213" y="2028452"/>
        <a:ext cx="1712177" cy="539252"/>
      </dsp:txXfrm>
    </dsp:sp>
    <dsp:sp modelId="{16704101-961C-4591-97E1-F4854AE16423}">
      <dsp:nvSpPr>
        <dsp:cNvPr id="0" name=""/>
        <dsp:cNvSpPr/>
      </dsp:nvSpPr>
      <dsp:spPr>
        <a:xfrm rot="5400000">
          <a:off x="7440335" y="2691448"/>
          <a:ext cx="213932" cy="100241"/>
        </a:xfrm>
        <a:prstGeom prst="rightArrow">
          <a:avLst>
            <a:gd name="adj1" fmla="val 66700"/>
            <a:gd name="adj2" fmla="val 50000"/>
          </a:avLst>
        </a:prstGeom>
        <a:solidFill>
          <a:schemeClr val="accent2">
            <a:hueOff val="-1131949"/>
            <a:satOff val="-65277"/>
            <a:lumOff val="67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24B6B-690B-4F23-81A4-E1A9E20720FC}">
      <dsp:nvSpPr>
        <dsp:cNvPr id="0" name=""/>
        <dsp:cNvSpPr/>
      </dsp:nvSpPr>
      <dsp:spPr>
        <a:xfrm>
          <a:off x="6674436" y="2898655"/>
          <a:ext cx="1745731" cy="572806"/>
        </a:xfrm>
        <a:prstGeom prst="roundRect">
          <a:avLst>
            <a:gd name="adj" fmla="val 10000"/>
          </a:avLst>
        </a:prstGeom>
        <a:solidFill>
          <a:schemeClr val="accent2">
            <a:tint val="40000"/>
            <a:alpha val="90000"/>
            <a:hueOff val="-660509"/>
            <a:satOff val="-58602"/>
            <a:lumOff val="-598"/>
            <a:alphaOff val="0"/>
          </a:schemeClr>
        </a:solidFill>
        <a:ln w="12700" cap="flat" cmpd="sng" algn="ctr">
          <a:solidFill>
            <a:schemeClr val="accent2">
              <a:tint val="40000"/>
              <a:alpha val="90000"/>
              <a:hueOff val="-660509"/>
              <a:satOff val="-58602"/>
              <a:lumOff val="-5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0" kern="1200">
              <a:latin typeface="+mn-lt"/>
              <a:cs typeface="Arial"/>
            </a:rPr>
            <a:t>Asesoría Técnica definición de necesidades (Requerimientos CORE).</a:t>
          </a:r>
        </a:p>
      </dsp:txBody>
      <dsp:txXfrm>
        <a:off x="6691213" y="2915432"/>
        <a:ext cx="1712177" cy="539252"/>
      </dsp:txXfrm>
    </dsp:sp>
    <dsp:sp modelId="{59E68161-8036-48D0-B46A-294E309972BE}">
      <dsp:nvSpPr>
        <dsp:cNvPr id="0" name=""/>
        <dsp:cNvSpPr/>
      </dsp:nvSpPr>
      <dsp:spPr>
        <a:xfrm rot="5230760">
          <a:off x="7495270" y="3543474"/>
          <a:ext cx="144320" cy="100241"/>
        </a:xfrm>
        <a:prstGeom prst="rightArrow">
          <a:avLst>
            <a:gd name="adj1" fmla="val 66700"/>
            <a:gd name="adj2" fmla="val 50000"/>
          </a:avLst>
        </a:prstGeom>
        <a:solidFill>
          <a:schemeClr val="accent2">
            <a:hueOff val="-1212803"/>
            <a:satOff val="-69940"/>
            <a:lumOff val="71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F6955B-E7CC-4AA3-B60F-877DF8C80D31}">
      <dsp:nvSpPr>
        <dsp:cNvPr id="0" name=""/>
        <dsp:cNvSpPr/>
      </dsp:nvSpPr>
      <dsp:spPr>
        <a:xfrm>
          <a:off x="6714693" y="3715728"/>
          <a:ext cx="1745731" cy="572806"/>
        </a:xfrm>
        <a:prstGeom prst="roundRect">
          <a:avLst>
            <a:gd name="adj" fmla="val 10000"/>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MX" sz="1200" b="1" kern="1200">
              <a:latin typeface="+mn-lt"/>
              <a:cs typeface="Arial"/>
            </a:rPr>
            <a:t>Exploración de otras </a:t>
          </a:r>
          <a:br>
            <a:rPr lang="es-MX" sz="1200" b="1" kern="1200">
              <a:latin typeface="+mn-lt"/>
              <a:cs typeface="Arial"/>
            </a:rPr>
          </a:br>
          <a:r>
            <a:rPr lang="es-MX" sz="1200" b="1" kern="1200">
              <a:latin typeface="+mn-lt"/>
              <a:cs typeface="Arial"/>
            </a:rPr>
            <a:t>experiencias.*</a:t>
          </a:r>
          <a:endParaRPr lang="es-MX" sz="1200" kern="1200">
            <a:latin typeface="+mn-lt"/>
            <a:cs typeface="Arial"/>
          </a:endParaRPr>
        </a:p>
      </dsp:txBody>
      <dsp:txXfrm>
        <a:off x="6731470" y="3732505"/>
        <a:ext cx="1712177" cy="539252"/>
      </dsp:txXfrm>
    </dsp:sp>
    <dsp:sp modelId="{807B046B-0804-48D2-AADE-227ED8447C87}">
      <dsp:nvSpPr>
        <dsp:cNvPr id="0" name=""/>
        <dsp:cNvSpPr/>
      </dsp:nvSpPr>
      <dsp:spPr>
        <a:xfrm>
          <a:off x="8722312" y="293342"/>
          <a:ext cx="1643153" cy="683908"/>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1" kern="1200"/>
            <a:t>Escenarios Financieros</a:t>
          </a:r>
        </a:p>
      </dsp:txBody>
      <dsp:txXfrm>
        <a:off x="8742343" y="313373"/>
        <a:ext cx="1603091" cy="643846"/>
      </dsp:txXfrm>
    </dsp:sp>
    <dsp:sp modelId="{40F72F72-07AC-49C5-9ED8-0F4A7CE471E2}">
      <dsp:nvSpPr>
        <dsp:cNvPr id="0" name=""/>
        <dsp:cNvSpPr/>
      </dsp:nvSpPr>
      <dsp:spPr>
        <a:xfrm rot="5332907">
          <a:off x="9472235" y="1090119"/>
          <a:ext cx="163020" cy="100241"/>
        </a:xfrm>
        <a:prstGeom prst="rightArrow">
          <a:avLst>
            <a:gd name="adj1" fmla="val 66700"/>
            <a:gd name="adj2" fmla="val 50000"/>
          </a:avLst>
        </a:prstGeom>
        <a:solidFill>
          <a:schemeClr val="accent2">
            <a:hueOff val="-1293656"/>
            <a:satOff val="-74603"/>
            <a:lumOff val="76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F004AD-6419-4ABF-A674-E770015007BD}">
      <dsp:nvSpPr>
        <dsp:cNvPr id="0" name=""/>
        <dsp:cNvSpPr/>
      </dsp:nvSpPr>
      <dsp:spPr>
        <a:xfrm>
          <a:off x="8740940" y="1303229"/>
          <a:ext cx="1643153" cy="572806"/>
        </a:xfrm>
        <a:prstGeom prst="roundRect">
          <a:avLst>
            <a:gd name="adj" fmla="val 10000"/>
          </a:avLst>
        </a:prstGeom>
        <a:solidFill>
          <a:schemeClr val="accent2">
            <a:tint val="40000"/>
            <a:alpha val="90000"/>
            <a:hueOff val="-754868"/>
            <a:satOff val="-66974"/>
            <a:lumOff val="-684"/>
            <a:alphaOff val="0"/>
          </a:schemeClr>
        </a:solidFill>
        <a:ln w="12700" cap="flat" cmpd="sng" algn="ctr">
          <a:solidFill>
            <a:schemeClr val="accent2">
              <a:tint val="40000"/>
              <a:alpha val="90000"/>
              <a:hueOff val="-754868"/>
              <a:satOff val="-66974"/>
              <a:lumOff val="-6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15240" rIns="15240" bIns="15240" numCol="1" spcCol="1270" anchor="ctr" anchorCtr="0">
          <a:noAutofit/>
        </a:bodyPr>
        <a:lstStyle/>
        <a:p>
          <a:pPr marL="0" lvl="0" indent="0" algn="l" defTabSz="533400" rtl="0">
            <a:lnSpc>
              <a:spcPct val="90000"/>
            </a:lnSpc>
            <a:spcBef>
              <a:spcPct val="0"/>
            </a:spcBef>
            <a:spcAft>
              <a:spcPct val="35000"/>
            </a:spcAft>
            <a:buNone/>
          </a:pPr>
          <a:r>
            <a:rPr lang="es-MX" sz="1200" kern="1200">
              <a:latin typeface="+mn-lt"/>
              <a:cs typeface="Arial"/>
            </a:rPr>
            <a:t>1. Mantener </a:t>
          </a:r>
          <a:r>
            <a:rPr lang="es-MX" sz="1200" kern="1200" err="1">
              <a:latin typeface="+mn-lt"/>
              <a:cs typeface="Arial"/>
            </a:rPr>
            <a:t>SiCapital</a:t>
          </a:r>
          <a:r>
            <a:rPr lang="es-MX" sz="1200" kern="1200">
              <a:latin typeface="+mn-lt"/>
              <a:cs typeface="Arial"/>
            </a:rPr>
            <a:t> </a:t>
          </a:r>
          <a:r>
            <a:rPr lang="es-MX" sz="1200" b="1" kern="1200">
              <a:latin typeface="+mn-lt"/>
              <a:cs typeface="Arial"/>
            </a:rPr>
            <a:t>$110.419,69</a:t>
          </a:r>
        </a:p>
      </dsp:txBody>
      <dsp:txXfrm>
        <a:off x="8757717" y="1320006"/>
        <a:ext cx="1609599" cy="539252"/>
      </dsp:txXfrm>
    </dsp:sp>
    <dsp:sp modelId="{3FA734E0-89FC-4DDA-B74C-F48E63C7B641}">
      <dsp:nvSpPr>
        <dsp:cNvPr id="0" name=""/>
        <dsp:cNvSpPr/>
      </dsp:nvSpPr>
      <dsp:spPr>
        <a:xfrm rot="5477692">
          <a:off x="9477640" y="1951566"/>
          <a:ext cx="151125" cy="100241"/>
        </a:xfrm>
        <a:prstGeom prst="rightArrow">
          <a:avLst>
            <a:gd name="adj1" fmla="val 66700"/>
            <a:gd name="adj2" fmla="val 50000"/>
          </a:avLst>
        </a:prstGeom>
        <a:solidFill>
          <a:schemeClr val="accent2">
            <a:hueOff val="-1374509"/>
            <a:satOff val="-79265"/>
            <a:lumOff val="81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76FDA6-7278-4EA3-80D8-DD4F5E8D361D}">
      <dsp:nvSpPr>
        <dsp:cNvPr id="0" name=""/>
        <dsp:cNvSpPr/>
      </dsp:nvSpPr>
      <dsp:spPr>
        <a:xfrm>
          <a:off x="8722312" y="2127338"/>
          <a:ext cx="1643153" cy="572806"/>
        </a:xfrm>
        <a:prstGeom prst="roundRect">
          <a:avLst>
            <a:gd name="adj" fmla="val 10000"/>
          </a:avLst>
        </a:prstGeom>
        <a:solidFill>
          <a:schemeClr val="accent2">
            <a:tint val="40000"/>
            <a:alpha val="90000"/>
            <a:hueOff val="-802047"/>
            <a:satOff val="-71160"/>
            <a:lumOff val="-726"/>
            <a:alphaOff val="0"/>
          </a:schemeClr>
        </a:solidFill>
        <a:ln w="12700" cap="flat" cmpd="sng" algn="ctr">
          <a:solidFill>
            <a:schemeClr val="accent2">
              <a:tint val="40000"/>
              <a:alpha val="90000"/>
              <a:hueOff val="-802047"/>
              <a:satOff val="-71160"/>
              <a:lumOff val="-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15240" rIns="15240" bIns="15240" numCol="1" spcCol="1270" anchor="ctr" anchorCtr="0">
          <a:noAutofit/>
        </a:bodyPr>
        <a:lstStyle/>
        <a:p>
          <a:pPr marL="0" lvl="0" indent="0" algn="l" defTabSz="533400" rtl="0">
            <a:lnSpc>
              <a:spcPct val="90000"/>
            </a:lnSpc>
            <a:spcBef>
              <a:spcPct val="0"/>
            </a:spcBef>
            <a:spcAft>
              <a:spcPct val="35000"/>
            </a:spcAft>
            <a:buNone/>
          </a:pPr>
          <a:r>
            <a:rPr lang="es-MX" sz="1200" kern="1200">
              <a:latin typeface="+mn-lt"/>
              <a:cs typeface="Arial"/>
            </a:rPr>
            <a:t>2. Mejorar </a:t>
          </a:r>
          <a:r>
            <a:rPr lang="es-MX" sz="1200" kern="1200" err="1">
              <a:latin typeface="+mn-lt"/>
              <a:cs typeface="Arial"/>
            </a:rPr>
            <a:t>SiCapital</a:t>
          </a:r>
          <a:r>
            <a:rPr lang="es-MX" sz="1200" kern="1200">
              <a:latin typeface="+mn-lt"/>
              <a:cs typeface="Arial"/>
            </a:rPr>
            <a:t> </a:t>
          </a:r>
          <a:br>
            <a:rPr lang="es-MX" sz="1200" kern="1200">
              <a:latin typeface="+mn-lt"/>
              <a:cs typeface="Arial"/>
            </a:rPr>
          </a:br>
          <a:r>
            <a:rPr lang="es-MX" sz="1200" b="1" kern="1200">
              <a:latin typeface="+mn-lt"/>
              <a:cs typeface="Arial"/>
            </a:rPr>
            <a:t>$172.692,31</a:t>
          </a:r>
        </a:p>
      </dsp:txBody>
      <dsp:txXfrm>
        <a:off x="8739089" y="2144115"/>
        <a:ext cx="1609599" cy="539252"/>
      </dsp:txXfrm>
    </dsp:sp>
    <dsp:sp modelId="{001BB192-2DB0-4889-869E-6310499CEFED}">
      <dsp:nvSpPr>
        <dsp:cNvPr id="0" name=""/>
        <dsp:cNvSpPr/>
      </dsp:nvSpPr>
      <dsp:spPr>
        <a:xfrm rot="5323246">
          <a:off x="9447517" y="2806364"/>
          <a:ext cx="212516" cy="100241"/>
        </a:xfrm>
        <a:prstGeom prst="rightArrow">
          <a:avLst>
            <a:gd name="adj1" fmla="val 667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9382D-E0DA-4305-B512-B7075B9DB460}">
      <dsp:nvSpPr>
        <dsp:cNvPr id="0" name=""/>
        <dsp:cNvSpPr/>
      </dsp:nvSpPr>
      <dsp:spPr>
        <a:xfrm>
          <a:off x="8742085" y="3012825"/>
          <a:ext cx="1643153" cy="572806"/>
        </a:xfrm>
        <a:prstGeom prst="roundRect">
          <a:avLst>
            <a:gd name="adj" fmla="val 1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15240" rIns="15240" bIns="15240" numCol="1" spcCol="1270" anchor="ctr" anchorCtr="0">
          <a:noAutofit/>
        </a:bodyPr>
        <a:lstStyle/>
        <a:p>
          <a:pPr marL="0" lvl="0" indent="0" algn="l" defTabSz="533400" rtl="0">
            <a:lnSpc>
              <a:spcPct val="90000"/>
            </a:lnSpc>
            <a:spcBef>
              <a:spcPct val="0"/>
            </a:spcBef>
            <a:spcAft>
              <a:spcPct val="35000"/>
            </a:spcAft>
            <a:buNone/>
          </a:pPr>
          <a:r>
            <a:rPr lang="es-MX" sz="1200" kern="1200">
              <a:latin typeface="+mn-lt"/>
              <a:cs typeface="Arial"/>
            </a:rPr>
            <a:t>3. Adquirir e Implementar</a:t>
          </a:r>
        </a:p>
        <a:p>
          <a:pPr marL="0" lvl="0" indent="0" algn="l" defTabSz="533400">
            <a:lnSpc>
              <a:spcPct val="90000"/>
            </a:lnSpc>
            <a:spcBef>
              <a:spcPct val="0"/>
            </a:spcBef>
            <a:spcAft>
              <a:spcPct val="35000"/>
            </a:spcAft>
            <a:buNone/>
          </a:pPr>
          <a:r>
            <a:rPr lang="es-MX" sz="1200" b="1" kern="1200">
              <a:latin typeface="+mn-lt"/>
              <a:cs typeface="Arial"/>
            </a:rPr>
            <a:t>$93.366,93</a:t>
          </a:r>
        </a:p>
      </dsp:txBody>
      <dsp:txXfrm>
        <a:off x="8758862" y="3029602"/>
        <a:ext cx="1609599" cy="53925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0.76824</cdr:x>
      <cdr:y>0.47305</cdr:y>
    </cdr:from>
    <cdr:to>
      <cdr:x>0.86568</cdr:x>
      <cdr:y>0.55661</cdr:y>
    </cdr:to>
    <cdr:sp macro="" textlink="">
      <cdr:nvSpPr>
        <cdr:cNvPr id="2" name="CuadroTexto 10">
          <a:extLst xmlns:a="http://schemas.openxmlformats.org/drawingml/2006/main">
            <a:ext uri="{FF2B5EF4-FFF2-40B4-BE49-F238E27FC236}">
              <a16:creationId xmlns:a16="http://schemas.microsoft.com/office/drawing/2014/main" id="{BEE87253-7115-46AD-95C8-59426DCF61E0}"/>
            </a:ext>
          </a:extLst>
        </cdr:cNvPr>
        <cdr:cNvSpPr txBox="1"/>
      </cdr:nvSpPr>
      <cdr:spPr>
        <a:xfrm xmlns:a="http://schemas.openxmlformats.org/drawingml/2006/main">
          <a:off x="5786185" y="1568135"/>
          <a:ext cx="733927"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s-ES" sz="1200" b="1" dirty="0">
              <a:solidFill>
                <a:schemeClr val="accent2">
                  <a:lumMod val="75000"/>
                </a:schemeClr>
              </a:solidFill>
            </a:rPr>
            <a:t>20,93%</a:t>
          </a:r>
          <a:endParaRPr lang="es-CO" sz="1200" b="1" dirty="0">
            <a:solidFill>
              <a:schemeClr val="accent2">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0.82206</cdr:x>
      <cdr:y>0</cdr:y>
    </cdr:from>
    <cdr:to>
      <cdr:x>0.88487</cdr:x>
      <cdr:y>0.10741</cdr:y>
    </cdr:to>
    <cdr:sp macro="" textlink="">
      <cdr:nvSpPr>
        <cdr:cNvPr id="2" name="CuadroTexto 13">
          <a:extLst xmlns:a="http://schemas.openxmlformats.org/drawingml/2006/main">
            <a:ext uri="{FF2B5EF4-FFF2-40B4-BE49-F238E27FC236}">
              <a16:creationId xmlns:a16="http://schemas.microsoft.com/office/drawing/2014/main" id="{ACA0F3F6-9166-4059-A5B4-DC3DD4D57240}"/>
            </a:ext>
          </a:extLst>
        </cdr:cNvPr>
        <cdr:cNvSpPr txBox="1"/>
      </cdr:nvSpPr>
      <cdr:spPr>
        <a:xfrm xmlns:a="http://schemas.openxmlformats.org/drawingml/2006/main">
          <a:off x="8543313" y="-1045189"/>
          <a:ext cx="65274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C00000"/>
              </a:solidFill>
            </a:rPr>
            <a:t>2021</a:t>
          </a:r>
        </a:p>
      </cdr:txBody>
    </cdr:sp>
  </cdr:relSizeAnchor>
  <cdr:relSizeAnchor xmlns:cdr="http://schemas.openxmlformats.org/drawingml/2006/chartDrawing">
    <cdr:from>
      <cdr:x>0.24322</cdr:x>
      <cdr:y>0</cdr:y>
    </cdr:from>
    <cdr:to>
      <cdr:x>0.30603</cdr:x>
      <cdr:y>0.10741</cdr:y>
    </cdr:to>
    <cdr:sp macro="" textlink="">
      <cdr:nvSpPr>
        <cdr:cNvPr id="3" name="CuadroTexto 21">
          <a:extLst xmlns:a="http://schemas.openxmlformats.org/drawingml/2006/main">
            <a:ext uri="{FF2B5EF4-FFF2-40B4-BE49-F238E27FC236}">
              <a16:creationId xmlns:a16="http://schemas.microsoft.com/office/drawing/2014/main" id="{8FA65F50-5941-4F68-B7D6-0F385A648173}"/>
            </a:ext>
          </a:extLst>
        </cdr:cNvPr>
        <cdr:cNvSpPr txBox="1"/>
      </cdr:nvSpPr>
      <cdr:spPr>
        <a:xfrm xmlns:a="http://schemas.openxmlformats.org/drawingml/2006/main">
          <a:off x="2527695" y="-1021664"/>
          <a:ext cx="65274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solidFill>
                <a:srgbClr val="C00000"/>
              </a:solidFill>
            </a:rPr>
            <a:t>2020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028D6CB-7C63-449F-B2A7-EB3C93657B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C88C7DCC-ACE3-4A09-A60A-231F88110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79B670-7DBF-447C-9EFA-7FB6FD6E1CD6}" type="datetimeFigureOut">
              <a:rPr lang="es-CO" smtClean="0"/>
              <a:t>14/07/2021</a:t>
            </a:fld>
            <a:endParaRPr lang="es-CO"/>
          </a:p>
        </p:txBody>
      </p:sp>
      <p:sp>
        <p:nvSpPr>
          <p:cNvPr id="4" name="Marcador de pie de página 3">
            <a:extLst>
              <a:ext uri="{FF2B5EF4-FFF2-40B4-BE49-F238E27FC236}">
                <a16:creationId xmlns:a16="http://schemas.microsoft.com/office/drawing/2014/main" id="{03AA3F19-60A4-43BF-89D1-8283536F3F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0AC462BE-061E-4B24-92C8-1E1BEB239B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0699FA-0266-4487-B4DF-32C481E155C8}" type="slidenum">
              <a:rPr lang="es-CO" smtClean="0"/>
              <a:t>‹Nº›</a:t>
            </a:fld>
            <a:endParaRPr lang="es-CO"/>
          </a:p>
        </p:txBody>
      </p:sp>
    </p:spTree>
    <p:extLst>
      <p:ext uri="{BB962C8B-B14F-4D97-AF65-F5344CB8AC3E}">
        <p14:creationId xmlns:p14="http://schemas.microsoft.com/office/powerpoint/2010/main" val="105109069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7-15T04:34:51.722"/>
    </inkml:context>
    <inkml:brush xml:id="br0">
      <inkml:brushProperty name="width" value="0.05" units="cm"/>
      <inkml:brushProperty name="height" value="0.05" units="cm"/>
    </inkml:brush>
  </inkml:definitions>
  <inkml:trace contextRef="#ctx0" brushRef="#br0">27 49 564 0 0,'0'1'211'0'0,"0"0"-1"0"0,0-1 1 0 0,-1 1 0 0 0,1 0-1 0 0,-1-1 1 0 0,0 1 0 0 0,0-1-1 0 0,1 1 1 0 0,-1-1 0 0 0,0 1-1 0 0,0-1 1 0 0,1 0-1 0 0,-1 1 1 0 0,0-1 0 0 0,0 0-1 0 0,0 0 1 0 0,0 1 0 0 0,0-1-1 0 0,1 0 1 0 0,-1 0 0 0 0,0 0-1 0 0,0 0 1 0 0,0 0 0 0 0,0-1-211 0 0,-8 0 2118 0 0,14-2-2133 0 0,-3 2-10 0 0,0 0 0 0 0,-1 0 1 0 0,1 0-1 0 0,0 0 0 0 0,0 0 0 0 0,0-1 0 0 0,0 2 0 0 0,-1-1 0 0 0,1-1 0 0 0,0 0 0 0 0,-1 1 0 0 0,0-1 0 0 0,1-1 25 0 0,-2 3-61 0 0,1-1 0 0 0,-1 0 0 0 0,0 0 0 0 0,1 0 1 0 0,-1 1-1 0 0,0-1 0 0 0,0 1 0 0 0,0-1 0 0 0,0 0 0 0 0,0 1 0 0 0,0-1 0 0 0,0 0 0 0 0,0 0 0 0 0,0 0 1 0 0,0 0-1 0 0,0 0 0 0 0,0 1 0 0 0,-1-1 0 0 0,1 0 0 0 0,0 0 0 0 0,-1 0 0 0 0,1 0 0 0 0,0 1 0 0 0,-1-1 1 0 0,1 0-1 0 0,-1 0 0 0 0,1 1 0 0 0,0-1 0 0 0,-1 0 0 0 0,1 1 0 0 0,-1-1 0 0 0,0 0 0 0 0,0 1 0 0 0,1 0 1 0 0,-1 0-1 0 0,0 0 0 0 0,0-1 61 0 0,-1-7-3643 0 0,2 8 2756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F501C-3536-4613-8FB0-C15085F81720}" type="datetimeFigureOut">
              <a:rPr lang="es-CO" smtClean="0"/>
              <a:t>14/07/2021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E610D-3775-4EB0-8D01-DA98A7869C0F}" type="slidenum">
              <a:rPr lang="es-CO" smtClean="0"/>
              <a:t>‹Nº›</a:t>
            </a:fld>
            <a:endParaRPr lang="es-CO"/>
          </a:p>
        </p:txBody>
      </p:sp>
    </p:spTree>
    <p:extLst>
      <p:ext uri="{BB962C8B-B14F-4D97-AF65-F5344CB8AC3E}">
        <p14:creationId xmlns:p14="http://schemas.microsoft.com/office/powerpoint/2010/main" val="41366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7:notes"/>
          <p:cNvSpPr txBox="1">
            <a:spLocks noGrp="1"/>
          </p:cNvSpPr>
          <p:nvPr>
            <p:ph type="body" idx="1"/>
          </p:nvPr>
        </p:nvSpPr>
        <p:spPr>
          <a:xfrm>
            <a:off x="688975" y="4823033"/>
            <a:ext cx="5511800" cy="3946119"/>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s-MX"/>
              <a:t>La administración distrital tomó medidas urgentes para adicionar y reorientar el presupuesto para el año 2021, con el fin de atender las necesidades más importantes de la población en condición de pobreza y vulnerabilidad, que han surgido como efecto de la pandemia. Las transferencias monetarias y las inversiones orientadas a generar las oportunidades de educación y empleo para mujeres y jóvenes son la prioridad en términos económicos y sociales. </a:t>
            </a:r>
            <a:endParaRPr/>
          </a:p>
        </p:txBody>
      </p:sp>
      <p:sp>
        <p:nvSpPr>
          <p:cNvPr id="724" name="Google Shape;724;p27: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40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t>El paquete social y económico significa para la ciudad una inversión de $2,8billones, de los cuales $1,7 billones financiarán el plan de rescate social dirigido a transferencias monetarias, educación, empleo y generación de ingresos para jóvenes y mujeres, vivienda, atención a la primera infancia y obras de infraestructura. Adicionalmente, el distrito cuenta con $1,15billones para garantizar el funcionamiento del servicio de transporte público y $9 mil millones para otras necesidades sociales y económicas de la ciudad. </a:t>
            </a:r>
          </a:p>
        </p:txBody>
      </p:sp>
      <p:sp>
        <p:nvSpPr>
          <p:cNvPr id="4" name="Marcador de número de diapositiva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AD50F4B-F356-40B0-A41D-A465A4E2B830}" type="slidenum">
              <a:rPr kumimoji="0" lang="es-CO"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0172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29: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0" name="Google Shape;840;p29:notes"/>
          <p:cNvSpPr txBox="1">
            <a:spLocks noGrp="1"/>
          </p:cNvSpPr>
          <p:nvPr>
            <p:ph type="body" idx="1"/>
          </p:nvPr>
        </p:nvSpPr>
        <p:spPr>
          <a:xfrm>
            <a:off x="688975" y="4823033"/>
            <a:ext cx="5511800" cy="3946119"/>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Adición presupuestal: Garantizar el servicio de transporte público es la inversión prioritaria, con una asignación de recursos del orden de $1,15billones. Las transferencias monetarias a 509mil hogares están en segundo lugar, con una asignación cercana a loas $390mil millones. También se financiarán inversiones en las dimensiones de educación y empleo, subsidios de vivienda y atención a la primera infancia, con asignación del orden de los $249,5mil millones. </a:t>
            </a:r>
            <a:endParaRPr/>
          </a:p>
        </p:txBody>
      </p:sp>
      <p:sp>
        <p:nvSpPr>
          <p:cNvPr id="841" name="Google Shape;841;p29:notes"/>
          <p:cNvSpPr txBox="1">
            <a:spLocks noGrp="1"/>
          </p:cNvSpPr>
          <p:nvPr>
            <p:ph type="sldNum" idx="12"/>
          </p:nvPr>
        </p:nvSpPr>
        <p:spPr>
          <a:xfrm>
            <a:off x="3902598" y="9519055"/>
            <a:ext cx="2985558" cy="5028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s-C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6157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04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CO"/>
              <a:t>Dimensión </a:t>
            </a:r>
            <a:r>
              <a:rPr lang="es-CO" b="1"/>
              <a:t>Gestión con Valores para Resultados</a:t>
            </a:r>
            <a:r>
              <a:rPr lang="es-CO"/>
              <a:t>: incluye las </a:t>
            </a:r>
            <a:r>
              <a:rPr lang="es-CO" b="1"/>
              <a:t>políticas</a:t>
            </a:r>
            <a:r>
              <a:rPr lang="es-CO"/>
              <a:t> de fortalecimiento organizacional, gobierno y seguridad digital, defensa jurídica y mejora normativa, servicio al ciudadano, participación ciudadana y racionalización de trámites. </a:t>
            </a:r>
          </a:p>
          <a:p>
            <a:pPr marL="228600" indent="-228600">
              <a:buAutoNum type="arabicPeriod"/>
            </a:pPr>
            <a:r>
              <a:rPr lang="es-CO"/>
              <a:t>Dimensión </a:t>
            </a:r>
            <a:r>
              <a:rPr lang="es-CO" b="1"/>
              <a:t>Información y Comunicación</a:t>
            </a:r>
            <a:r>
              <a:rPr lang="es-CO"/>
              <a:t>: incluye las </a:t>
            </a:r>
            <a:r>
              <a:rPr lang="es-CO" b="1"/>
              <a:t>políticas</a:t>
            </a:r>
            <a:r>
              <a:rPr lang="es-CO"/>
              <a:t> de gestión documental, transparencia y acceso a la información pública, gestión de la información estadística. </a:t>
            </a:r>
          </a:p>
        </p:txBody>
      </p:sp>
      <p:sp>
        <p:nvSpPr>
          <p:cNvPr id="4" name="Marcador de número de diapositiva 3"/>
          <p:cNvSpPr>
            <a:spLocks noGrp="1"/>
          </p:cNvSpPr>
          <p:nvPr>
            <p:ph type="sldNum" sz="quarter" idx="5"/>
          </p:nvPr>
        </p:nvSpPr>
        <p:spPr/>
        <p:txBody>
          <a:bodyPr/>
          <a:lstStyle/>
          <a:p>
            <a:fld id="{F8BE610D-3775-4EB0-8D01-DA98A7869C0F}" type="slidenum">
              <a:rPr lang="es-CO" smtClean="0"/>
              <a:t>24</a:t>
            </a:fld>
            <a:endParaRPr lang="es-CO"/>
          </a:p>
        </p:txBody>
      </p:sp>
    </p:spTree>
    <p:extLst>
      <p:ext uri="{BB962C8B-B14F-4D97-AF65-F5344CB8AC3E}">
        <p14:creationId xmlns:p14="http://schemas.microsoft.com/office/powerpoint/2010/main" val="684897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3E64B9A-00E5-BD44-A1D8-1C80996FD13E}" type="slidenum">
              <a:rPr lang="en-US" smtClean="0"/>
              <a:t>29</a:t>
            </a:fld>
            <a:endParaRPr lang="en-US"/>
          </a:p>
        </p:txBody>
      </p:sp>
    </p:spTree>
    <p:extLst>
      <p:ext uri="{BB962C8B-B14F-4D97-AF65-F5344CB8AC3E}">
        <p14:creationId xmlns:p14="http://schemas.microsoft.com/office/powerpoint/2010/main" val="4157656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44DED5-275D-40A9-8CB4-7A3CFA582E82}"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66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a:solidFill>
                  <a:srgbClr val="FF0000"/>
                </a:solidFill>
              </a:rPr>
              <a:t>Al cierre del 2020, la Unidad Administrativa Especial de Catastro Distrital ejecutó el 92,9% de su presupuesto, seguido por FONCEP con 89,3%, logrando el mejor desempeño entre las entidades del sector hacienda. En lo que va corrido del 2021, se ha ejecutado el 33% de un presupuesto total del sector que asciende a $600mil millones. FONCEP es la entidad del sector hacienda que mayor ejecución presenta, logrando un 62,1%</a:t>
            </a:r>
          </a:p>
        </p:txBody>
      </p:sp>
      <p:sp>
        <p:nvSpPr>
          <p:cNvPr id="4" name="Marcador de número de diapositiva 3"/>
          <p:cNvSpPr>
            <a:spLocks noGrp="1"/>
          </p:cNvSpPr>
          <p:nvPr>
            <p:ph type="sldNum" sz="quarter" idx="5"/>
          </p:nvPr>
        </p:nvSpPr>
        <p:spPr/>
        <p:txBody>
          <a:bodyPr/>
          <a:lstStyle/>
          <a:p>
            <a:fld id="{F8BE610D-3775-4EB0-8D01-DA98A7869C0F}" type="slidenum">
              <a:rPr lang="es-CO" smtClean="0"/>
              <a:t>57</a:t>
            </a:fld>
            <a:endParaRPr lang="es-CO"/>
          </a:p>
        </p:txBody>
      </p:sp>
    </p:spTree>
    <p:extLst>
      <p:ext uri="{BB962C8B-B14F-4D97-AF65-F5344CB8AC3E}">
        <p14:creationId xmlns:p14="http://schemas.microsoft.com/office/powerpoint/2010/main" val="2740764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E76B3C-7342-49C0-B3D1-284A1D8A767D}"/>
              </a:ext>
            </a:extLst>
          </p:cNvPr>
          <p:cNvSpPr>
            <a:spLocks noGrp="1"/>
          </p:cNvSpPr>
          <p:nvPr>
            <p:ph type="ctrTitle"/>
          </p:nvPr>
        </p:nvSpPr>
        <p:spPr>
          <a:xfrm>
            <a:off x="0" y="3100250"/>
            <a:ext cx="9144000" cy="2387600"/>
          </a:xfrm>
        </p:spPr>
        <p:txBody>
          <a:bodyPr anchor="b">
            <a:normAutofit/>
          </a:bodyPr>
          <a:lstStyle>
            <a:lvl1pPr algn="ctr">
              <a:defRPr sz="36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33D7897-3156-4E4F-ACD9-6E9F2FA22E43}"/>
              </a:ext>
            </a:extLst>
          </p:cNvPr>
          <p:cNvSpPr>
            <a:spLocks noGrp="1"/>
          </p:cNvSpPr>
          <p:nvPr>
            <p:ph type="subTitle" idx="1"/>
          </p:nvPr>
        </p:nvSpPr>
        <p:spPr>
          <a:xfrm>
            <a:off x="0" y="5579925"/>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E054C94-4DF5-4733-A9A9-79D14F70922D}"/>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5" name="Marcador de pie de página 4">
            <a:extLst>
              <a:ext uri="{FF2B5EF4-FFF2-40B4-BE49-F238E27FC236}">
                <a16:creationId xmlns:a16="http://schemas.microsoft.com/office/drawing/2014/main" id="{7EA0B190-BCED-48F4-9C23-2DC5C2DECDFD}"/>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389822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A076FF-3918-4D37-B673-94DA68DEEE6E}"/>
              </a:ext>
            </a:extLst>
          </p:cNvPr>
          <p:cNvSpPr>
            <a:spLocks noGrp="1"/>
          </p:cNvSpPr>
          <p:nvPr>
            <p:ph type="title"/>
          </p:nvPr>
        </p:nvSpPr>
        <p:spPr>
          <a:xfrm>
            <a:off x="838200" y="365125"/>
            <a:ext cx="7315200" cy="1325563"/>
          </a:xfrm>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78B2DBB-3098-4731-A199-D9B6E66A3444}"/>
              </a:ext>
            </a:extLst>
          </p:cNvPr>
          <p:cNvSpPr>
            <a:spLocks noGrp="1"/>
          </p:cNvSpPr>
          <p:nvPr>
            <p:ph type="body" orient="vert" idx="1"/>
          </p:nvPr>
        </p:nvSpPr>
        <p:spPr>
          <a:xfrm>
            <a:off x="838200" y="1825625"/>
            <a:ext cx="7315200" cy="4351338"/>
          </a:xfrm>
          <a:prstGeom prst="rect">
            <a:avLst/>
          </a:prstGeom>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279DFB3-F4EE-4B1D-A3D4-97D10435E35F}"/>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5" name="Marcador de pie de página 4">
            <a:extLst>
              <a:ext uri="{FF2B5EF4-FFF2-40B4-BE49-F238E27FC236}">
                <a16:creationId xmlns:a16="http://schemas.microsoft.com/office/drawing/2014/main" id="{09224FAB-9862-422C-A110-983AFDD3FFB1}"/>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1256082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7474DF-E4C9-490A-BEFC-8C69DFF6E39D}"/>
              </a:ext>
            </a:extLst>
          </p:cNvPr>
          <p:cNvSpPr>
            <a:spLocks noGrp="1"/>
          </p:cNvSpPr>
          <p:nvPr>
            <p:ph type="title" orient="vert"/>
          </p:nvPr>
        </p:nvSpPr>
        <p:spPr>
          <a:xfrm>
            <a:off x="366091" y="365125"/>
            <a:ext cx="2628900" cy="5811838"/>
          </a:xfrm>
        </p:spPr>
        <p:txBody>
          <a:bodyPr vert="vert270"/>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0955905F-827D-4EC0-BFA5-530C861711C9}"/>
              </a:ext>
            </a:extLst>
          </p:cNvPr>
          <p:cNvSpPr>
            <a:spLocks noGrp="1"/>
          </p:cNvSpPr>
          <p:nvPr>
            <p:ph type="body" orient="vert" idx="1"/>
          </p:nvPr>
        </p:nvSpPr>
        <p:spPr>
          <a:xfrm>
            <a:off x="3220278" y="365125"/>
            <a:ext cx="5352222" cy="5811838"/>
          </a:xfrm>
          <a:prstGeom prst="rect">
            <a:avLst/>
          </a:prstGeom>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F70A2FE-4701-4A65-AC73-691C1E352B35}"/>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5" name="Marcador de pie de página 4">
            <a:extLst>
              <a:ext uri="{FF2B5EF4-FFF2-40B4-BE49-F238E27FC236}">
                <a16:creationId xmlns:a16="http://schemas.microsoft.com/office/drawing/2014/main" id="{911189EB-202F-4F5D-B69B-7F147FCF2972}"/>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6" name="Marcador de número de diapositiva 5">
            <a:extLst>
              <a:ext uri="{FF2B5EF4-FFF2-40B4-BE49-F238E27FC236}">
                <a16:creationId xmlns:a16="http://schemas.microsoft.com/office/drawing/2014/main" id="{C1B24965-5BF9-4470-AAAF-AA725FE53095}"/>
              </a:ext>
            </a:extLst>
          </p:cNvPr>
          <p:cNvSpPr>
            <a:spLocks noGrp="1"/>
          </p:cNvSpPr>
          <p:nvPr>
            <p:ph type="sldNum" sz="quarter" idx="12"/>
          </p:nvPr>
        </p:nvSpPr>
        <p:spPr/>
        <p:txBody>
          <a:bodyPr/>
          <a:lstStyle/>
          <a:p>
            <a:fld id="{065AC14E-39C9-4E53-B6AF-17346C49513F}" type="slidenum">
              <a:rPr lang="es-CO" smtClean="0"/>
              <a:t>‹Nº›</a:t>
            </a:fld>
            <a:endParaRPr lang="es-CO"/>
          </a:p>
        </p:txBody>
      </p:sp>
    </p:spTree>
    <p:extLst>
      <p:ext uri="{BB962C8B-B14F-4D97-AF65-F5344CB8AC3E}">
        <p14:creationId xmlns:p14="http://schemas.microsoft.com/office/powerpoint/2010/main" val="2438622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EE608-96C4-4A19-BA92-15FE9A495DC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2BF8A7EB-EB4C-49A4-BAA1-679E168D5175}"/>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4" name="Marcador de pie de página 3">
            <a:extLst>
              <a:ext uri="{FF2B5EF4-FFF2-40B4-BE49-F238E27FC236}">
                <a16:creationId xmlns:a16="http://schemas.microsoft.com/office/drawing/2014/main" id="{22D7DFA6-3FC0-49BF-9648-8C7CA147302F}"/>
              </a:ext>
            </a:extLst>
          </p:cNvPr>
          <p:cNvSpPr>
            <a:spLocks noGrp="1"/>
          </p:cNvSpPr>
          <p:nvPr>
            <p:ph type="ftr" sz="quarter" idx="11"/>
          </p:nvPr>
        </p:nvSpPr>
        <p:spPr>
          <a:xfrm>
            <a:off x="4038600" y="6356350"/>
            <a:ext cx="4114800" cy="365125"/>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7E1A536D-3937-4622-A3B9-AA282ED84355}"/>
              </a:ext>
            </a:extLst>
          </p:cNvPr>
          <p:cNvSpPr>
            <a:spLocks noGrp="1"/>
          </p:cNvSpPr>
          <p:nvPr>
            <p:ph type="sldNum" sz="quarter" idx="12"/>
          </p:nvPr>
        </p:nvSpPr>
        <p:spPr/>
        <p:txBody>
          <a:bodyPr/>
          <a:lstStyle/>
          <a:p>
            <a:fld id="{065AC14E-39C9-4E53-B6AF-17346C49513F}" type="slidenum">
              <a:rPr lang="es-CO" smtClean="0"/>
              <a:t>‹Nº›</a:t>
            </a:fld>
            <a:endParaRPr lang="es-CO"/>
          </a:p>
        </p:txBody>
      </p:sp>
    </p:spTree>
    <p:extLst>
      <p:ext uri="{BB962C8B-B14F-4D97-AF65-F5344CB8AC3E}">
        <p14:creationId xmlns:p14="http://schemas.microsoft.com/office/powerpoint/2010/main" val="875895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D40F4E-F1A9-40FB-AF47-9103D039A69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0A2A4B29-1152-453A-8BC8-98BCA4BFE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66ACD3-31B3-4D14-88CD-99884AB03951}"/>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5" name="Marcador de pie de página 4">
            <a:extLst>
              <a:ext uri="{FF2B5EF4-FFF2-40B4-BE49-F238E27FC236}">
                <a16:creationId xmlns:a16="http://schemas.microsoft.com/office/drawing/2014/main" id="{2CC812A0-FFA8-4022-8C03-78478492322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6BD073F-F12B-4A27-8CBE-578D31DE95B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709777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168843-F7C9-45E6-9825-A2F504DC2B8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549B836-0178-4BBA-B376-8D0E966ABF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A7DB6FC-DCDE-47A4-990B-361F2291F80A}"/>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5" name="Marcador de pie de página 4">
            <a:extLst>
              <a:ext uri="{FF2B5EF4-FFF2-40B4-BE49-F238E27FC236}">
                <a16:creationId xmlns:a16="http://schemas.microsoft.com/office/drawing/2014/main" id="{28099957-5E68-49DE-BA52-F1FFF3C5409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393225-620E-4546-BDEC-278CFE576051}"/>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127770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DC5DBF-CFEE-4E87-A803-A0284F54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C367B08F-CD7D-4F65-8EED-03F07066C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C28A808-D63A-4F14-8FFB-9A345C9B9BEB}"/>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5" name="Marcador de pie de página 4">
            <a:extLst>
              <a:ext uri="{FF2B5EF4-FFF2-40B4-BE49-F238E27FC236}">
                <a16:creationId xmlns:a16="http://schemas.microsoft.com/office/drawing/2014/main" id="{541F5824-7923-4201-AB76-62276D1731A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DB4C8A-379B-4A5A-B963-3C77E54F70C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91992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AE5C9-FB09-4074-8315-528FBE3A71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87B9A35-9458-496D-BBC5-7F7C22DC98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BDEACEE4-66C6-4083-A874-FFF61047949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A7075D0-D1C0-406B-9CFD-D3A7AFA49F5D}"/>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6" name="Marcador de pie de página 5">
            <a:extLst>
              <a:ext uri="{FF2B5EF4-FFF2-40B4-BE49-F238E27FC236}">
                <a16:creationId xmlns:a16="http://schemas.microsoft.com/office/drawing/2014/main" id="{1C35FD9D-8415-413A-909F-F367A1CE94B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37BAC7CD-D4FA-4C7E-981D-84A2B00A2140}"/>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71668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CEBFF8-3387-4EF9-B994-E4E66410B59A}"/>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1B88E74-B9B1-48F1-BB89-15592CD2C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EBEE3D-0B60-4B45-94AB-CB5B4150927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3BEC7267-E8EE-49EB-81FB-69BE4F9856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D26211-51EA-4C90-ACA5-56E5B5AB660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674BFF2-FE43-4847-A3B9-2885E613637D}"/>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8" name="Marcador de pie de página 7">
            <a:extLst>
              <a:ext uri="{FF2B5EF4-FFF2-40B4-BE49-F238E27FC236}">
                <a16:creationId xmlns:a16="http://schemas.microsoft.com/office/drawing/2014/main" id="{9EABD489-F263-4B56-91D4-8C4B5D0DC74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418EBDA4-2FA5-4C76-8E6C-75B7BA258927}"/>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2113021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BAE8F-2818-4E97-A810-FC01A3C8009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987776CD-7C4A-4742-BC04-9AC7697167D4}"/>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4" name="Marcador de pie de página 3">
            <a:extLst>
              <a:ext uri="{FF2B5EF4-FFF2-40B4-BE49-F238E27FC236}">
                <a16:creationId xmlns:a16="http://schemas.microsoft.com/office/drawing/2014/main" id="{2E30CC1D-A467-4609-99A4-356C2A613229}"/>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A49CC71-FA30-431B-BEF0-5B9D2EB0E3E8}"/>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307953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139FB05-95AE-4E0F-AEB1-12A57793FC3A}"/>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3" name="Marcador de pie de página 2">
            <a:extLst>
              <a:ext uri="{FF2B5EF4-FFF2-40B4-BE49-F238E27FC236}">
                <a16:creationId xmlns:a16="http://schemas.microsoft.com/office/drawing/2014/main" id="{63629DED-A5D1-4954-9344-1C5B2F0D88A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C6FFE5AB-B87B-4548-9D5E-22B88FA068C9}"/>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72166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244CC0-EBE3-4DEC-9064-985253E33916}"/>
              </a:ext>
            </a:extLst>
          </p:cNvPr>
          <p:cNvSpPr>
            <a:spLocks noGrp="1"/>
          </p:cNvSpPr>
          <p:nvPr>
            <p:ph type="title"/>
          </p:nvPr>
        </p:nvSpPr>
        <p:spPr>
          <a:xfrm>
            <a:off x="838200" y="365125"/>
            <a:ext cx="7431157" cy="1325563"/>
          </a:xfrm>
        </p:spPr>
        <p:txBody>
          <a:bodyPr>
            <a:normAutofit/>
          </a:bodyPr>
          <a:lstStyle>
            <a:lvl1pPr>
              <a:defRPr sz="36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28C5299-46D7-4521-BC87-99EE6AE0E7F8}"/>
              </a:ext>
            </a:extLst>
          </p:cNvPr>
          <p:cNvSpPr>
            <a:spLocks noGrp="1"/>
          </p:cNvSpPr>
          <p:nvPr>
            <p:ph idx="1"/>
          </p:nvPr>
        </p:nvSpPr>
        <p:spPr>
          <a:xfrm>
            <a:off x="838200" y="1825625"/>
            <a:ext cx="7431157"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776F821-9232-408A-A52B-7BAB864DCB47}"/>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5" name="Marcador de pie de página 4">
            <a:extLst>
              <a:ext uri="{FF2B5EF4-FFF2-40B4-BE49-F238E27FC236}">
                <a16:creationId xmlns:a16="http://schemas.microsoft.com/office/drawing/2014/main" id="{526B545E-578F-4CAC-82D1-96EEC520A197}"/>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14445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5D0EF9-85AB-48EF-A3DF-F886C442074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000EBB6-C5EE-4958-BF6C-57A0113E66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2D808173-20B8-4024-8063-151391FC1B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8A02CF5-F433-402C-BBB3-68BAFC8EEBF1}"/>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6" name="Marcador de pie de página 5">
            <a:extLst>
              <a:ext uri="{FF2B5EF4-FFF2-40B4-BE49-F238E27FC236}">
                <a16:creationId xmlns:a16="http://schemas.microsoft.com/office/drawing/2014/main" id="{C5D9D246-1771-4482-84C7-D76F4D973F0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B242404-712E-4F2E-B862-59493F0E205E}"/>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1512082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DE6B41-6A05-4338-82F2-F9528D6F5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608F59D-3C5D-444C-932B-B6EDC81BB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5FAEA00C-8260-4E35-B5D2-B7602A94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A81965-BC1B-451E-93CF-2FA21EA65093}"/>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6" name="Marcador de pie de página 5">
            <a:extLst>
              <a:ext uri="{FF2B5EF4-FFF2-40B4-BE49-F238E27FC236}">
                <a16:creationId xmlns:a16="http://schemas.microsoft.com/office/drawing/2014/main" id="{8C85DA39-E1AE-4BF5-A483-7EE2C0D24D12}"/>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0DB61A9-E439-49C4-BDC8-AB5466BA37BA}"/>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751220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4925D4-CE4A-4274-A9AD-77C1DC51E65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3F93011-7704-44C7-AA0F-F847CEA1E7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A882987-E3EE-410B-B75B-7B21A279EA09}"/>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5" name="Marcador de pie de página 4">
            <a:extLst>
              <a:ext uri="{FF2B5EF4-FFF2-40B4-BE49-F238E27FC236}">
                <a16:creationId xmlns:a16="http://schemas.microsoft.com/office/drawing/2014/main" id="{FC274CEB-4C4D-4083-A2C8-A28ACAAA186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3F6080-B6E2-4D1D-BF07-1459869C41AD}"/>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183304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075285-4788-44CF-BFC5-6E9C23EA25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FD6A802F-0FFA-413E-83B3-AE5A00FB85D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BA0AF8-C951-4CBA-8383-96D515FEDF2B}"/>
              </a:ext>
            </a:extLst>
          </p:cNvPr>
          <p:cNvSpPr>
            <a:spLocks noGrp="1"/>
          </p:cNvSpPr>
          <p:nvPr>
            <p:ph type="dt" sz="half" idx="10"/>
          </p:nvPr>
        </p:nvSpPr>
        <p:spPr/>
        <p:txBody>
          <a:bodyPr/>
          <a:lstStyle/>
          <a:p>
            <a:fld id="{146E18BF-B1E4-4FBD-A2FB-EAD71170AA68}" type="datetimeFigureOut">
              <a:rPr lang="es-CO" smtClean="0"/>
              <a:t>14/07/2021</a:t>
            </a:fld>
            <a:endParaRPr lang="es-CO"/>
          </a:p>
        </p:txBody>
      </p:sp>
      <p:sp>
        <p:nvSpPr>
          <p:cNvPr id="5" name="Marcador de pie de página 4">
            <a:extLst>
              <a:ext uri="{FF2B5EF4-FFF2-40B4-BE49-F238E27FC236}">
                <a16:creationId xmlns:a16="http://schemas.microsoft.com/office/drawing/2014/main" id="{7D6DD037-1322-4342-A231-684F26348DE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4DC69FD-CD63-4EEE-8B99-4DDEF2BDE7B2}"/>
              </a:ext>
            </a:extLst>
          </p:cNvPr>
          <p:cNvSpPr>
            <a:spLocks noGrp="1"/>
          </p:cNvSpPr>
          <p:nvPr>
            <p:ph type="sldNum" sz="quarter" idx="12"/>
          </p:nvPr>
        </p:nvSpPr>
        <p:spPr/>
        <p:txBody>
          <a:bodyPr/>
          <a:lstStyle/>
          <a:p>
            <a:fld id="{92CB32B5-5418-4118-952B-4E17E4C1C070}" type="slidenum">
              <a:rPr lang="es-CO" smtClean="0"/>
              <a:t>‹Nº›</a:t>
            </a:fld>
            <a:endParaRPr lang="es-CO"/>
          </a:p>
        </p:txBody>
      </p:sp>
    </p:spTree>
    <p:extLst>
      <p:ext uri="{BB962C8B-B14F-4D97-AF65-F5344CB8AC3E}">
        <p14:creationId xmlns:p14="http://schemas.microsoft.com/office/powerpoint/2010/main" val="332805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576F4-57D9-4E32-BA24-B865CE37E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1E19FC9-5075-4B61-A7A7-913736F3B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C7EFFA-C4B8-4B6C-B721-87D02F0578F2}"/>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5" name="Marcador de pie de página 4">
            <a:extLst>
              <a:ext uri="{FF2B5EF4-FFF2-40B4-BE49-F238E27FC236}">
                <a16:creationId xmlns:a16="http://schemas.microsoft.com/office/drawing/2014/main" id="{F1B60599-82D0-4055-AE06-5D08CB1927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5A9D5E-349E-4040-9831-AD460ACA2F7E}"/>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2825477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2113E-CBDC-4EAC-90EB-FBA6BF40DC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805375F-81C9-44C2-9330-B34E0A5EBA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97690F-9681-4ED3-A416-23BB350A4896}"/>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5" name="Marcador de pie de página 4">
            <a:extLst>
              <a:ext uri="{FF2B5EF4-FFF2-40B4-BE49-F238E27FC236}">
                <a16:creationId xmlns:a16="http://schemas.microsoft.com/office/drawing/2014/main" id="{B3C9ABB9-9A63-4A7F-B855-C5B19B798B8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6247B4-AC23-49AE-93DC-3BD5CFF05170}"/>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159005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81E8B-F2F9-455B-8DA1-9C8663E1DFE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C943A09-A9FD-4774-BC19-B14513EC9D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1229D5E-A874-40FB-801D-FF8B591ECF3A}"/>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5" name="Marcador de pie de página 4">
            <a:extLst>
              <a:ext uri="{FF2B5EF4-FFF2-40B4-BE49-F238E27FC236}">
                <a16:creationId xmlns:a16="http://schemas.microsoft.com/office/drawing/2014/main" id="{29783EDC-61E9-405F-BFE0-0C8BFC771DC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2A4B921-5028-4143-AC0F-48FA2030758C}"/>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2066072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A18EA8-04B9-432F-B755-95161CCD62F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5D9FFDB5-ECC6-4CB6-BE6E-AC6AFA7897D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4CE0C0C-9AE6-490E-8847-D2409490C3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6DF6BA92-45BD-4CFE-8F1F-5ACDA0ECF9AE}"/>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6" name="Marcador de pie de página 5">
            <a:extLst>
              <a:ext uri="{FF2B5EF4-FFF2-40B4-BE49-F238E27FC236}">
                <a16:creationId xmlns:a16="http://schemas.microsoft.com/office/drawing/2014/main" id="{957ADA9A-7F6C-4A4A-BEFE-03D5554FA0D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C8DD2001-9492-4F37-82BA-20943CA78855}"/>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010035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063F3-0C89-48A9-BCB5-63E033D9111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38E8519-8E04-4517-855B-B1E45DDE67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E554D1-EF4E-4FF4-A1FA-04996E8BA36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B0EA1EBE-BF15-4B84-8DDA-4A93C49771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CF25636-C420-4644-B399-7B53E4AEAAD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49DEB5A-A9C1-45BB-8DC9-64B03D824968}"/>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8" name="Marcador de pie de página 7">
            <a:extLst>
              <a:ext uri="{FF2B5EF4-FFF2-40B4-BE49-F238E27FC236}">
                <a16:creationId xmlns:a16="http://schemas.microsoft.com/office/drawing/2014/main" id="{25AEFA96-86F9-4798-9C66-E82CE243357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95DC09E-88EC-456E-9ABE-ADA05B6634DC}"/>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2643837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05AE8-A1A6-4ED5-9391-36C3D1639FB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5E1E3DF-E8EF-45A4-A4F2-62B5056F47DB}"/>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4" name="Marcador de pie de página 3">
            <a:extLst>
              <a:ext uri="{FF2B5EF4-FFF2-40B4-BE49-F238E27FC236}">
                <a16:creationId xmlns:a16="http://schemas.microsoft.com/office/drawing/2014/main" id="{CF18C060-6AF7-4B75-AEF2-A82F6F3E73FF}"/>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24C06FA3-4B2A-48FF-9AD7-C338863FEFC1}"/>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350445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82A56-1149-485A-A644-5D5F3A56B56F}"/>
              </a:ext>
            </a:extLst>
          </p:cNvPr>
          <p:cNvSpPr>
            <a:spLocks noGrp="1"/>
          </p:cNvSpPr>
          <p:nvPr>
            <p:ph type="title"/>
          </p:nvPr>
        </p:nvSpPr>
        <p:spPr>
          <a:xfrm>
            <a:off x="831850" y="1709738"/>
            <a:ext cx="8451298" cy="2852737"/>
          </a:xfrm>
        </p:spPr>
        <p:txBody>
          <a:bodyPr anchor="b">
            <a:normAutofit/>
          </a:bodyPr>
          <a:lstStyle>
            <a:lvl1pPr>
              <a:defRPr sz="48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CB8F287-8C23-484D-ADD6-9015357DB6A8}"/>
              </a:ext>
            </a:extLst>
          </p:cNvPr>
          <p:cNvSpPr>
            <a:spLocks noGrp="1"/>
          </p:cNvSpPr>
          <p:nvPr>
            <p:ph type="body" idx="1"/>
          </p:nvPr>
        </p:nvSpPr>
        <p:spPr>
          <a:xfrm>
            <a:off x="831850" y="4589463"/>
            <a:ext cx="742756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B09D722-A94D-4FD2-BDFC-EF012127CD09}"/>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5" name="Marcador de pie de página 4">
            <a:extLst>
              <a:ext uri="{FF2B5EF4-FFF2-40B4-BE49-F238E27FC236}">
                <a16:creationId xmlns:a16="http://schemas.microsoft.com/office/drawing/2014/main" id="{F315EFB4-9A79-4745-86BF-49207AE42120}"/>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15427597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AB7758-DE4A-4528-9E30-B7DC68D5BFD4}"/>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3" name="Marcador de pie de página 2">
            <a:extLst>
              <a:ext uri="{FF2B5EF4-FFF2-40B4-BE49-F238E27FC236}">
                <a16:creationId xmlns:a16="http://schemas.microsoft.com/office/drawing/2014/main" id="{4176715E-8607-46E6-A3F3-A21D3F7D7C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DD2FAEC-EE97-4AAB-8106-BE3378055556}"/>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618880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0F6C0-07ED-4ECD-9C79-830EB0545C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77F4B79-81E6-4966-85B0-3E8318059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5192CDB1-241E-40C4-A551-CB9D9DFA9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0723643-1A35-410B-B47A-81290B43FA9D}"/>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6" name="Marcador de pie de página 5">
            <a:extLst>
              <a:ext uri="{FF2B5EF4-FFF2-40B4-BE49-F238E27FC236}">
                <a16:creationId xmlns:a16="http://schemas.microsoft.com/office/drawing/2014/main" id="{965614CD-48E4-46E9-9078-E67EB908DA2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BE84CC07-EB1B-4449-BCE5-872C3F32F4D4}"/>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45034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F7587-AD07-46CE-8593-9777F60CA1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53394803-8D70-4B11-B993-F6992C5328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21128A78-84A4-4763-92BC-FD52FF4C1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E3CE2E-6221-4421-8AC1-49E7CEA6B460}"/>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6" name="Marcador de pie de página 5">
            <a:extLst>
              <a:ext uri="{FF2B5EF4-FFF2-40B4-BE49-F238E27FC236}">
                <a16:creationId xmlns:a16="http://schemas.microsoft.com/office/drawing/2014/main" id="{3AC854D8-FC92-4208-80EB-7E8A9328620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69DC6970-6367-4184-BCC2-9836F9C0ABB4}"/>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598365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AB213-41F4-4F64-970C-FB943A63F1A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A3E7AD8-4532-4477-AB29-AB451874F4AD}"/>
              </a:ext>
            </a:extLst>
          </p:cNvPr>
          <p:cNvSpPr>
            <a:spLocks noGrp="1"/>
          </p:cNvSpPr>
          <p:nvPr>
            <p:ph type="body" orient="vert" idx="1"/>
          </p:nvPr>
        </p:nvSpPr>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6A1598-B2C2-4932-82DD-0EE393725067}"/>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5" name="Marcador de pie de página 4">
            <a:extLst>
              <a:ext uri="{FF2B5EF4-FFF2-40B4-BE49-F238E27FC236}">
                <a16:creationId xmlns:a16="http://schemas.microsoft.com/office/drawing/2014/main" id="{6F15C8A4-BCA4-4C91-9BB2-DBBC28E7D6E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D5FA5F5-F28B-47D9-877B-440DBC65E3D1}"/>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297072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5EB2C0-200C-4DFF-B1D3-3E8B711742F2}"/>
              </a:ext>
            </a:extLst>
          </p:cNvPr>
          <p:cNvSpPr>
            <a:spLocks noGrp="1"/>
          </p:cNvSpPr>
          <p:nvPr>
            <p:ph type="title" orient="vert"/>
          </p:nvPr>
        </p:nvSpPr>
        <p:spPr>
          <a:xfrm>
            <a:off x="831574" y="365125"/>
            <a:ext cx="2628900" cy="5811838"/>
          </a:xfrm>
        </p:spPr>
        <p:txBody>
          <a:bodyPr vert="vert270"/>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7C16992-4498-4B08-8C1E-AC7803781C16}"/>
              </a:ext>
            </a:extLst>
          </p:cNvPr>
          <p:cNvSpPr>
            <a:spLocks noGrp="1"/>
          </p:cNvSpPr>
          <p:nvPr>
            <p:ph type="body" orient="vert" idx="1"/>
          </p:nvPr>
        </p:nvSpPr>
        <p:spPr>
          <a:xfrm>
            <a:off x="3619500" y="365125"/>
            <a:ext cx="7734300" cy="5811838"/>
          </a:xfrm>
        </p:spPr>
        <p:txBody>
          <a:bodyPr vert="vert27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43B2E77-D7B9-4C72-97D6-C6E179E7DC4C}"/>
              </a:ext>
            </a:extLst>
          </p:cNvPr>
          <p:cNvSpPr>
            <a:spLocks noGrp="1"/>
          </p:cNvSpPr>
          <p:nvPr>
            <p:ph type="dt" sz="half" idx="10"/>
          </p:nvPr>
        </p:nvSpPr>
        <p:spPr/>
        <p:txBody>
          <a:bodyPr/>
          <a:lstStyle/>
          <a:p>
            <a:fld id="{C407B5D0-BF43-4733-915F-45A54579A949}" type="datetimeFigureOut">
              <a:rPr lang="es-CO" smtClean="0"/>
              <a:t>14/07/2021</a:t>
            </a:fld>
            <a:endParaRPr lang="es-CO"/>
          </a:p>
        </p:txBody>
      </p:sp>
      <p:sp>
        <p:nvSpPr>
          <p:cNvPr id="5" name="Marcador de pie de página 4">
            <a:extLst>
              <a:ext uri="{FF2B5EF4-FFF2-40B4-BE49-F238E27FC236}">
                <a16:creationId xmlns:a16="http://schemas.microsoft.com/office/drawing/2014/main" id="{06A28F42-2494-4E78-B737-5FC75829E08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857ED88-219A-4CBF-B334-C1A106AEFACB}"/>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72782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D84F0-D0A8-4C21-ABF4-9CCE847A2E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CFAF418-37F2-4718-93CD-3C5E29CF90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A38903F-B553-409D-BD5B-645F0D32A693}"/>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5" name="Marcador de pie de página 4">
            <a:extLst>
              <a:ext uri="{FF2B5EF4-FFF2-40B4-BE49-F238E27FC236}">
                <a16:creationId xmlns:a16="http://schemas.microsoft.com/office/drawing/2014/main" id="{930D8846-9E21-44A5-BED3-9F78CA317DC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304F013-125D-46BA-A623-69AD151A90D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1660864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3E0D05-90DD-43FD-AF01-0505AC6ECC4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541A14A-3625-47A1-BDCA-189C217338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0EAF0A-0EB9-4570-A208-8B7DE394126A}"/>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5" name="Marcador de pie de página 4">
            <a:extLst>
              <a:ext uri="{FF2B5EF4-FFF2-40B4-BE49-F238E27FC236}">
                <a16:creationId xmlns:a16="http://schemas.microsoft.com/office/drawing/2014/main" id="{09B56243-040F-47D9-8D5E-1BB784E2C31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80C0C6-406C-4084-A3E0-36CE9153FBE9}"/>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289464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CF7AA-014C-416C-8C93-296D120349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A73EC14-A79B-407B-A64A-D7B0797A6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9F1F300-A9E3-4B3A-B8CB-5CC23A764397}"/>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5" name="Marcador de pie de página 4">
            <a:extLst>
              <a:ext uri="{FF2B5EF4-FFF2-40B4-BE49-F238E27FC236}">
                <a16:creationId xmlns:a16="http://schemas.microsoft.com/office/drawing/2014/main" id="{98444D9E-C68B-4E99-AB52-F87FC125015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17EF7352-4E5C-4E95-A323-5A8C4ED4C55C}"/>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3986709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5BFE25-E015-48FE-9059-E7B03F410C5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35A657D-4560-4E2E-A88F-D95C3E86FA8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5A87CF8A-7E3B-4715-80F4-C001E082E51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73A65386-8108-4B83-BB2F-5CCAB8B95D2A}"/>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6" name="Marcador de pie de página 5">
            <a:extLst>
              <a:ext uri="{FF2B5EF4-FFF2-40B4-BE49-F238E27FC236}">
                <a16:creationId xmlns:a16="http://schemas.microsoft.com/office/drawing/2014/main" id="{0B86A20B-953F-4947-A8C4-A6FDD42906A9}"/>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C207AC2-6337-4B78-9041-17912E6F651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11814289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6AEA8-A1FD-4463-AA5C-52250438682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042D89D-E78A-4FFC-82C4-F8EC0282C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F3D82FB-3C2A-49C3-B821-5F16C0EC8E3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160B1EC-05AE-47A1-BBE2-61186A1398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E45FF1-202C-41A7-B6E1-F6A2344953F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A4C9BC34-E262-4437-AA4D-8B1F060382A4}"/>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8" name="Marcador de pie de página 7">
            <a:extLst>
              <a:ext uri="{FF2B5EF4-FFF2-40B4-BE49-F238E27FC236}">
                <a16:creationId xmlns:a16="http://schemas.microsoft.com/office/drawing/2014/main" id="{A6162DAB-04D9-4B2C-B3CD-5D50AD29F2A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54C574A-FB6A-401D-A772-13366C8D5A63}"/>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176062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0F2D-305F-444D-A13A-DACBA2A42117}"/>
              </a:ext>
            </a:extLst>
          </p:cNvPr>
          <p:cNvSpPr>
            <a:spLocks noGrp="1"/>
          </p:cNvSpPr>
          <p:nvPr>
            <p:ph type="title"/>
          </p:nvPr>
        </p:nvSpPr>
        <p:spPr>
          <a:xfrm>
            <a:off x="838200" y="365125"/>
            <a:ext cx="7649819" cy="1325563"/>
          </a:xfr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3D667EA-7C87-4A99-BD56-BB1A4AF88F91}"/>
              </a:ext>
            </a:extLst>
          </p:cNvPr>
          <p:cNvSpPr>
            <a:spLocks noGrp="1"/>
          </p:cNvSpPr>
          <p:nvPr>
            <p:ph sz="half" idx="1"/>
          </p:nvPr>
        </p:nvSpPr>
        <p:spPr>
          <a:xfrm>
            <a:off x="838201" y="1825625"/>
            <a:ext cx="3747052"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213609B9-264C-442A-8AC0-A8A7EDC84B1E}"/>
              </a:ext>
            </a:extLst>
          </p:cNvPr>
          <p:cNvSpPr>
            <a:spLocks noGrp="1"/>
          </p:cNvSpPr>
          <p:nvPr>
            <p:ph sz="half" idx="2"/>
          </p:nvPr>
        </p:nvSpPr>
        <p:spPr>
          <a:xfrm>
            <a:off x="4740967" y="1825625"/>
            <a:ext cx="3747052"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2F81D7D6-2F1A-414B-AFC7-F383B3E54455}"/>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6" name="Marcador de pie de página 5">
            <a:extLst>
              <a:ext uri="{FF2B5EF4-FFF2-40B4-BE49-F238E27FC236}">
                <a16:creationId xmlns:a16="http://schemas.microsoft.com/office/drawing/2014/main" id="{3735DC3C-2556-4134-AEC0-082DA4DCAF10}"/>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28561998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0B3998-5194-42B2-A32B-04231060134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AA90B31-FFD1-4E80-9808-4A6443A26371}"/>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4" name="Marcador de pie de página 3">
            <a:extLst>
              <a:ext uri="{FF2B5EF4-FFF2-40B4-BE49-F238E27FC236}">
                <a16:creationId xmlns:a16="http://schemas.microsoft.com/office/drawing/2014/main" id="{EB87DF2E-D28B-4642-AD81-2209773E7D16}"/>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111E0A5A-C8E6-49E1-AA86-4D3474652FD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3288342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C2F39D-4413-4DFC-B648-93E3926FFDD1}"/>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3" name="Marcador de pie de página 2">
            <a:extLst>
              <a:ext uri="{FF2B5EF4-FFF2-40B4-BE49-F238E27FC236}">
                <a16:creationId xmlns:a16="http://schemas.microsoft.com/office/drawing/2014/main" id="{51672460-F2BF-4F07-8A92-A060C0FAEF5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6B2B7CBC-EF2B-479E-88BA-40DC60388CE9}"/>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42723996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2FE47-D0A5-4C5A-B0EA-EC98770FBC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1DE53D4-C1E5-4BA5-9EE6-F44B42FDB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C632012-B967-4CAB-ADF5-60AB9C790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BCF842F-16E8-40AB-A91B-166CC9B1301B}"/>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6" name="Marcador de pie de página 5">
            <a:extLst>
              <a:ext uri="{FF2B5EF4-FFF2-40B4-BE49-F238E27FC236}">
                <a16:creationId xmlns:a16="http://schemas.microsoft.com/office/drawing/2014/main" id="{C064CD14-73A4-4466-BC6D-C696D8F6BF5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5B2CD26-B91F-4426-B9AD-BDC5E2F56B7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360636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36A33-1813-4A24-BDC0-45E927704A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13E2881-762E-43F8-A1A3-0B3A25423A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01C3331-38F8-4C02-9679-98532CFE0B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8E8A35A-6783-4C5B-AECB-5AE901ECE7F5}"/>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6" name="Marcador de pie de página 5">
            <a:extLst>
              <a:ext uri="{FF2B5EF4-FFF2-40B4-BE49-F238E27FC236}">
                <a16:creationId xmlns:a16="http://schemas.microsoft.com/office/drawing/2014/main" id="{4DAFD7C8-45B9-400D-BD7E-8DD47411F4A7}"/>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177E047-D2F2-4488-9B61-06C3966720BC}"/>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762535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14091C-7160-416E-B371-2635E6EAC82E}"/>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1D1F7344-22D7-49F9-A73C-54E7D8BAD09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920BC0C-2B3A-47B0-9AF2-4C3D7AB1E0C3}"/>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5" name="Marcador de pie de página 4">
            <a:extLst>
              <a:ext uri="{FF2B5EF4-FFF2-40B4-BE49-F238E27FC236}">
                <a16:creationId xmlns:a16="http://schemas.microsoft.com/office/drawing/2014/main" id="{E2030531-49DB-433D-881C-4B472998E3A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97B75E-06DA-478A-9DA0-7136883D19E7}"/>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41070813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ADE23D3-C6F8-4E36-8B51-15801C22E5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2774175A-2D30-49B1-AED5-A871374C29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E4EEE08-C62D-414C-A2BD-B147A5E1F7B5}"/>
              </a:ext>
            </a:extLst>
          </p:cNvPr>
          <p:cNvSpPr>
            <a:spLocks noGrp="1"/>
          </p:cNvSpPr>
          <p:nvPr>
            <p:ph type="dt" sz="half" idx="10"/>
          </p:nvPr>
        </p:nvSpPr>
        <p:spPr/>
        <p:txBody>
          <a:bodyPr/>
          <a:lstStyle/>
          <a:p>
            <a:fld id="{8E27C2D7-4C80-4826-B78D-4BFDBD8A0EF9}" type="datetimeFigureOut">
              <a:rPr lang="es-CO" smtClean="0"/>
              <a:t>14/07/2021</a:t>
            </a:fld>
            <a:endParaRPr lang="es-CO"/>
          </a:p>
        </p:txBody>
      </p:sp>
      <p:sp>
        <p:nvSpPr>
          <p:cNvPr id="5" name="Marcador de pie de página 4">
            <a:extLst>
              <a:ext uri="{FF2B5EF4-FFF2-40B4-BE49-F238E27FC236}">
                <a16:creationId xmlns:a16="http://schemas.microsoft.com/office/drawing/2014/main" id="{27B84796-FBDB-4B01-8658-B891A7ECDEB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E15C7BE-E2DC-4213-9E05-3A4624D916BA}"/>
              </a:ext>
            </a:extLst>
          </p:cNvPr>
          <p:cNvSpPr>
            <a:spLocks noGrp="1"/>
          </p:cNvSpPr>
          <p:nvPr>
            <p:ph type="sldNum" sz="quarter" idx="12"/>
          </p:nvPr>
        </p:nvSpPr>
        <p:spPr/>
        <p:txBody>
          <a:bodyPr/>
          <a:lstStyle/>
          <a:p>
            <a:fld id="{5894B0F9-EF27-49CC-9545-B39B94CF04A7}" type="slidenum">
              <a:rPr lang="es-CO" smtClean="0"/>
              <a:t>‹Nº›</a:t>
            </a:fld>
            <a:endParaRPr lang="es-CO"/>
          </a:p>
        </p:txBody>
      </p:sp>
    </p:spTree>
    <p:extLst>
      <p:ext uri="{BB962C8B-B14F-4D97-AF65-F5344CB8AC3E}">
        <p14:creationId xmlns:p14="http://schemas.microsoft.com/office/powerpoint/2010/main" val="2025975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246"/>
        <p:cNvGrpSpPr/>
        <p:nvPr/>
      </p:nvGrpSpPr>
      <p:grpSpPr>
        <a:xfrm>
          <a:off x="0" y="0"/>
          <a:ext cx="0" cy="0"/>
          <a:chOff x="0" y="0"/>
          <a:chExt cx="0" cy="0"/>
        </a:xfrm>
      </p:grpSpPr>
      <p:sp>
        <p:nvSpPr>
          <p:cNvPr id="247" name="Google Shape;247;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7595962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63"/>
        <p:cNvGrpSpPr/>
        <p:nvPr/>
      </p:nvGrpSpPr>
      <p:grpSpPr>
        <a:xfrm>
          <a:off x="0" y="0"/>
          <a:ext cx="0" cy="0"/>
          <a:chOff x="0" y="0"/>
          <a:chExt cx="0" cy="0"/>
        </a:xfrm>
      </p:grpSpPr>
      <p:sp>
        <p:nvSpPr>
          <p:cNvPr id="264" name="Google Shape;264;p8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3022E"/>
              </a:buClr>
              <a:buSzPts val="6000"/>
              <a:buFont typeface="Arial Narrow"/>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5" name="Google Shape;265;p8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6" name="Google Shape;266;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422947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269"/>
        <p:cNvGrpSpPr/>
        <p:nvPr/>
      </p:nvGrpSpPr>
      <p:grpSpPr>
        <a:xfrm>
          <a:off x="0" y="0"/>
          <a:ext cx="0" cy="0"/>
          <a:chOff x="0" y="0"/>
          <a:chExt cx="0" cy="0"/>
        </a:xfrm>
      </p:grpSpPr>
      <p:sp>
        <p:nvSpPr>
          <p:cNvPr id="270" name="Google Shape;270;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8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8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6973005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276"/>
        <p:cNvGrpSpPr/>
        <p:nvPr/>
      </p:nvGrpSpPr>
      <p:grpSpPr>
        <a:xfrm>
          <a:off x="0" y="0"/>
          <a:ext cx="0" cy="0"/>
          <a:chOff x="0" y="0"/>
          <a:chExt cx="0" cy="0"/>
        </a:xfrm>
      </p:grpSpPr>
      <p:sp>
        <p:nvSpPr>
          <p:cNvPr id="277" name="Google Shape;277;p8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8" name="Google Shape;278;p8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7F7F7F"/>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9" name="Google Shape;279;p8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8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7F7F7F"/>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1" name="Google Shape;281;p8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413327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5E523-4739-4991-96DB-6F9ACF8F9229}"/>
              </a:ext>
            </a:extLst>
          </p:cNvPr>
          <p:cNvSpPr>
            <a:spLocks noGrp="1"/>
          </p:cNvSpPr>
          <p:nvPr>
            <p:ph type="title"/>
          </p:nvPr>
        </p:nvSpPr>
        <p:spPr>
          <a:xfrm>
            <a:off x="839788" y="365125"/>
            <a:ext cx="7482577"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D69CFD4-57F8-4736-8BC2-DC8E1507C042}"/>
              </a:ext>
            </a:extLst>
          </p:cNvPr>
          <p:cNvSpPr>
            <a:spLocks noGrp="1"/>
          </p:cNvSpPr>
          <p:nvPr>
            <p:ph type="body" idx="1"/>
          </p:nvPr>
        </p:nvSpPr>
        <p:spPr>
          <a:xfrm>
            <a:off x="839789" y="1681163"/>
            <a:ext cx="36133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52E22DB-192F-4C5A-AEFD-9D9618CAF0B8}"/>
              </a:ext>
            </a:extLst>
          </p:cNvPr>
          <p:cNvSpPr>
            <a:spLocks noGrp="1"/>
          </p:cNvSpPr>
          <p:nvPr>
            <p:ph sz="half" idx="2"/>
          </p:nvPr>
        </p:nvSpPr>
        <p:spPr>
          <a:xfrm>
            <a:off x="839789" y="2505075"/>
            <a:ext cx="3613300"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4A381FFC-C1FC-4C3A-92C0-4F1D96F95048}"/>
              </a:ext>
            </a:extLst>
          </p:cNvPr>
          <p:cNvSpPr>
            <a:spLocks noGrp="1"/>
          </p:cNvSpPr>
          <p:nvPr>
            <p:ph type="body" sz="quarter" idx="3"/>
          </p:nvPr>
        </p:nvSpPr>
        <p:spPr>
          <a:xfrm>
            <a:off x="4691270" y="1690688"/>
            <a:ext cx="363109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ED8F54B-2194-4A6A-BEA9-8F69B0B8A2D0}"/>
              </a:ext>
            </a:extLst>
          </p:cNvPr>
          <p:cNvSpPr>
            <a:spLocks noGrp="1"/>
          </p:cNvSpPr>
          <p:nvPr>
            <p:ph sz="quarter" idx="4"/>
          </p:nvPr>
        </p:nvSpPr>
        <p:spPr>
          <a:xfrm>
            <a:off x="4691270" y="2514600"/>
            <a:ext cx="3631095"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D78C044-99A7-4606-BB64-4DFAEE585AE0}"/>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8" name="Marcador de pie de página 7">
            <a:extLst>
              <a:ext uri="{FF2B5EF4-FFF2-40B4-BE49-F238E27FC236}">
                <a16:creationId xmlns:a16="http://schemas.microsoft.com/office/drawing/2014/main" id="{E90D97F3-67CF-4D96-8F68-F7E9858758DB}"/>
              </a:ext>
            </a:extLst>
          </p:cNvPr>
          <p:cNvSpPr>
            <a:spLocks noGrp="1"/>
          </p:cNvSpPr>
          <p:nvPr>
            <p:ph type="ftr" sz="quarter" idx="11"/>
          </p:nvPr>
        </p:nvSpPr>
        <p:spPr>
          <a:xfrm>
            <a:off x="4207565" y="6351657"/>
            <a:ext cx="4114800" cy="365125"/>
          </a:xfrm>
          <a:prstGeom prst="rect">
            <a:avLst/>
          </a:prstGeom>
        </p:spPr>
        <p:txBody>
          <a:bodyPr/>
          <a:lstStyle/>
          <a:p>
            <a:endParaRPr lang="es-CO"/>
          </a:p>
        </p:txBody>
      </p:sp>
    </p:spTree>
    <p:extLst>
      <p:ext uri="{BB962C8B-B14F-4D97-AF65-F5344CB8AC3E}">
        <p14:creationId xmlns:p14="http://schemas.microsoft.com/office/powerpoint/2010/main" val="2269211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85"/>
        <p:cNvGrpSpPr/>
        <p:nvPr/>
      </p:nvGrpSpPr>
      <p:grpSpPr>
        <a:xfrm>
          <a:off x="0" y="0"/>
          <a:ext cx="0" cy="0"/>
          <a:chOff x="0" y="0"/>
          <a:chExt cx="0" cy="0"/>
        </a:xfrm>
      </p:grpSpPr>
      <p:sp>
        <p:nvSpPr>
          <p:cNvPr id="286" name="Google Shape;286;p9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282091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90"/>
        <p:cNvGrpSpPr/>
        <p:nvPr/>
      </p:nvGrpSpPr>
      <p:grpSpPr>
        <a:xfrm>
          <a:off x="0" y="0"/>
          <a:ext cx="0" cy="0"/>
          <a:chOff x="0" y="0"/>
          <a:chExt cx="0" cy="0"/>
        </a:xfrm>
      </p:grpSpPr>
      <p:sp>
        <p:nvSpPr>
          <p:cNvPr id="291" name="Google Shape;291;p9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3022E"/>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9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93" name="Google Shape;293;p9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7F7F7F"/>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4" name="Google Shape;294;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60961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297"/>
        <p:cNvGrpSpPr/>
        <p:nvPr/>
      </p:nvGrpSpPr>
      <p:grpSpPr>
        <a:xfrm>
          <a:off x="0" y="0"/>
          <a:ext cx="0" cy="0"/>
          <a:chOff x="0" y="0"/>
          <a:chExt cx="0" cy="0"/>
        </a:xfrm>
      </p:grpSpPr>
      <p:sp>
        <p:nvSpPr>
          <p:cNvPr id="298" name="Google Shape;298;p9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3022E"/>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9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7F7F7F"/>
              </a:buClr>
              <a:buSzPts val="2800"/>
              <a:buFont typeface="Arial"/>
              <a:buNone/>
              <a:defRPr sz="2800" b="0" i="0" u="none" strike="noStrike" cap="none">
                <a:solidFill>
                  <a:srgbClr val="7F7F7F"/>
                </a:solidFill>
                <a:latin typeface="Arial Narrow"/>
                <a:ea typeface="Arial Narrow"/>
                <a:cs typeface="Arial Narrow"/>
                <a:sym typeface="Arial Narrow"/>
              </a:defRPr>
            </a:lvl2pPr>
            <a:lvl3pPr marR="0" lvl="2" algn="l" rtl="0">
              <a:lnSpc>
                <a:spcPct val="90000"/>
              </a:lnSpc>
              <a:spcBef>
                <a:spcPts val="500"/>
              </a:spcBef>
              <a:spcAft>
                <a:spcPts val="0"/>
              </a:spcAft>
              <a:buClr>
                <a:srgbClr val="7F7F7F"/>
              </a:buClr>
              <a:buSzPts val="2400"/>
              <a:buFont typeface="Arial"/>
              <a:buNone/>
              <a:defRPr sz="2400" b="0" i="0" u="none" strike="noStrike" cap="none">
                <a:solidFill>
                  <a:srgbClr val="7F7F7F"/>
                </a:solidFill>
                <a:latin typeface="Arial Narrow"/>
                <a:ea typeface="Arial Narrow"/>
                <a:cs typeface="Arial Narrow"/>
                <a:sym typeface="Arial Narrow"/>
              </a:defRPr>
            </a:lvl3pPr>
            <a:lvl4pPr marR="0" lvl="3" algn="l" rtl="0">
              <a:lnSpc>
                <a:spcPct val="90000"/>
              </a:lnSpc>
              <a:spcBef>
                <a:spcPts val="500"/>
              </a:spcBef>
              <a:spcAft>
                <a:spcPts val="0"/>
              </a:spcAft>
              <a:buClr>
                <a:srgbClr val="7F7F7F"/>
              </a:buClr>
              <a:buSzPts val="2000"/>
              <a:buFont typeface="Arial"/>
              <a:buNone/>
              <a:defRPr sz="2000" b="0" i="0" u="none" strike="noStrike" cap="none">
                <a:solidFill>
                  <a:srgbClr val="7F7F7F"/>
                </a:solidFill>
                <a:latin typeface="Arial Narrow"/>
                <a:ea typeface="Arial Narrow"/>
                <a:cs typeface="Arial Narrow"/>
                <a:sym typeface="Arial Narrow"/>
              </a:defRPr>
            </a:lvl4pPr>
            <a:lvl5pPr marR="0" lvl="4" algn="l" rtl="0">
              <a:lnSpc>
                <a:spcPct val="90000"/>
              </a:lnSpc>
              <a:spcBef>
                <a:spcPts val="500"/>
              </a:spcBef>
              <a:spcAft>
                <a:spcPts val="0"/>
              </a:spcAft>
              <a:buClr>
                <a:srgbClr val="7F7F7F"/>
              </a:buClr>
              <a:buSzPts val="2000"/>
              <a:buFont typeface="Arial"/>
              <a:buNone/>
              <a:defRPr sz="2000" b="0" i="0" u="none" strike="noStrike" cap="none">
                <a:solidFill>
                  <a:srgbClr val="7F7F7F"/>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00" name="Google Shape;300;p9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7F7F7F"/>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01" name="Google Shape;301;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013730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304"/>
        <p:cNvGrpSpPr/>
        <p:nvPr/>
      </p:nvGrpSpPr>
      <p:grpSpPr>
        <a:xfrm>
          <a:off x="0" y="0"/>
          <a:ext cx="0" cy="0"/>
          <a:chOff x="0" y="0"/>
          <a:chExt cx="0" cy="0"/>
        </a:xfrm>
      </p:grpSpPr>
      <p:sp>
        <p:nvSpPr>
          <p:cNvPr id="305" name="Google Shape;305;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6" name="Google Shape;306;p9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8314631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310"/>
        <p:cNvGrpSpPr/>
        <p:nvPr/>
      </p:nvGrpSpPr>
      <p:grpSpPr>
        <a:xfrm>
          <a:off x="0" y="0"/>
          <a:ext cx="0" cy="0"/>
          <a:chOff x="0" y="0"/>
          <a:chExt cx="0" cy="0"/>
        </a:xfrm>
      </p:grpSpPr>
      <p:sp>
        <p:nvSpPr>
          <p:cNvPr id="311" name="Google Shape;311;p9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2" name="Google Shape;312;p9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3" name="Google Shape;313;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4" name="Google Shape;314;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562189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169"/>
        <p:cNvGrpSpPr/>
        <p:nvPr/>
      </p:nvGrpSpPr>
      <p:grpSpPr>
        <a:xfrm>
          <a:off x="0" y="0"/>
          <a:ext cx="0" cy="0"/>
          <a:chOff x="0" y="0"/>
          <a:chExt cx="0" cy="0"/>
        </a:xfrm>
      </p:grpSpPr>
      <p:sp>
        <p:nvSpPr>
          <p:cNvPr id="170" name="Google Shape;17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94823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79"/>
        <p:cNvGrpSpPr/>
        <p:nvPr/>
      </p:nvGrpSpPr>
      <p:grpSpPr>
        <a:xfrm>
          <a:off x="0" y="0"/>
          <a:ext cx="0" cy="0"/>
          <a:chOff x="0" y="0"/>
          <a:chExt cx="0" cy="0"/>
        </a:xfrm>
      </p:grpSpPr>
      <p:sp>
        <p:nvSpPr>
          <p:cNvPr id="180" name="Google Shape;180;p9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E3022E"/>
              </a:buClr>
              <a:buSzPts val="6000"/>
              <a:buFont typeface="Arial Narrow"/>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9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2" name="Google Shape;182;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257178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85"/>
        <p:cNvGrpSpPr/>
        <p:nvPr/>
      </p:nvGrpSpPr>
      <p:grpSpPr>
        <a:xfrm>
          <a:off x="0" y="0"/>
          <a:ext cx="0" cy="0"/>
          <a:chOff x="0" y="0"/>
          <a:chExt cx="0" cy="0"/>
        </a:xfrm>
      </p:grpSpPr>
      <p:sp>
        <p:nvSpPr>
          <p:cNvPr id="186" name="Google Shape;186;p9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3022E"/>
              </a:buClr>
              <a:buSzPts val="6000"/>
              <a:buFont typeface="Arial Narrow"/>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9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8" name="Google Shape;188;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7613406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91"/>
        <p:cNvGrpSpPr/>
        <p:nvPr/>
      </p:nvGrpSpPr>
      <p:grpSpPr>
        <a:xfrm>
          <a:off x="0" y="0"/>
          <a:ext cx="0" cy="0"/>
          <a:chOff x="0" y="0"/>
          <a:chExt cx="0" cy="0"/>
        </a:xfrm>
      </p:grpSpPr>
      <p:sp>
        <p:nvSpPr>
          <p:cNvPr id="192" name="Google Shape;192;p9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9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9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8409122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98"/>
        <p:cNvGrpSpPr/>
        <p:nvPr/>
      </p:nvGrpSpPr>
      <p:grpSpPr>
        <a:xfrm>
          <a:off x="0" y="0"/>
          <a:ext cx="0" cy="0"/>
          <a:chOff x="0" y="0"/>
          <a:chExt cx="0" cy="0"/>
        </a:xfrm>
      </p:grpSpPr>
      <p:sp>
        <p:nvSpPr>
          <p:cNvPr id="199" name="Google Shape;199;p9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9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7F7F7F"/>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1" name="Google Shape;201;p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9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rgbClr val="7F7F7F"/>
              </a:buClr>
              <a:buSzPts val="2000"/>
              <a:buNone/>
              <a:defRPr sz="2000" b="1"/>
            </a:lvl2pPr>
            <a:lvl3pPr marL="1371600" lvl="2" indent="-228600" algn="l">
              <a:lnSpc>
                <a:spcPct val="90000"/>
              </a:lnSpc>
              <a:spcBef>
                <a:spcPts val="500"/>
              </a:spcBef>
              <a:spcAft>
                <a:spcPts val="0"/>
              </a:spcAft>
              <a:buClr>
                <a:srgbClr val="7F7F7F"/>
              </a:buClr>
              <a:buSzPts val="1800"/>
              <a:buNone/>
              <a:defRPr sz="1800" b="1"/>
            </a:lvl3pPr>
            <a:lvl4pPr marL="1828800" lvl="3" indent="-228600" algn="l">
              <a:lnSpc>
                <a:spcPct val="90000"/>
              </a:lnSpc>
              <a:spcBef>
                <a:spcPts val="500"/>
              </a:spcBef>
              <a:spcAft>
                <a:spcPts val="0"/>
              </a:spcAft>
              <a:buClr>
                <a:srgbClr val="7F7F7F"/>
              </a:buClr>
              <a:buSzPts val="1600"/>
              <a:buNone/>
              <a:defRPr sz="1600" b="1"/>
            </a:lvl4pPr>
            <a:lvl5pPr marL="2286000" lvl="4" indent="-228600" algn="l">
              <a:lnSpc>
                <a:spcPct val="90000"/>
              </a:lnSpc>
              <a:spcBef>
                <a:spcPts val="500"/>
              </a:spcBef>
              <a:spcAft>
                <a:spcPts val="0"/>
              </a:spcAft>
              <a:buClr>
                <a:srgbClr val="7F7F7F"/>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3" name="Google Shape;203;p9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37637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75BDB-C6A9-45DF-8E17-5F3BCCD920B2}"/>
              </a:ext>
            </a:extLst>
          </p:cNvPr>
          <p:cNvSpPr>
            <a:spLocks noGrp="1"/>
          </p:cNvSpPr>
          <p:nvPr>
            <p:ph type="title"/>
          </p:nvPr>
        </p:nvSpPr>
        <p:spPr>
          <a:xfrm>
            <a:off x="838200" y="365125"/>
            <a:ext cx="8534400" cy="1325563"/>
          </a:xfr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02D65D-CE88-434C-9037-80C8F384D402}"/>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4" name="Marcador de pie de página 3">
            <a:extLst>
              <a:ext uri="{FF2B5EF4-FFF2-40B4-BE49-F238E27FC236}">
                <a16:creationId xmlns:a16="http://schemas.microsoft.com/office/drawing/2014/main" id="{AFFBBAD5-4B46-48C0-87D8-A946624E8840}"/>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30249254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207"/>
        <p:cNvGrpSpPr/>
        <p:nvPr/>
      </p:nvGrpSpPr>
      <p:grpSpPr>
        <a:xfrm>
          <a:off x="0" y="0"/>
          <a:ext cx="0" cy="0"/>
          <a:chOff x="0" y="0"/>
          <a:chExt cx="0" cy="0"/>
        </a:xfrm>
      </p:grpSpPr>
      <p:sp>
        <p:nvSpPr>
          <p:cNvPr id="208" name="Google Shape;208;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6667219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212"/>
        <p:cNvGrpSpPr/>
        <p:nvPr/>
      </p:nvGrpSpPr>
      <p:grpSpPr>
        <a:xfrm>
          <a:off x="0" y="0"/>
          <a:ext cx="0" cy="0"/>
          <a:chOff x="0" y="0"/>
          <a:chExt cx="0" cy="0"/>
        </a:xfrm>
      </p:grpSpPr>
      <p:sp>
        <p:nvSpPr>
          <p:cNvPr id="213" name="Google Shape;213;p10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3022E"/>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0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rgbClr val="7F7F7F"/>
              </a:buClr>
              <a:buSzPts val="2800"/>
              <a:buChar char="•"/>
              <a:defRPr sz="2800"/>
            </a:lvl2pPr>
            <a:lvl3pPr marL="1371600" lvl="2" indent="-381000" algn="l">
              <a:lnSpc>
                <a:spcPct val="90000"/>
              </a:lnSpc>
              <a:spcBef>
                <a:spcPts val="500"/>
              </a:spcBef>
              <a:spcAft>
                <a:spcPts val="0"/>
              </a:spcAft>
              <a:buClr>
                <a:srgbClr val="7F7F7F"/>
              </a:buClr>
              <a:buSzPts val="2400"/>
              <a:buChar char="•"/>
              <a:defRPr sz="2400"/>
            </a:lvl3pPr>
            <a:lvl4pPr marL="1828800" lvl="3" indent="-355600" algn="l">
              <a:lnSpc>
                <a:spcPct val="90000"/>
              </a:lnSpc>
              <a:spcBef>
                <a:spcPts val="500"/>
              </a:spcBef>
              <a:spcAft>
                <a:spcPts val="0"/>
              </a:spcAft>
              <a:buClr>
                <a:srgbClr val="7F7F7F"/>
              </a:buClr>
              <a:buSzPts val="2000"/>
              <a:buChar char="•"/>
              <a:defRPr sz="2000"/>
            </a:lvl4pPr>
            <a:lvl5pPr marL="2286000" lvl="4" indent="-355600" algn="l">
              <a:lnSpc>
                <a:spcPct val="90000"/>
              </a:lnSpc>
              <a:spcBef>
                <a:spcPts val="500"/>
              </a:spcBef>
              <a:spcAft>
                <a:spcPts val="0"/>
              </a:spcAft>
              <a:buClr>
                <a:srgbClr val="7F7F7F"/>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5" name="Google Shape;215;p10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7F7F7F"/>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3183383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219"/>
        <p:cNvGrpSpPr/>
        <p:nvPr/>
      </p:nvGrpSpPr>
      <p:grpSpPr>
        <a:xfrm>
          <a:off x="0" y="0"/>
          <a:ext cx="0" cy="0"/>
          <a:chOff x="0" y="0"/>
          <a:chExt cx="0" cy="0"/>
        </a:xfrm>
      </p:grpSpPr>
      <p:sp>
        <p:nvSpPr>
          <p:cNvPr id="220" name="Google Shape;220;p10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3022E"/>
              </a:buClr>
              <a:buSzPts val="3200"/>
              <a:buFont typeface="Arial Narrow"/>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10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rgbClr val="7F7F7F"/>
              </a:buClr>
              <a:buSzPts val="2800"/>
              <a:buFont typeface="Arial"/>
              <a:buNone/>
              <a:defRPr sz="2800" b="0" i="0" u="none" strike="noStrike" cap="none">
                <a:solidFill>
                  <a:srgbClr val="7F7F7F"/>
                </a:solidFill>
                <a:latin typeface="Arial Narrow"/>
                <a:ea typeface="Arial Narrow"/>
                <a:cs typeface="Arial Narrow"/>
                <a:sym typeface="Arial Narrow"/>
              </a:defRPr>
            </a:lvl2pPr>
            <a:lvl3pPr marR="0" lvl="2" algn="l" rtl="0">
              <a:lnSpc>
                <a:spcPct val="90000"/>
              </a:lnSpc>
              <a:spcBef>
                <a:spcPts val="500"/>
              </a:spcBef>
              <a:spcAft>
                <a:spcPts val="0"/>
              </a:spcAft>
              <a:buClr>
                <a:srgbClr val="7F7F7F"/>
              </a:buClr>
              <a:buSzPts val="2400"/>
              <a:buFont typeface="Arial"/>
              <a:buNone/>
              <a:defRPr sz="2400" b="0" i="0" u="none" strike="noStrike" cap="none">
                <a:solidFill>
                  <a:srgbClr val="7F7F7F"/>
                </a:solidFill>
                <a:latin typeface="Arial Narrow"/>
                <a:ea typeface="Arial Narrow"/>
                <a:cs typeface="Arial Narrow"/>
                <a:sym typeface="Arial Narrow"/>
              </a:defRPr>
            </a:lvl3pPr>
            <a:lvl4pPr marR="0" lvl="3" algn="l" rtl="0">
              <a:lnSpc>
                <a:spcPct val="90000"/>
              </a:lnSpc>
              <a:spcBef>
                <a:spcPts val="500"/>
              </a:spcBef>
              <a:spcAft>
                <a:spcPts val="0"/>
              </a:spcAft>
              <a:buClr>
                <a:srgbClr val="7F7F7F"/>
              </a:buClr>
              <a:buSzPts val="2000"/>
              <a:buFont typeface="Arial"/>
              <a:buNone/>
              <a:defRPr sz="2000" b="0" i="0" u="none" strike="noStrike" cap="none">
                <a:solidFill>
                  <a:srgbClr val="7F7F7F"/>
                </a:solidFill>
                <a:latin typeface="Arial Narrow"/>
                <a:ea typeface="Arial Narrow"/>
                <a:cs typeface="Arial Narrow"/>
                <a:sym typeface="Arial Narrow"/>
              </a:defRPr>
            </a:lvl4pPr>
            <a:lvl5pPr marR="0" lvl="4" algn="l" rtl="0">
              <a:lnSpc>
                <a:spcPct val="90000"/>
              </a:lnSpc>
              <a:spcBef>
                <a:spcPts val="500"/>
              </a:spcBef>
              <a:spcAft>
                <a:spcPts val="0"/>
              </a:spcAft>
              <a:buClr>
                <a:srgbClr val="7F7F7F"/>
              </a:buClr>
              <a:buSzPts val="2000"/>
              <a:buFont typeface="Arial"/>
              <a:buNone/>
              <a:defRPr sz="2000" b="0" i="0" u="none" strike="noStrike" cap="none">
                <a:solidFill>
                  <a:srgbClr val="7F7F7F"/>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2" name="Google Shape;222;p10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rgbClr val="7F7F7F"/>
              </a:buClr>
              <a:buSzPts val="1400"/>
              <a:buNone/>
              <a:defRPr sz="1400"/>
            </a:lvl2pPr>
            <a:lvl3pPr marL="1371600" lvl="2" indent="-228600" algn="l">
              <a:lnSpc>
                <a:spcPct val="90000"/>
              </a:lnSpc>
              <a:spcBef>
                <a:spcPts val="500"/>
              </a:spcBef>
              <a:spcAft>
                <a:spcPts val="0"/>
              </a:spcAft>
              <a:buClr>
                <a:srgbClr val="7F7F7F"/>
              </a:buClr>
              <a:buSzPts val="1200"/>
              <a:buNone/>
              <a:defRPr sz="1200"/>
            </a:lvl3pPr>
            <a:lvl4pPr marL="1828800" lvl="3" indent="-228600" algn="l">
              <a:lnSpc>
                <a:spcPct val="90000"/>
              </a:lnSpc>
              <a:spcBef>
                <a:spcPts val="500"/>
              </a:spcBef>
              <a:spcAft>
                <a:spcPts val="0"/>
              </a:spcAft>
              <a:buClr>
                <a:srgbClr val="7F7F7F"/>
              </a:buClr>
              <a:buSzPts val="1000"/>
              <a:buNone/>
              <a:defRPr sz="1000"/>
            </a:lvl4pPr>
            <a:lvl5pPr marL="2286000" lvl="4" indent="-228600" algn="l">
              <a:lnSpc>
                <a:spcPct val="90000"/>
              </a:lnSpc>
              <a:spcBef>
                <a:spcPts val="500"/>
              </a:spcBef>
              <a:spcAft>
                <a:spcPts val="0"/>
              </a:spcAft>
              <a:buClr>
                <a:srgbClr val="7F7F7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4582904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226"/>
        <p:cNvGrpSpPr/>
        <p:nvPr/>
      </p:nvGrpSpPr>
      <p:grpSpPr>
        <a:xfrm>
          <a:off x="0" y="0"/>
          <a:ext cx="0" cy="0"/>
          <a:chOff x="0" y="0"/>
          <a:chExt cx="0" cy="0"/>
        </a:xfrm>
      </p:grpSpPr>
      <p:sp>
        <p:nvSpPr>
          <p:cNvPr id="227" name="Google Shape;227;p10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10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5652437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232"/>
        <p:cNvGrpSpPr/>
        <p:nvPr/>
      </p:nvGrpSpPr>
      <p:grpSpPr>
        <a:xfrm>
          <a:off x="0" y="0"/>
          <a:ext cx="0" cy="0"/>
          <a:chOff x="0" y="0"/>
          <a:chExt cx="0" cy="0"/>
        </a:xfrm>
      </p:grpSpPr>
      <p:sp>
        <p:nvSpPr>
          <p:cNvPr id="233" name="Google Shape;233;p10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3022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10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rgbClr val="7F7F7F"/>
              </a:buClr>
              <a:buSzPts val="1800"/>
              <a:buChar char="•"/>
              <a:defRPr/>
            </a:lvl2pPr>
            <a:lvl3pPr marL="1371600" lvl="2" indent="-342900" algn="l">
              <a:lnSpc>
                <a:spcPct val="90000"/>
              </a:lnSpc>
              <a:spcBef>
                <a:spcPts val="500"/>
              </a:spcBef>
              <a:spcAft>
                <a:spcPts val="0"/>
              </a:spcAft>
              <a:buClr>
                <a:srgbClr val="7F7F7F"/>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10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10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1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144945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FA0216E-0FAB-4FBF-ACAB-E0E79130F75F}"/>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3" name="Marcador de pie de página 2">
            <a:extLst>
              <a:ext uri="{FF2B5EF4-FFF2-40B4-BE49-F238E27FC236}">
                <a16:creationId xmlns:a16="http://schemas.microsoft.com/office/drawing/2014/main" id="{946D3F17-4FD0-45DD-905A-C67F8E14B4B6}"/>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48180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E5D9B-0D70-4E93-8722-44DF31AA218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9BF3772-AD01-4FA9-9EBE-884C18E9A0DD}"/>
              </a:ext>
            </a:extLst>
          </p:cNvPr>
          <p:cNvSpPr>
            <a:spLocks noGrp="1"/>
          </p:cNvSpPr>
          <p:nvPr>
            <p:ph idx="1"/>
          </p:nvPr>
        </p:nvSpPr>
        <p:spPr>
          <a:xfrm>
            <a:off x="5067300" y="457200"/>
            <a:ext cx="3182178"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F23F5AC-D76D-4E93-B885-36DAEE5B8B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0BA37B-15B7-4387-9C2C-5A8A3AD7531E}"/>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
        <p:nvSpPr>
          <p:cNvPr id="6" name="Marcador de pie de página 5">
            <a:extLst>
              <a:ext uri="{FF2B5EF4-FFF2-40B4-BE49-F238E27FC236}">
                <a16:creationId xmlns:a16="http://schemas.microsoft.com/office/drawing/2014/main" id="{776A4837-D378-49A3-BE6B-8EEB826D2118}"/>
              </a:ext>
            </a:extLst>
          </p:cNvPr>
          <p:cNvSpPr>
            <a:spLocks noGrp="1"/>
          </p:cNvSpPr>
          <p:nvPr>
            <p:ph type="ftr" sz="quarter" idx="11"/>
          </p:nvPr>
        </p:nvSpPr>
        <p:spPr>
          <a:xfrm>
            <a:off x="4038600" y="6356350"/>
            <a:ext cx="4114800" cy="365125"/>
          </a:xfrm>
          <a:prstGeom prst="rect">
            <a:avLst/>
          </a:prstGeom>
        </p:spPr>
        <p:txBody>
          <a:bodyPr/>
          <a:lstStyle/>
          <a:p>
            <a:endParaRPr lang="es-CO"/>
          </a:p>
        </p:txBody>
      </p:sp>
    </p:spTree>
    <p:extLst>
      <p:ext uri="{BB962C8B-B14F-4D97-AF65-F5344CB8AC3E}">
        <p14:creationId xmlns:p14="http://schemas.microsoft.com/office/powerpoint/2010/main" val="4025684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B5101-DAC9-44C6-8B87-586EAA50F8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2637EE9-8909-4861-A441-4DB95482692C}"/>
              </a:ext>
            </a:extLst>
          </p:cNvPr>
          <p:cNvSpPr>
            <a:spLocks noGrp="1"/>
          </p:cNvSpPr>
          <p:nvPr>
            <p:ph type="pic" idx="1"/>
          </p:nvPr>
        </p:nvSpPr>
        <p:spPr>
          <a:xfrm>
            <a:off x="5067300" y="0"/>
            <a:ext cx="71247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BEE59800-AFEF-46E3-BAC2-BCB9EECC32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7C25D-A6AB-42CF-8152-C352090A3FD6}"/>
              </a:ext>
            </a:extLst>
          </p:cNvPr>
          <p:cNvSpPr>
            <a:spLocks noGrp="1"/>
          </p:cNvSpPr>
          <p:nvPr>
            <p:ph type="dt" sz="half" idx="10"/>
          </p:nvPr>
        </p:nvSpPr>
        <p:spPr>
          <a:xfrm>
            <a:off x="838200" y="6356350"/>
            <a:ext cx="2743200" cy="365125"/>
          </a:xfrm>
          <a:prstGeom prst="rect">
            <a:avLst/>
          </a:prstGeom>
        </p:spPr>
        <p:txBody>
          <a:bodyPr/>
          <a:lstStyle/>
          <a:p>
            <a:fld id="{67D72DE7-25D7-46DD-8624-485F3EB1D3BE}" type="datetimeFigureOut">
              <a:rPr lang="es-CO" smtClean="0"/>
              <a:t>14/07/2021</a:t>
            </a:fld>
            <a:endParaRPr lang="es-CO"/>
          </a:p>
        </p:txBody>
      </p:sp>
    </p:spTree>
    <p:extLst>
      <p:ext uri="{BB962C8B-B14F-4D97-AF65-F5344CB8AC3E}">
        <p14:creationId xmlns:p14="http://schemas.microsoft.com/office/powerpoint/2010/main" val="395055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5.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6.jpeg"/><Relationship Id="rId5" Type="http://schemas.openxmlformats.org/officeDocument/2006/relationships/slideLayout" Target="../slideLayouts/slideLayout50.xml"/><Relationship Id="rId10"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5.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6.jpe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6.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0B5FA0-3D1C-4EA9-93B8-CBDD24966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2F884FD-1FE6-4F79-92B4-3BF67CD63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CDA602B-F4E9-4FD1-A964-C6A0A3AFA0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67D72DE7-25D7-46DD-8624-485F3EB1D3BE}" type="datetimeFigureOut">
              <a:rPr lang="es-CO" smtClean="0"/>
              <a:pPr/>
              <a:t>14/07/2021</a:t>
            </a:fld>
            <a:endParaRPr lang="es-CO"/>
          </a:p>
        </p:txBody>
      </p:sp>
      <p:sp>
        <p:nvSpPr>
          <p:cNvPr id="5" name="Marcador de pie de página 4">
            <a:extLst>
              <a:ext uri="{FF2B5EF4-FFF2-40B4-BE49-F238E27FC236}">
                <a16:creationId xmlns:a16="http://schemas.microsoft.com/office/drawing/2014/main" id="{3E87C11D-2109-4233-9285-691CEC510C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Narrow" panose="020B0606020202030204" pitchFamily="34" charset="0"/>
              </a:defRPr>
            </a:lvl1pPr>
          </a:lstStyle>
          <a:p>
            <a:endParaRPr lang="es-CO"/>
          </a:p>
        </p:txBody>
      </p:sp>
      <p:sp>
        <p:nvSpPr>
          <p:cNvPr id="6" name="Marcador de número de diapositiva 5">
            <a:extLst>
              <a:ext uri="{FF2B5EF4-FFF2-40B4-BE49-F238E27FC236}">
                <a16:creationId xmlns:a16="http://schemas.microsoft.com/office/drawing/2014/main" id="{2AD9E88E-4E10-4855-9C65-D8F68F6BA6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C14E-39C9-4E53-B6AF-17346C49513F}" type="slidenum">
              <a:rPr lang="es-CO" smtClean="0"/>
              <a:t>‹Nº›</a:t>
            </a:fld>
            <a:endParaRPr lang="es-CO"/>
          </a:p>
        </p:txBody>
      </p:sp>
      <p:pic>
        <p:nvPicPr>
          <p:cNvPr id="8" name="Imagen 7" descr="Imagen que contiene tarjeta de presentación, dibujo&#10;&#10;Descripción generada automáticamente">
            <a:extLst>
              <a:ext uri="{FF2B5EF4-FFF2-40B4-BE49-F238E27FC236}">
                <a16:creationId xmlns:a16="http://schemas.microsoft.com/office/drawing/2014/main" id="{80EDC90A-74AE-48A5-A76A-D765BA440FB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53400" y="0"/>
            <a:ext cx="4086412" cy="6858000"/>
          </a:xfrm>
          <a:prstGeom prst="rect">
            <a:avLst/>
          </a:prstGeom>
        </p:spPr>
      </p:pic>
    </p:spTree>
    <p:extLst>
      <p:ext uri="{BB962C8B-B14F-4D97-AF65-F5344CB8AC3E}">
        <p14:creationId xmlns:p14="http://schemas.microsoft.com/office/powerpoint/2010/main" val="942861099"/>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3200" b="1" kern="1200">
          <a:solidFill>
            <a:srgbClr val="E3022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0C39CB-5F8C-4A96-BF5E-2FAEA0F12600}"/>
              </a:ext>
            </a:extLst>
          </p:cNvPr>
          <p:cNvSpPr>
            <a:spLocks noGrp="1"/>
          </p:cNvSpPr>
          <p:nvPr>
            <p:ph type="title"/>
          </p:nvPr>
        </p:nvSpPr>
        <p:spPr>
          <a:xfrm>
            <a:off x="520148" y="365125"/>
            <a:ext cx="10833652"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12837863-A4A8-491C-B235-9A41A23E7F5F}"/>
              </a:ext>
            </a:extLst>
          </p:cNvPr>
          <p:cNvSpPr>
            <a:spLocks noGrp="1"/>
          </p:cNvSpPr>
          <p:nvPr>
            <p:ph type="body" idx="1"/>
          </p:nvPr>
        </p:nvSpPr>
        <p:spPr>
          <a:xfrm>
            <a:off x="520148" y="1253331"/>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D4338B8-CCAA-4EA7-A0C5-345411354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E18BF-B1E4-4FBD-A2FB-EAD71170AA68}" type="datetimeFigureOut">
              <a:rPr lang="es-CO" smtClean="0"/>
              <a:t>14/07/2021</a:t>
            </a:fld>
            <a:endParaRPr lang="es-CO"/>
          </a:p>
        </p:txBody>
      </p:sp>
      <p:sp>
        <p:nvSpPr>
          <p:cNvPr id="5" name="Marcador de pie de página 4">
            <a:extLst>
              <a:ext uri="{FF2B5EF4-FFF2-40B4-BE49-F238E27FC236}">
                <a16:creationId xmlns:a16="http://schemas.microsoft.com/office/drawing/2014/main" id="{B22C88FD-175E-4822-B1C6-16F2AAED7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8411E241-E74E-4C45-A965-99E9FEC87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B32B5-5418-4118-952B-4E17E4C1C070}" type="slidenum">
              <a:rPr lang="es-CO" smtClean="0"/>
              <a:t>‹Nº›</a:t>
            </a:fld>
            <a:endParaRPr lang="es-CO"/>
          </a:p>
        </p:txBody>
      </p:sp>
    </p:spTree>
    <p:extLst>
      <p:ext uri="{BB962C8B-B14F-4D97-AF65-F5344CB8AC3E}">
        <p14:creationId xmlns:p14="http://schemas.microsoft.com/office/powerpoint/2010/main" val="251074363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3600" b="1" kern="120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lumMod val="20000"/>
              <a:lumOff val="8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lumMod val="20000"/>
              <a:lumOff val="8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20000"/>
              <a:lumOff val="8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lumMod val="20000"/>
              <a:lumOff val="8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36BE5A0-408A-492B-8CBE-25AB33AEB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FB68D2AF-803F-41FC-9E9F-7BD0770116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54053AB-5F85-4DCB-8C40-E8320B1D98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7B5D0-BF43-4733-915F-45A54579A949}" type="datetimeFigureOut">
              <a:rPr lang="es-CO" smtClean="0"/>
              <a:t>14/07/2021</a:t>
            </a:fld>
            <a:endParaRPr lang="es-CO"/>
          </a:p>
        </p:txBody>
      </p:sp>
      <p:sp>
        <p:nvSpPr>
          <p:cNvPr id="5" name="Marcador de pie de página 4">
            <a:extLst>
              <a:ext uri="{FF2B5EF4-FFF2-40B4-BE49-F238E27FC236}">
                <a16:creationId xmlns:a16="http://schemas.microsoft.com/office/drawing/2014/main" id="{4F51B114-89B5-447D-B5AC-AE5B76C19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E91F7B6-E0CA-4468-A624-40B7AE9EE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903C9-CD98-49E3-9B9A-6911BFDD6472}" type="slidenum">
              <a:rPr lang="es-CO" smtClean="0"/>
              <a:t>‹Nº›</a:t>
            </a:fld>
            <a:endParaRPr lang="es-CO"/>
          </a:p>
        </p:txBody>
      </p:sp>
    </p:spTree>
    <p:extLst>
      <p:ext uri="{BB962C8B-B14F-4D97-AF65-F5344CB8AC3E}">
        <p14:creationId xmlns:p14="http://schemas.microsoft.com/office/powerpoint/2010/main" val="36591225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3600" b="1" kern="1200">
          <a:solidFill>
            <a:srgbClr val="E3022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E8C66E-207C-4A2A-AC7D-BAF92AAB56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FBB64B6-3FA1-4E4F-BF84-FC9A7151DF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DDEA98-ACAB-44B4-8A70-53259F126E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7C2D7-4C80-4826-B78D-4BFDBD8A0EF9}" type="datetimeFigureOut">
              <a:rPr lang="es-CO" smtClean="0"/>
              <a:t>14/07/2021</a:t>
            </a:fld>
            <a:endParaRPr lang="es-CO"/>
          </a:p>
        </p:txBody>
      </p:sp>
      <p:sp>
        <p:nvSpPr>
          <p:cNvPr id="5" name="Marcador de pie de página 4">
            <a:extLst>
              <a:ext uri="{FF2B5EF4-FFF2-40B4-BE49-F238E27FC236}">
                <a16:creationId xmlns:a16="http://schemas.microsoft.com/office/drawing/2014/main" id="{C5F0FB78-FD54-408A-9613-685DD4F57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A693663-BE3F-488F-B17C-F6EF96BB4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4B0F9-EF27-49CC-9545-B39B94CF04A7}" type="slidenum">
              <a:rPr lang="es-CO" smtClean="0"/>
              <a:t>‹Nº›</a:t>
            </a:fld>
            <a:endParaRPr lang="es-CO"/>
          </a:p>
        </p:txBody>
      </p:sp>
      <p:pic>
        <p:nvPicPr>
          <p:cNvPr id="8" name="Imagen 7" descr="Imagen que contiene bandera&#10;&#10;Descripción generada automáticamente">
            <a:extLst>
              <a:ext uri="{FF2B5EF4-FFF2-40B4-BE49-F238E27FC236}">
                <a16:creationId xmlns:a16="http://schemas.microsoft.com/office/drawing/2014/main" id="{DA557319-1EDF-4D49-80FC-076783ACECE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9817" y="4714231"/>
            <a:ext cx="838200" cy="2153708"/>
          </a:xfrm>
          <a:prstGeom prst="rect">
            <a:avLst/>
          </a:prstGeom>
        </p:spPr>
      </p:pic>
      <p:pic>
        <p:nvPicPr>
          <p:cNvPr id="12" name="Imagen 11" descr="Imagen que contiene dibujo, señal&#10;&#10;Descripción generada automáticamente">
            <a:extLst>
              <a:ext uri="{FF2B5EF4-FFF2-40B4-BE49-F238E27FC236}">
                <a16:creationId xmlns:a16="http://schemas.microsoft.com/office/drawing/2014/main" id="{C9159493-2474-483E-AC41-EF35CC3B96B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16209" y="5911958"/>
            <a:ext cx="1394791" cy="709397"/>
          </a:xfrm>
          <a:prstGeom prst="rect">
            <a:avLst/>
          </a:prstGeom>
        </p:spPr>
      </p:pic>
    </p:spTree>
    <p:extLst>
      <p:ext uri="{BB962C8B-B14F-4D97-AF65-F5344CB8AC3E}">
        <p14:creationId xmlns:p14="http://schemas.microsoft.com/office/powerpoint/2010/main" val="116300887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3200" b="1" kern="1200">
          <a:solidFill>
            <a:srgbClr val="E3022E"/>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sp>
        <p:nvSpPr>
          <p:cNvPr id="239" name="Google Shape;239;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3022E"/>
              </a:buClr>
              <a:buSzPts val="3200"/>
              <a:buFont typeface="Arial Narrow"/>
              <a:buNone/>
              <a:defRPr sz="3200" b="1" i="0" u="none" strike="noStrike" cap="none">
                <a:solidFill>
                  <a:srgbClr val="E3022E"/>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40" name="Google Shape;240;p6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1" name="Google Shape;241;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244" name="Google Shape;244;p61" descr="Imagen que contiene bandera&#10;&#10;Descripción generada automáticamente"/>
          <p:cNvPicPr preferRelativeResize="0"/>
          <p:nvPr/>
        </p:nvPicPr>
        <p:blipFill rotWithShape="1">
          <a:blip r:embed="rId11">
            <a:alphaModFix/>
          </a:blip>
          <a:srcRect/>
          <a:stretch/>
        </p:blipFill>
        <p:spPr>
          <a:xfrm>
            <a:off x="-29817" y="4714231"/>
            <a:ext cx="838200" cy="2153708"/>
          </a:xfrm>
          <a:prstGeom prst="rect">
            <a:avLst/>
          </a:prstGeom>
          <a:noFill/>
          <a:ln>
            <a:noFill/>
          </a:ln>
        </p:spPr>
      </p:pic>
      <p:pic>
        <p:nvPicPr>
          <p:cNvPr id="245" name="Google Shape;245;p61" descr="Imagen que contiene dibujo, señal&#10;&#10;Descripción generada automáticamente"/>
          <p:cNvPicPr preferRelativeResize="0"/>
          <p:nvPr/>
        </p:nvPicPr>
        <p:blipFill rotWithShape="1">
          <a:blip r:embed="rId12">
            <a:alphaModFix/>
          </a:blip>
          <a:srcRect/>
          <a:stretch/>
        </p:blipFill>
        <p:spPr>
          <a:xfrm>
            <a:off x="10416209" y="5911958"/>
            <a:ext cx="1394791" cy="709397"/>
          </a:xfrm>
          <a:prstGeom prst="rect">
            <a:avLst/>
          </a:prstGeom>
          <a:noFill/>
          <a:ln>
            <a:noFill/>
          </a:ln>
        </p:spPr>
      </p:pic>
    </p:spTree>
    <p:extLst>
      <p:ext uri="{BB962C8B-B14F-4D97-AF65-F5344CB8AC3E}">
        <p14:creationId xmlns:p14="http://schemas.microsoft.com/office/powerpoint/2010/main" val="1247429258"/>
      </p:ext>
    </p:extLst>
  </p:cSld>
  <p:clrMap bg1="lt1" tx1="dk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E3022E"/>
              </a:buClr>
              <a:buSzPts val="3200"/>
              <a:buFont typeface="Arial Narrow"/>
              <a:buNone/>
              <a:defRPr sz="3200" b="1" i="0" u="none" strike="noStrike" cap="none">
                <a:solidFill>
                  <a:srgbClr val="E3022E"/>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3" name="Google Shape;163;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6" name="Google Shape;16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pic>
        <p:nvPicPr>
          <p:cNvPr id="167" name="Google Shape;167;p58" descr="Imagen que contiene bandera&#10;&#10;Descripción generada automáticamente"/>
          <p:cNvPicPr preferRelativeResize="0"/>
          <p:nvPr/>
        </p:nvPicPr>
        <p:blipFill rotWithShape="1">
          <a:blip r:embed="rId12">
            <a:alphaModFix/>
          </a:blip>
          <a:srcRect/>
          <a:stretch/>
        </p:blipFill>
        <p:spPr>
          <a:xfrm>
            <a:off x="0" y="4704292"/>
            <a:ext cx="838200" cy="2153708"/>
          </a:xfrm>
          <a:prstGeom prst="rtTriangle">
            <a:avLst/>
          </a:prstGeom>
          <a:noFill/>
          <a:ln>
            <a:noFill/>
          </a:ln>
        </p:spPr>
      </p:pic>
      <p:pic>
        <p:nvPicPr>
          <p:cNvPr id="168" name="Google Shape;168;p58" descr="Imagen que contiene dibujo, señal&#10;&#10;Descripción generada automáticamente"/>
          <p:cNvPicPr preferRelativeResize="0"/>
          <p:nvPr/>
        </p:nvPicPr>
        <p:blipFill rotWithShape="1">
          <a:blip r:embed="rId13">
            <a:alphaModFix/>
          </a:blip>
          <a:srcRect/>
          <a:stretch/>
        </p:blipFill>
        <p:spPr>
          <a:xfrm>
            <a:off x="10416209" y="5911958"/>
            <a:ext cx="1394791" cy="709397"/>
          </a:xfrm>
          <a:prstGeom prst="rect">
            <a:avLst/>
          </a:prstGeom>
          <a:noFill/>
          <a:ln>
            <a:noFill/>
          </a:ln>
        </p:spPr>
      </p:pic>
    </p:spTree>
    <p:extLst>
      <p:ext uri="{BB962C8B-B14F-4D97-AF65-F5344CB8AC3E}">
        <p14:creationId xmlns:p14="http://schemas.microsoft.com/office/powerpoint/2010/main" val="3273779185"/>
      </p:ext>
    </p:extLst>
  </p:cSld>
  <p:clrMap bg1="lt1" tx1="dk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5.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40.xml"/><Relationship Id="rId5" Type="http://schemas.openxmlformats.org/officeDocument/2006/relationships/image" Target="../media/image17.png"/><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8" Type="http://schemas.openxmlformats.org/officeDocument/2006/relationships/hyperlink" Target="https://hayderecho.com/encuesta-transparencia-gobierno/" TargetMode="External"/><Relationship Id="rId13"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hyperlink" Target="https://www.cienciamx.com/index.php/libro/17642-tecnologias-de-informacion-comunicacion-en-la-administracion-publica-conceptos-enfoques-aplicaciones-y-resultados" TargetMode="External"/><Relationship Id="rId17" Type="http://schemas.openxmlformats.org/officeDocument/2006/relationships/comments" Target="../comments/comment1.xml"/><Relationship Id="rId2" Type="http://schemas.openxmlformats.org/officeDocument/2006/relationships/notesSlide" Target="../notesSlides/notesSlide5.xml"/><Relationship Id="rId16" Type="http://schemas.openxmlformats.org/officeDocument/2006/relationships/hyperlink" Target="https://www.redycomercio.com/es/auditoria-marketing-online.php" TargetMode="External"/><Relationship Id="rId1" Type="http://schemas.openxmlformats.org/officeDocument/2006/relationships/slideLayout" Target="../slideLayouts/slideLayout41.xml"/><Relationship Id="rId6" Type="http://schemas.openxmlformats.org/officeDocument/2006/relationships/hyperlink" Target="http://elconta.com/2011/09/21/planeacion-estrategica-sus-procesos-peligros-y-beneficios/" TargetMode="Externa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6.jpeg"/><Relationship Id="rId10" Type="http://schemas.openxmlformats.org/officeDocument/2006/relationships/hyperlink" Target="http://enriquesacanell.blogspot.com/2015/02/la-gestion-orientada-resultados-en-la.html" TargetMode="External"/><Relationship Id="rId4" Type="http://schemas.openxmlformats.org/officeDocument/2006/relationships/hyperlink" Target="https://www.eoi.es/blogs/alfredo-fernandez-lorenzo/2016/04/04/vamos-a-dirigir-una-reunion/" TargetMode="External"/><Relationship Id="rId9" Type="http://schemas.openxmlformats.org/officeDocument/2006/relationships/image" Target="../media/image23.jpeg"/><Relationship Id="rId14" Type="http://schemas.openxmlformats.org/officeDocument/2006/relationships/hyperlink" Target="https://www.picuida.es/ii-jornadas-conocimiento-enfermero-organizadas-colegio-enfermeria-cadiz/" TargetMode="Externa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7.emf"/><Relationship Id="rId1" Type="http://schemas.openxmlformats.org/officeDocument/2006/relationships/slideLayout" Target="../slideLayouts/slideLayout36.xml"/><Relationship Id="rId4" Type="http://schemas.openxmlformats.org/officeDocument/2006/relationships/comments" Target="../comments/commen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3.xml"/><Relationship Id="rId2" Type="http://schemas.openxmlformats.org/officeDocument/2006/relationships/diagramData" Target="../diagrams/data3.xml"/><Relationship Id="rId1" Type="http://schemas.openxmlformats.org/officeDocument/2006/relationships/slideLayout" Target="../slideLayouts/slideLayout4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4.xml"/><Relationship Id="rId7" Type="http://schemas.openxmlformats.org/officeDocument/2006/relationships/image" Target="../media/image28.png"/><Relationship Id="rId2" Type="http://schemas.openxmlformats.org/officeDocument/2006/relationships/diagramData" Target="../diagrams/data4.xml"/><Relationship Id="rId1" Type="http://schemas.openxmlformats.org/officeDocument/2006/relationships/slideLayout" Target="../slideLayouts/slideLayout2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18" Type="http://schemas.openxmlformats.org/officeDocument/2006/relationships/hyperlink" Target="https://www.instagram.com/hacienda_bogota" TargetMode="External"/><Relationship Id="rId3" Type="http://schemas.openxmlformats.org/officeDocument/2006/relationships/hyperlink" Target="https://www.shd.gov.co/shd/oficina_virtual_II" TargetMode="External"/><Relationship Id="rId7" Type="http://schemas.openxmlformats.org/officeDocument/2006/relationships/hyperlink" Target="https://bogota.gov.co/sdqs/" TargetMode="External"/><Relationship Id="rId12" Type="http://schemas.openxmlformats.org/officeDocument/2006/relationships/image" Target="../media/image38.png"/><Relationship Id="rId17" Type="http://schemas.openxmlformats.org/officeDocument/2006/relationships/hyperlink" Target="https://twitter.com/HaciendaBogota" TargetMode="External"/><Relationship Id="rId2" Type="http://schemas.openxmlformats.org/officeDocument/2006/relationships/hyperlink" Target="http://www.shd.gov.co/" TargetMode="External"/><Relationship Id="rId16" Type="http://schemas.openxmlformats.org/officeDocument/2006/relationships/hyperlink" Target="https://www.facebook.com/HaciendaBogota?ref=hl" TargetMode="External"/><Relationship Id="rId20" Type="http://schemas.openxmlformats.org/officeDocument/2006/relationships/image" Target="../media/image42.jpeg"/><Relationship Id="rId1" Type="http://schemas.openxmlformats.org/officeDocument/2006/relationships/slideLayout" Target="../slideLayouts/slideLayout25.xml"/><Relationship Id="rId6" Type="http://schemas.openxmlformats.org/officeDocument/2006/relationships/hyperlink" Target="mailto:grandescontribuyentesdib@shd.gov.co" TargetMode="External"/><Relationship Id="rId11" Type="http://schemas.openxmlformats.org/officeDocument/2006/relationships/image" Target="../media/image37.png"/><Relationship Id="rId5" Type="http://schemas.openxmlformats.org/officeDocument/2006/relationships/hyperlink" Target="mailto:radicacion_virtual@shd.gov.co" TargetMode="External"/><Relationship Id="rId15" Type="http://schemas.openxmlformats.org/officeDocument/2006/relationships/hyperlink" Target="https://www.youtube.com/user/haciendabogota" TargetMode="External"/><Relationship Id="rId10" Type="http://schemas.microsoft.com/office/2007/relationships/hdphoto" Target="../media/hdphoto1.wdp"/><Relationship Id="rId19" Type="http://schemas.openxmlformats.org/officeDocument/2006/relationships/image" Target="../media/image41.png"/><Relationship Id="rId4" Type="http://schemas.openxmlformats.org/officeDocument/2006/relationships/hyperlink" Target="https://www.shd.gov.co/shd/servicio_entidades_distritales" TargetMode="External"/><Relationship Id="rId9" Type="http://schemas.openxmlformats.org/officeDocument/2006/relationships/image" Target="../media/image36.png"/><Relationship Id="rId1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9.xml"/><Relationship Id="rId1" Type="http://schemas.openxmlformats.org/officeDocument/2006/relationships/slideLayout" Target="../slideLayouts/slideLayout25.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4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diagramLayout" Target="../diagrams/layout5.xml"/><Relationship Id="rId7" Type="http://schemas.openxmlformats.org/officeDocument/2006/relationships/image" Target="../media/image49.png"/><Relationship Id="rId12" Type="http://schemas.openxmlformats.org/officeDocument/2006/relationships/image" Target="../media/image54.svg"/><Relationship Id="rId17" Type="http://schemas.openxmlformats.org/officeDocument/2006/relationships/image" Target="../media/image59.png"/><Relationship Id="rId2" Type="http://schemas.openxmlformats.org/officeDocument/2006/relationships/diagramData" Target="../diagrams/data5.xml"/><Relationship Id="rId16" Type="http://schemas.openxmlformats.org/officeDocument/2006/relationships/image" Target="../media/image58.svg"/><Relationship Id="rId20" Type="http://schemas.openxmlformats.org/officeDocument/2006/relationships/image" Target="../media/image62.svg"/><Relationship Id="rId1" Type="http://schemas.openxmlformats.org/officeDocument/2006/relationships/slideLayout" Target="../slideLayouts/slideLayout25.xml"/><Relationship Id="rId6" Type="http://schemas.microsoft.com/office/2007/relationships/diagramDrawing" Target="../diagrams/drawing5.xml"/><Relationship Id="rId11" Type="http://schemas.openxmlformats.org/officeDocument/2006/relationships/image" Target="../media/image53.png"/><Relationship Id="rId5" Type="http://schemas.openxmlformats.org/officeDocument/2006/relationships/diagramColors" Target="../diagrams/colors5.xml"/><Relationship Id="rId15" Type="http://schemas.openxmlformats.org/officeDocument/2006/relationships/image" Target="../media/image57.png"/><Relationship Id="rId10" Type="http://schemas.openxmlformats.org/officeDocument/2006/relationships/image" Target="../media/image52.svg"/><Relationship Id="rId19" Type="http://schemas.openxmlformats.org/officeDocument/2006/relationships/image" Target="../media/image61.png"/><Relationship Id="rId4" Type="http://schemas.openxmlformats.org/officeDocument/2006/relationships/diagramQuickStyle" Target="../diagrams/quickStyle5.xml"/><Relationship Id="rId9" Type="http://schemas.openxmlformats.org/officeDocument/2006/relationships/image" Target="../media/image51.png"/><Relationship Id="rId14" Type="http://schemas.openxmlformats.org/officeDocument/2006/relationships/image" Target="../media/image56.svg"/></Relationships>
</file>

<file path=ppt/slides/_rels/slide49.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50.svg"/><Relationship Id="rId11" Type="http://schemas.openxmlformats.org/officeDocument/2006/relationships/image" Target="../media/image57.png"/><Relationship Id="rId5" Type="http://schemas.openxmlformats.org/officeDocument/2006/relationships/image" Target="../media/image49.png"/><Relationship Id="rId10" Type="http://schemas.openxmlformats.org/officeDocument/2006/relationships/image" Target="../media/image56.svg"/><Relationship Id="rId4" Type="http://schemas.openxmlformats.org/officeDocument/2006/relationships/image" Target="../media/image52.svg"/><Relationship Id="rId9" Type="http://schemas.openxmlformats.org/officeDocument/2006/relationships/image" Target="../media/image55.png"/><Relationship Id="rId14" Type="http://schemas.openxmlformats.org/officeDocument/2006/relationships/image" Target="../media/image6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5.pn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8.xml"/><Relationship Id="rId1" Type="http://schemas.openxmlformats.org/officeDocument/2006/relationships/slideLayout" Target="../slideLayouts/slideLayout41.xml"/><Relationship Id="rId4" Type="http://schemas.openxmlformats.org/officeDocument/2006/relationships/chart" Target="../charts/chart21.xml"/></Relationships>
</file>

<file path=ppt/slides/_rels/slide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75.sv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5.xml"/><Relationship Id="rId6" Type="http://schemas.openxmlformats.org/officeDocument/2006/relationships/image" Target="../media/image77.png"/><Relationship Id="rId5" Type="http://schemas.microsoft.com/office/2007/relationships/hdphoto" Target="../media/hdphoto2.wdp"/><Relationship Id="rId4" Type="http://schemas.openxmlformats.org/officeDocument/2006/relationships/image" Target="../media/image76.png"/><Relationship Id="rId9" Type="http://schemas.openxmlformats.org/officeDocument/2006/relationships/image" Target="../media/image79.png"/></Relationships>
</file>

<file path=ppt/slides/_rels/slide6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C55EBD-0106-49C1-9B7B-125F67F12394}"/>
              </a:ext>
            </a:extLst>
          </p:cNvPr>
          <p:cNvSpPr>
            <a:spLocks noGrp="1"/>
          </p:cNvSpPr>
          <p:nvPr>
            <p:ph type="ctrTitle"/>
          </p:nvPr>
        </p:nvSpPr>
        <p:spPr/>
        <p:txBody>
          <a:bodyPr/>
          <a:lstStyle/>
          <a:p>
            <a:r>
              <a:rPr lang="es-ES" sz="4800" dirty="0"/>
              <a:t>I</a:t>
            </a:r>
            <a:r>
              <a:rPr lang="es-CO" sz="4800" dirty="0" err="1"/>
              <a:t>nforme</a:t>
            </a:r>
            <a:r>
              <a:rPr lang="es-CO" sz="4800" dirty="0"/>
              <a:t> previo</a:t>
            </a:r>
            <a:br>
              <a:rPr lang="es-CO" sz="4800" dirty="0"/>
            </a:br>
            <a:r>
              <a:rPr lang="es-CO" sz="4800" dirty="0"/>
              <a:t>Secretaría de Hacienda</a:t>
            </a:r>
            <a:endParaRPr lang="es-CO" dirty="0"/>
          </a:p>
        </p:txBody>
      </p:sp>
      <p:sp>
        <p:nvSpPr>
          <p:cNvPr id="3" name="Subtítulo 2">
            <a:extLst>
              <a:ext uri="{FF2B5EF4-FFF2-40B4-BE49-F238E27FC236}">
                <a16:creationId xmlns:a16="http://schemas.microsoft.com/office/drawing/2014/main" id="{FC69A56B-4F6D-409A-A7B5-F7E8C7D2C814}"/>
              </a:ext>
            </a:extLst>
          </p:cNvPr>
          <p:cNvSpPr>
            <a:spLocks noGrp="1"/>
          </p:cNvSpPr>
          <p:nvPr>
            <p:ph type="subTitle" idx="1"/>
          </p:nvPr>
        </p:nvSpPr>
        <p:spPr/>
        <p:txBody>
          <a:bodyPr/>
          <a:lstStyle/>
          <a:p>
            <a:r>
              <a:rPr lang="es-CO"/>
              <a:t>Bogotá D.C., Julio de 2021</a:t>
            </a:r>
          </a:p>
        </p:txBody>
      </p:sp>
      <p:pic>
        <p:nvPicPr>
          <p:cNvPr id="5" name="Imagen 4" descr="Texto, Pizarra&#10;&#10;Descripción generada automáticamente">
            <a:extLst>
              <a:ext uri="{FF2B5EF4-FFF2-40B4-BE49-F238E27FC236}">
                <a16:creationId xmlns:a16="http://schemas.microsoft.com/office/drawing/2014/main" id="{F949B683-696B-463D-9DC8-36E043473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74" y="631508"/>
            <a:ext cx="8648335" cy="2904172"/>
          </a:xfrm>
          <a:prstGeom prst="rect">
            <a:avLst/>
          </a:prstGeom>
        </p:spPr>
      </p:pic>
    </p:spTree>
    <p:extLst>
      <p:ext uri="{BB962C8B-B14F-4D97-AF65-F5344CB8AC3E}">
        <p14:creationId xmlns:p14="http://schemas.microsoft.com/office/powerpoint/2010/main" val="110081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29"/>
          <p:cNvSpPr/>
          <p:nvPr/>
        </p:nvSpPr>
        <p:spPr>
          <a:xfrm>
            <a:off x="287331" y="270326"/>
            <a:ext cx="2231030" cy="769400"/>
          </a:xfrm>
          <a:prstGeom prst="flowChartOffpageConnector">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Transferencias monetarias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29"/>
          <p:cNvSpPr/>
          <p:nvPr/>
        </p:nvSpPr>
        <p:spPr>
          <a:xfrm>
            <a:off x="2611815" y="270326"/>
            <a:ext cx="2231030" cy="769400"/>
          </a:xfrm>
          <a:prstGeom prst="flowChartOffpageConnector">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Educación y </a:t>
            </a:r>
            <a:br>
              <a:rPr kumimoji="0" lang="es-CO" sz="1400" b="1" i="0" u="none" strike="noStrike" kern="0" cap="none" spc="0" normalizeH="0" baseline="0" noProof="0">
                <a:ln>
                  <a:noFill/>
                </a:ln>
                <a:solidFill>
                  <a:srgbClr val="000000"/>
                </a:solidFill>
                <a:effectLst/>
                <a:uLnTx/>
                <a:uFillTx/>
                <a:latin typeface="Arial"/>
                <a:ea typeface="Arial"/>
                <a:cs typeface="Arial"/>
                <a:sym typeface="Arial"/>
              </a:rPr>
            </a:b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generación de empleo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29"/>
          <p:cNvSpPr/>
          <p:nvPr/>
        </p:nvSpPr>
        <p:spPr>
          <a:xfrm>
            <a:off x="4936299" y="270326"/>
            <a:ext cx="2231030" cy="769400"/>
          </a:xfrm>
          <a:prstGeom prst="flowChartOffpageConnector">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Subsidios de vivienda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6" name="Google Shape;846;p29"/>
          <p:cNvSpPr/>
          <p:nvPr/>
        </p:nvSpPr>
        <p:spPr>
          <a:xfrm>
            <a:off x="7260783" y="270326"/>
            <a:ext cx="2231030" cy="769400"/>
          </a:xfrm>
          <a:prstGeom prst="flowChartOffpageConnector">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Atención a </a:t>
            </a:r>
            <a:br>
              <a:rPr kumimoji="0" lang="es-CO" sz="1400" b="1" i="0" u="none" strike="noStrike" kern="0" cap="none" spc="0" normalizeH="0" baseline="0" noProof="0">
                <a:ln>
                  <a:noFill/>
                </a:ln>
                <a:solidFill>
                  <a:srgbClr val="000000"/>
                </a:solidFill>
                <a:effectLst/>
                <a:uLnTx/>
                <a:uFillTx/>
                <a:latin typeface="Arial"/>
                <a:ea typeface="Arial"/>
                <a:cs typeface="Arial"/>
                <a:sym typeface="Arial"/>
              </a:rPr>
            </a:b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primera Infancia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7" name="Google Shape;847;p29"/>
          <p:cNvSpPr/>
          <p:nvPr/>
        </p:nvSpPr>
        <p:spPr>
          <a:xfrm>
            <a:off x="9585267" y="270326"/>
            <a:ext cx="2231030" cy="769400"/>
          </a:xfrm>
          <a:prstGeom prst="flowChartOffpageConnector">
            <a:avLst/>
          </a:prstGeom>
          <a:solidFill>
            <a:schemeClr val="lt1"/>
          </a:solidFill>
          <a:ln w="12700" cap="flat" cmpd="sng">
            <a:solidFill>
              <a:srgbClr val="595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Garantizar el </a:t>
            </a:r>
            <a:br>
              <a:rPr kumimoji="0" lang="es-CO" sz="1400" b="1" i="0" u="none" strike="noStrike" kern="0" cap="none" spc="0" normalizeH="0" baseline="0" noProof="0">
                <a:ln>
                  <a:noFill/>
                </a:ln>
                <a:solidFill>
                  <a:srgbClr val="000000"/>
                </a:solidFill>
                <a:effectLst/>
                <a:uLnTx/>
                <a:uFillTx/>
                <a:latin typeface="Arial"/>
                <a:ea typeface="Arial"/>
                <a:cs typeface="Arial"/>
                <a:sym typeface="Arial"/>
              </a:rPr>
            </a:b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Transporte Público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8" name="Google Shape;848;p29"/>
          <p:cNvSpPr/>
          <p:nvPr/>
        </p:nvSpPr>
        <p:spPr>
          <a:xfrm>
            <a:off x="287331" y="1146551"/>
            <a:ext cx="2231030" cy="64850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a:ln>
                  <a:noFill/>
                </a:ln>
                <a:solidFill>
                  <a:srgbClr val="000000"/>
                </a:solidFill>
                <a:effectLst/>
                <a:uLnTx/>
                <a:uFillTx/>
                <a:latin typeface="Calibri"/>
                <a:ea typeface="Calibri"/>
                <a:cs typeface="Calibri"/>
                <a:sym typeface="Calibri"/>
              </a:rPr>
              <a:t>$389.303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a:ln>
                  <a:noFill/>
                </a:ln>
                <a:solidFill>
                  <a:srgbClr val="000000"/>
                </a:solidFill>
                <a:effectLst/>
                <a:uLnTx/>
                <a:uFillTx/>
                <a:latin typeface="Calibri"/>
                <a:ea typeface="Calibri"/>
                <a:cs typeface="Calibri"/>
                <a:sym typeface="Calibri"/>
              </a:rPr>
              <a:t>millones de pesos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29"/>
          <p:cNvSpPr/>
          <p:nvPr/>
        </p:nvSpPr>
        <p:spPr>
          <a:xfrm>
            <a:off x="2611815" y="1146551"/>
            <a:ext cx="2231030" cy="64850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a:ln>
                  <a:noFill/>
                </a:ln>
                <a:solidFill>
                  <a:srgbClr val="000000"/>
                </a:solidFill>
                <a:effectLst/>
                <a:uLnTx/>
                <a:uFillTx/>
                <a:latin typeface="Calibri"/>
                <a:ea typeface="Calibri"/>
                <a:cs typeface="Calibri"/>
                <a:sym typeface="Calibri"/>
              </a:rPr>
              <a:t>$116.251</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a:ln>
                  <a:noFill/>
                </a:ln>
                <a:solidFill>
                  <a:srgbClr val="000000"/>
                </a:solidFill>
                <a:effectLst/>
                <a:uLnTx/>
                <a:uFillTx/>
                <a:latin typeface="Calibri"/>
                <a:ea typeface="Calibri"/>
                <a:cs typeface="Calibri"/>
                <a:sym typeface="Calibri"/>
              </a:rPr>
              <a:t>millones de pesos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0" name="Google Shape;850;p29"/>
          <p:cNvSpPr/>
          <p:nvPr/>
        </p:nvSpPr>
        <p:spPr>
          <a:xfrm>
            <a:off x="4934207" y="1151048"/>
            <a:ext cx="2233122" cy="644011"/>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a:ln>
                  <a:noFill/>
                </a:ln>
                <a:solidFill>
                  <a:srgbClr val="000000"/>
                </a:solidFill>
                <a:effectLst/>
                <a:uLnTx/>
                <a:uFillTx/>
                <a:latin typeface="Calibri"/>
                <a:ea typeface="Calibri"/>
                <a:cs typeface="Calibri"/>
                <a:sym typeface="Calibri"/>
              </a:rPr>
              <a:t>$91.982</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a:ln>
                  <a:noFill/>
                </a:ln>
                <a:solidFill>
                  <a:srgbClr val="000000"/>
                </a:solidFill>
                <a:effectLst/>
                <a:uLnTx/>
                <a:uFillTx/>
                <a:latin typeface="Calibri"/>
                <a:ea typeface="Calibri"/>
                <a:cs typeface="Calibri"/>
                <a:sym typeface="Calibri"/>
              </a:rPr>
              <a:t>millones de pesos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1" name="Google Shape;851;p29"/>
          <p:cNvSpPr/>
          <p:nvPr/>
        </p:nvSpPr>
        <p:spPr>
          <a:xfrm>
            <a:off x="7260783" y="1146551"/>
            <a:ext cx="2217022" cy="644011"/>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a:ln>
                  <a:noFill/>
                </a:ln>
                <a:solidFill>
                  <a:srgbClr val="000000"/>
                </a:solidFill>
                <a:effectLst/>
                <a:uLnTx/>
                <a:uFillTx/>
                <a:latin typeface="Calibri"/>
                <a:ea typeface="Calibri"/>
                <a:cs typeface="Calibri"/>
                <a:sym typeface="Calibri"/>
              </a:rPr>
              <a:t>$41.400</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a:ln>
                  <a:noFill/>
                </a:ln>
                <a:solidFill>
                  <a:srgbClr val="000000"/>
                </a:solidFill>
                <a:effectLst/>
                <a:uLnTx/>
                <a:uFillTx/>
                <a:latin typeface="Calibri"/>
                <a:ea typeface="Calibri"/>
                <a:cs typeface="Calibri"/>
                <a:sym typeface="Calibri"/>
              </a:rPr>
              <a:t>millones de pesos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2" name="Google Shape;852;p29"/>
          <p:cNvSpPr/>
          <p:nvPr/>
        </p:nvSpPr>
        <p:spPr>
          <a:xfrm>
            <a:off x="9579309" y="1142182"/>
            <a:ext cx="2236988" cy="652878"/>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a:ln>
                  <a:noFill/>
                </a:ln>
                <a:solidFill>
                  <a:srgbClr val="000000"/>
                </a:solidFill>
                <a:effectLst/>
                <a:uLnTx/>
                <a:uFillTx/>
                <a:latin typeface="Calibri"/>
                <a:ea typeface="Calibri"/>
                <a:cs typeface="Calibri"/>
                <a:sym typeface="Calibri"/>
              </a:rPr>
              <a:t>$1.150.848</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0" i="0" u="none" strike="noStrike" kern="0" cap="none" spc="0" normalizeH="0" baseline="0" noProof="0">
                <a:ln>
                  <a:noFill/>
                </a:ln>
                <a:solidFill>
                  <a:srgbClr val="000000"/>
                </a:solidFill>
                <a:effectLst/>
                <a:uLnTx/>
                <a:uFillTx/>
                <a:latin typeface="Calibri"/>
                <a:ea typeface="Calibri"/>
                <a:cs typeface="Calibri"/>
                <a:sym typeface="Calibri"/>
              </a:rPr>
              <a:t>millones de pesos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3" name="Google Shape;853;p29"/>
          <p:cNvSpPr/>
          <p:nvPr/>
        </p:nvSpPr>
        <p:spPr>
          <a:xfrm>
            <a:off x="289423" y="1901885"/>
            <a:ext cx="2231030" cy="3689446"/>
          </a:xfrm>
          <a:prstGeom prst="rect">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9388" marR="0" lvl="0" indent="-179388"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Realizar transferencias monetarias a </a:t>
            </a: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509.664 hogares.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Transferencias monetarias condicionadas para </a:t>
            </a: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10 mil jóvenes.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Beneficiar a </a:t>
            </a:r>
            <a:br>
              <a:rPr kumimoji="0" lang="es-CO" sz="1400" b="0" i="0" u="none" strike="noStrike" kern="0" cap="none" spc="0" normalizeH="0" baseline="0" noProof="0">
                <a:ln>
                  <a:noFill/>
                </a:ln>
                <a:solidFill>
                  <a:srgbClr val="000000"/>
                </a:solidFill>
                <a:effectLst/>
                <a:uLnTx/>
                <a:uFillTx/>
                <a:latin typeface="Arial"/>
                <a:ea typeface="Arial"/>
                <a:cs typeface="Arial"/>
                <a:sym typeface="Arial"/>
              </a:rPr>
            </a:b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50.000 hogares en pobreza e inseguridad alimentaria </a:t>
            </a: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con la entrega de un mercado, tarjeta monedera o bono canjeable.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85750" marR="0" lvl="0" indent="-196850" algn="l" defTabSz="914400" rtl="0" eaLnBrk="1" fontAlgn="auto" latinLnBrk="0" hangingPunct="1">
              <a:lnSpc>
                <a:spcPct val="100000"/>
              </a:lnSpc>
              <a:spcBef>
                <a:spcPts val="0"/>
              </a:spcBef>
              <a:spcAft>
                <a:spcPts val="0"/>
              </a:spcAft>
              <a:buClr>
                <a:srgbClr val="000000"/>
              </a:buClr>
              <a:buSzPts val="1400"/>
              <a:buFont typeface="Noto Sans Symbols"/>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4" name="Google Shape;854;p29"/>
          <p:cNvSpPr/>
          <p:nvPr/>
        </p:nvSpPr>
        <p:spPr>
          <a:xfrm>
            <a:off x="2611815" y="1901884"/>
            <a:ext cx="2231030" cy="3884871"/>
          </a:xfrm>
          <a:prstGeom prst="rect">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9388" marR="0" lvl="0" indent="-179388" algn="l" defTabSz="914400" rtl="0" eaLnBrk="1" fontAlgn="auto" latinLnBrk="0" hangingPunct="1">
              <a:lnSpc>
                <a:spcPct val="100000"/>
              </a:lnSpc>
              <a:spcBef>
                <a:spcPts val="0"/>
              </a:spcBef>
              <a:spcAft>
                <a:spcPts val="0"/>
              </a:spcAft>
              <a:buClr>
                <a:srgbClr val="000000"/>
              </a:buClr>
              <a:buSzPts val="1300"/>
              <a:buFont typeface="Noto Sans Symbols"/>
              <a:buChar char="✔"/>
              <a:tabLst/>
              <a:defRPr/>
            </a:pPr>
            <a:r>
              <a:rPr kumimoji="0" lang="es-CO" sz="1300" b="0" i="0" u="none" strike="noStrike" kern="0" cap="none" spc="0" normalizeH="0" baseline="0" noProof="0">
                <a:ln>
                  <a:noFill/>
                </a:ln>
                <a:solidFill>
                  <a:srgbClr val="000000"/>
                </a:solidFill>
                <a:effectLst/>
                <a:uLnTx/>
                <a:uFillTx/>
                <a:latin typeface="Arial"/>
                <a:ea typeface="Arial"/>
                <a:cs typeface="Arial"/>
                <a:sym typeface="Arial"/>
              </a:rPr>
              <a:t>Fortalecimiento empresarial para emprendedores y MiPyMes en </a:t>
            </a:r>
            <a:r>
              <a:rPr kumimoji="0" lang="es-CO" sz="1300" b="1" i="0" u="none" strike="noStrike" kern="0" cap="none" spc="0" normalizeH="0" baseline="0" noProof="0">
                <a:ln>
                  <a:noFill/>
                </a:ln>
                <a:solidFill>
                  <a:srgbClr val="000000"/>
                </a:solidFill>
                <a:effectLst/>
                <a:uLnTx/>
                <a:uFillTx/>
                <a:latin typeface="Arial"/>
                <a:ea typeface="Arial"/>
                <a:cs typeface="Arial"/>
                <a:sym typeface="Arial"/>
              </a:rPr>
              <a:t>3.300 beneficiarios.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300"/>
              <a:buFont typeface="Noto Sans Symbols"/>
              <a:buChar char="✔"/>
              <a:tabLst/>
              <a:defRPr/>
            </a:pPr>
            <a:r>
              <a:rPr kumimoji="0" lang="es-CO" sz="1300" b="0" i="0" u="none" strike="noStrike" kern="0" cap="none" spc="0" normalizeH="0" baseline="0" noProof="0">
                <a:ln>
                  <a:noFill/>
                </a:ln>
                <a:solidFill>
                  <a:srgbClr val="000000"/>
                </a:solidFill>
                <a:effectLst/>
                <a:uLnTx/>
                <a:uFillTx/>
                <a:latin typeface="Arial"/>
                <a:ea typeface="Arial"/>
                <a:cs typeface="Arial"/>
                <a:sym typeface="Arial"/>
              </a:rPr>
              <a:t>Encadenamientos productivos para </a:t>
            </a:r>
            <a:r>
              <a:rPr kumimoji="0" lang="es-CO" sz="1300" b="1" i="0" u="none" strike="noStrike" kern="0" cap="none" spc="0" normalizeH="0" baseline="0" noProof="0">
                <a:ln>
                  <a:noFill/>
                </a:ln>
                <a:solidFill>
                  <a:srgbClr val="000000"/>
                </a:solidFill>
                <a:effectLst/>
                <a:uLnTx/>
                <a:uFillTx/>
                <a:latin typeface="Arial"/>
                <a:ea typeface="Arial"/>
                <a:cs typeface="Arial"/>
                <a:sym typeface="Arial"/>
              </a:rPr>
              <a:t>7 mil mujeres.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300"/>
              <a:buFont typeface="Noto Sans Symbols"/>
              <a:buChar char="✔"/>
              <a:tabLst/>
              <a:defRPr/>
            </a:pPr>
            <a:r>
              <a:rPr kumimoji="0" lang="es-CO" sz="1300" b="0" i="0" u="none" strike="noStrike" kern="0" cap="none" spc="0" normalizeH="0" baseline="0" noProof="0">
                <a:ln>
                  <a:noFill/>
                </a:ln>
                <a:solidFill>
                  <a:srgbClr val="000000"/>
                </a:solidFill>
                <a:effectLst/>
                <a:uLnTx/>
                <a:uFillTx/>
                <a:latin typeface="Arial"/>
                <a:ea typeface="Arial"/>
                <a:cs typeface="Arial"/>
                <a:sym typeface="Arial"/>
              </a:rPr>
              <a:t>Inmersión educación superior - </a:t>
            </a:r>
            <a:r>
              <a:rPr kumimoji="0" lang="es-CO" sz="1300" b="1" i="0" u="none" strike="noStrike" kern="0" cap="none" spc="0" normalizeH="0" baseline="0" noProof="0">
                <a:ln>
                  <a:noFill/>
                </a:ln>
                <a:solidFill>
                  <a:srgbClr val="000000"/>
                </a:solidFill>
                <a:effectLst/>
                <a:uLnTx/>
                <a:uFillTx/>
                <a:latin typeface="Arial"/>
                <a:ea typeface="Arial"/>
                <a:cs typeface="Arial"/>
                <a:sym typeface="Arial"/>
              </a:rPr>
              <a:t>Reto a la U para 3 mil cupos.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300"/>
              <a:buFont typeface="Noto Sans Symbols"/>
              <a:buChar char="✔"/>
              <a:tabLst/>
              <a:defRPr/>
            </a:pPr>
            <a:r>
              <a:rPr kumimoji="0" lang="es-CO" sz="1300" b="1" i="0" u="none" strike="noStrike" kern="0" cap="none" spc="0" normalizeH="0" baseline="0" noProof="0">
                <a:ln>
                  <a:noFill/>
                </a:ln>
                <a:solidFill>
                  <a:srgbClr val="000000"/>
                </a:solidFill>
                <a:effectLst/>
                <a:uLnTx/>
                <a:uFillTx/>
                <a:latin typeface="Arial"/>
                <a:ea typeface="Arial"/>
                <a:cs typeface="Arial"/>
                <a:sym typeface="Arial"/>
              </a:rPr>
              <a:t>5 mil cupos </a:t>
            </a:r>
            <a:r>
              <a:rPr kumimoji="0" lang="es-CO" sz="1300" b="0" i="0" u="none" strike="noStrike" kern="0" cap="none" spc="0" normalizeH="0" baseline="0" noProof="0">
                <a:ln>
                  <a:noFill/>
                </a:ln>
                <a:solidFill>
                  <a:srgbClr val="000000"/>
                </a:solidFill>
                <a:effectLst/>
                <a:uLnTx/>
                <a:uFillTx/>
                <a:latin typeface="Arial"/>
                <a:ea typeface="Arial"/>
                <a:cs typeface="Arial"/>
                <a:sym typeface="Arial"/>
              </a:rPr>
              <a:t>Formación para el trabajo y certificaciones.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300"/>
              <a:buFont typeface="Noto Sans Symbols"/>
              <a:buChar char="✔"/>
              <a:tabLst/>
              <a:defRPr/>
            </a:pPr>
            <a:r>
              <a:rPr kumimoji="0" lang="es-CO" sz="1300" b="0" i="0" u="none" strike="noStrike" kern="0" cap="none" spc="0" normalizeH="0" baseline="0" noProof="0">
                <a:ln>
                  <a:noFill/>
                </a:ln>
                <a:solidFill>
                  <a:srgbClr val="000000"/>
                </a:solidFill>
                <a:effectLst/>
                <a:uLnTx/>
                <a:uFillTx/>
                <a:latin typeface="Arial"/>
                <a:ea typeface="Arial"/>
                <a:cs typeface="Arial"/>
                <a:sym typeface="Arial"/>
              </a:rPr>
              <a:t>fortalecimiento de capacidades y atención a </a:t>
            </a:r>
            <a:r>
              <a:rPr kumimoji="0" lang="es-CO" sz="1300" b="1" i="0" u="none" strike="noStrike" kern="0" cap="none" spc="0" normalizeH="0" baseline="0" noProof="0">
                <a:ln>
                  <a:noFill/>
                </a:ln>
                <a:solidFill>
                  <a:srgbClr val="000000"/>
                </a:solidFill>
                <a:effectLst/>
                <a:uLnTx/>
                <a:uFillTx/>
                <a:latin typeface="Arial"/>
                <a:ea typeface="Arial"/>
                <a:cs typeface="Arial"/>
                <a:sym typeface="Arial"/>
              </a:rPr>
              <a:t>3.965 mujeres condición de vulnerabilidad.</a:t>
            </a:r>
            <a:endParaRPr kumimoji="0" sz="13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5" name="Google Shape;855;p29"/>
          <p:cNvSpPr/>
          <p:nvPr/>
        </p:nvSpPr>
        <p:spPr>
          <a:xfrm>
            <a:off x="4934207" y="1906850"/>
            <a:ext cx="2227164" cy="3879905"/>
          </a:xfrm>
          <a:prstGeom prst="rect">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Beneficiar 6.000 hogares</a:t>
            </a: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Subsidios de vivienda </a:t>
            </a: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para acceder a una vivienda propia.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179388" marR="0" lvl="0" indent="-179388"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Subsidios de arriendo </a:t>
            </a: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del programa Mi Ahorro Mi Hogar.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6" name="Google Shape;856;p29"/>
          <p:cNvSpPr/>
          <p:nvPr/>
        </p:nvSpPr>
        <p:spPr>
          <a:xfrm>
            <a:off x="7274791" y="1906851"/>
            <a:ext cx="2217022" cy="3879904"/>
          </a:xfrm>
          <a:prstGeom prst="rect">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179388" marR="0" lvl="0" indent="-179388"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29 mil niñas y niños </a:t>
            </a: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en el servicio de educación inicial en el marco de la atención integral, a través de una oferta flexible que tenga en cuenta las dinámicas socioeconómicas de las familias y cuidadores/as, que permita potenciar su desarrollo.</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7" name="Google Shape;857;p29"/>
          <p:cNvSpPr/>
          <p:nvPr/>
        </p:nvSpPr>
        <p:spPr>
          <a:xfrm>
            <a:off x="9579308" y="1897516"/>
            <a:ext cx="2236988" cy="3525818"/>
          </a:xfrm>
          <a:prstGeom prst="rect">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Noto Sans Symbols"/>
              <a:buChar char="✔"/>
              <a:tabLst/>
              <a:defRPr/>
            </a:pP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Garantizar la prestación del servicio de </a:t>
            </a:r>
            <a:r>
              <a:rPr kumimoji="0" lang="es-CO" sz="1400" b="1" i="0" u="none" strike="noStrike" kern="0" cap="none" spc="0" normalizeH="0" baseline="0" noProof="0">
                <a:ln>
                  <a:noFill/>
                </a:ln>
                <a:solidFill>
                  <a:srgbClr val="000000"/>
                </a:solidFill>
                <a:effectLst/>
                <a:uLnTx/>
                <a:uFillTx/>
                <a:latin typeface="Arial"/>
                <a:ea typeface="Arial"/>
                <a:cs typeface="Arial"/>
                <a:sym typeface="Arial"/>
              </a:rPr>
              <a:t>transporte público a millones de personas</a:t>
            </a:r>
            <a:r>
              <a:rPr kumimoji="0" lang="es-CO" sz="1400" b="0" i="0" u="none" strike="noStrike" kern="0" cap="none" spc="0" normalizeH="0" baseline="0" noProof="0">
                <a:ln>
                  <a:noFill/>
                </a:ln>
                <a:solidFill>
                  <a:srgbClr val="000000"/>
                </a:solidFill>
                <a:effectLst/>
                <a:uLnTx/>
                <a:uFillTx/>
                <a:latin typeface="Arial"/>
                <a:ea typeface="Arial"/>
                <a:cs typeface="Arial"/>
                <a:sym typeface="Arial"/>
              </a:rPr>
              <a:t>, principalmente de los sectores más vulnerables.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585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sz="3600" b="1" spc="-20" err="1">
                <a:solidFill>
                  <a:schemeClr val="accent2">
                    <a:lumMod val="50000"/>
                  </a:schemeClr>
                </a:solidFill>
                <a:latin typeface="Calibri"/>
                <a:cs typeface="Calibri"/>
              </a:rPr>
              <a:t>corporativa</a:t>
            </a:r>
            <a:endParaRPr sz="3600" err="1">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5920681" y="3733797"/>
            <a:ext cx="5973172" cy="6442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pPr>
            <a:r>
              <a:rPr lang="es-CO" sz="2800">
                <a:solidFill>
                  <a:srgbClr val="002060"/>
                </a:solidFill>
                <a:latin typeface="Century Gothic"/>
              </a:rPr>
              <a:t>Ejecución presupuestal 2021</a:t>
            </a:r>
            <a:endParaRPr lang="es-ES" sz="2800">
              <a:cs typeface="Calibri"/>
            </a:endParaRPr>
          </a:p>
        </p:txBody>
      </p:sp>
    </p:spTree>
    <p:extLst>
      <p:ext uri="{BB962C8B-B14F-4D97-AF65-F5344CB8AC3E}">
        <p14:creationId xmlns:p14="http://schemas.microsoft.com/office/powerpoint/2010/main" val="2718075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C0BE52-0E52-4BB2-B05E-150A4D60423A}"/>
              </a:ext>
            </a:extLst>
          </p:cNvPr>
          <p:cNvSpPr txBox="1"/>
          <p:nvPr/>
        </p:nvSpPr>
        <p:spPr>
          <a:xfrm>
            <a:off x="6408310" y="274657"/>
            <a:ext cx="5425588" cy="523220"/>
          </a:xfrm>
          <a:prstGeom prst="rect">
            <a:avLst/>
          </a:prstGeom>
          <a:noFill/>
        </p:spPr>
        <p:txBody>
          <a:bodyPr wrap="none" rtlCol="0">
            <a:spAutoFit/>
          </a:bodyPr>
          <a:lstStyle/>
          <a:p>
            <a:r>
              <a:rPr lang="es-CO" sz="2800" dirty="0">
                <a:solidFill>
                  <a:srgbClr val="C00000"/>
                </a:solidFill>
              </a:rPr>
              <a:t>Presupuesto Secretaría de Hacienda</a:t>
            </a:r>
          </a:p>
        </p:txBody>
      </p:sp>
      <p:grpSp>
        <p:nvGrpSpPr>
          <p:cNvPr id="5" name="Grupo 4">
            <a:extLst>
              <a:ext uri="{FF2B5EF4-FFF2-40B4-BE49-F238E27FC236}">
                <a16:creationId xmlns:a16="http://schemas.microsoft.com/office/drawing/2014/main" id="{BF35AAF2-EDB6-4666-A265-C21BE97B794A}"/>
              </a:ext>
            </a:extLst>
          </p:cNvPr>
          <p:cNvGrpSpPr/>
          <p:nvPr/>
        </p:nvGrpSpPr>
        <p:grpSpPr>
          <a:xfrm>
            <a:off x="700715" y="1178165"/>
            <a:ext cx="12248154" cy="5410154"/>
            <a:chOff x="-3754934" y="1242371"/>
            <a:chExt cx="11098164" cy="5410154"/>
          </a:xfrm>
        </p:grpSpPr>
        <p:sp>
          <p:nvSpPr>
            <p:cNvPr id="6" name="Flecha: pentágono 5">
              <a:extLst>
                <a:ext uri="{FF2B5EF4-FFF2-40B4-BE49-F238E27FC236}">
                  <a16:creationId xmlns:a16="http://schemas.microsoft.com/office/drawing/2014/main" id="{9B7D0DE6-00FD-46EA-AFB0-E5CF96945A06}"/>
                </a:ext>
              </a:extLst>
            </p:cNvPr>
            <p:cNvSpPr/>
            <p:nvPr/>
          </p:nvSpPr>
          <p:spPr>
            <a:xfrm>
              <a:off x="4022985" y="3258231"/>
              <a:ext cx="2621412" cy="1077218"/>
            </a:xfrm>
            <a:prstGeom prst="homePlate">
              <a:avLst/>
            </a:prstGeom>
            <a:solidFill>
              <a:srgbClr val="FFC000">
                <a:alpha val="9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CO">
                  <a:solidFill>
                    <a:schemeClr val="tx2">
                      <a:lumMod val="75000"/>
                    </a:schemeClr>
                  </a:solidFill>
                </a:rPr>
                <a:t>Adquisición de                            Bienes y Servicios                           </a:t>
              </a:r>
            </a:p>
            <a:p>
              <a:pPr algn="ctr"/>
              <a:r>
                <a:rPr lang="es-CO">
                  <a:solidFill>
                    <a:schemeClr val="tx2">
                      <a:lumMod val="75000"/>
                    </a:schemeClr>
                  </a:solidFill>
                </a:rPr>
                <a:t>    $82,8</a:t>
              </a:r>
            </a:p>
          </p:txBody>
        </p:sp>
        <p:sp>
          <p:nvSpPr>
            <p:cNvPr id="7" name="Paralelogramo 6">
              <a:extLst>
                <a:ext uri="{FF2B5EF4-FFF2-40B4-BE49-F238E27FC236}">
                  <a16:creationId xmlns:a16="http://schemas.microsoft.com/office/drawing/2014/main" id="{D43F5F02-A69E-43C6-BCD3-DF604DE3FABA}"/>
                </a:ext>
              </a:extLst>
            </p:cNvPr>
            <p:cNvSpPr/>
            <p:nvPr/>
          </p:nvSpPr>
          <p:spPr>
            <a:xfrm flipH="1">
              <a:off x="3597419" y="2471342"/>
              <a:ext cx="3455201" cy="870687"/>
            </a:xfrm>
            <a:prstGeom prst="parallelogram">
              <a:avLst>
                <a:gd name="adj" fmla="val 90544"/>
              </a:avLst>
            </a:prstGeom>
            <a:solidFill>
              <a:srgbClr val="FFCA21">
                <a:alpha val="9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solidFill>
                    <a:schemeClr val="tx2">
                      <a:lumMod val="75000"/>
                    </a:schemeClr>
                  </a:solidFill>
                </a:rPr>
                <a:t>Gastos de personal	  </a:t>
              </a:r>
            </a:p>
            <a:p>
              <a:pPr algn="ctr"/>
              <a:r>
                <a:rPr lang="es-CO">
                  <a:solidFill>
                    <a:schemeClr val="tx2">
                      <a:lumMod val="75000"/>
                    </a:schemeClr>
                  </a:solidFill>
                </a:rPr>
                <a:t>$188</a:t>
              </a:r>
            </a:p>
          </p:txBody>
        </p:sp>
        <p:sp>
          <p:nvSpPr>
            <p:cNvPr id="8" name="Paralelogramo 7">
              <a:extLst>
                <a:ext uri="{FF2B5EF4-FFF2-40B4-BE49-F238E27FC236}">
                  <a16:creationId xmlns:a16="http://schemas.microsoft.com/office/drawing/2014/main" id="{53837760-199D-4BDE-947A-A7AD925E162D}"/>
                </a:ext>
              </a:extLst>
            </p:cNvPr>
            <p:cNvSpPr/>
            <p:nvPr/>
          </p:nvSpPr>
          <p:spPr>
            <a:xfrm flipH="1" flipV="1">
              <a:off x="2698226" y="4245537"/>
              <a:ext cx="4598246" cy="914345"/>
            </a:xfrm>
            <a:prstGeom prst="parallelogram">
              <a:avLst>
                <a:gd name="adj" fmla="val 125157"/>
              </a:avLst>
            </a:prstGeom>
            <a:solidFill>
              <a:srgbClr val="FFCA21">
                <a:alpha val="9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p>
          </p:txBody>
        </p:sp>
        <p:sp>
          <p:nvSpPr>
            <p:cNvPr id="9" name="Paralelogramo 8">
              <a:extLst>
                <a:ext uri="{FF2B5EF4-FFF2-40B4-BE49-F238E27FC236}">
                  <a16:creationId xmlns:a16="http://schemas.microsoft.com/office/drawing/2014/main" id="{A7C63FC7-4B1E-4733-8439-643FA7EF9582}"/>
                </a:ext>
              </a:extLst>
            </p:cNvPr>
            <p:cNvSpPr/>
            <p:nvPr/>
          </p:nvSpPr>
          <p:spPr>
            <a:xfrm flipH="1">
              <a:off x="2698229" y="1556997"/>
              <a:ext cx="4598247" cy="914345"/>
            </a:xfrm>
            <a:prstGeom prst="parallelogram">
              <a:avLst>
                <a:gd name="adj" fmla="val 125157"/>
              </a:avLst>
            </a:prstGeom>
            <a:solidFill>
              <a:srgbClr val="FA6500">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a:t>Inversión Directa            </a:t>
              </a:r>
            </a:p>
            <a:p>
              <a:pPr algn="ctr"/>
              <a:r>
                <a:rPr lang="es-CO" b="1"/>
                <a:t> $53,3       </a:t>
              </a:r>
            </a:p>
          </p:txBody>
        </p:sp>
        <p:sp>
          <p:nvSpPr>
            <p:cNvPr id="10" name="CuadroTexto 9">
              <a:extLst>
                <a:ext uri="{FF2B5EF4-FFF2-40B4-BE49-F238E27FC236}">
                  <a16:creationId xmlns:a16="http://schemas.microsoft.com/office/drawing/2014/main" id="{18625EE8-E886-46AE-A091-B950D37D568C}"/>
                </a:ext>
              </a:extLst>
            </p:cNvPr>
            <p:cNvSpPr txBox="1"/>
            <p:nvPr/>
          </p:nvSpPr>
          <p:spPr>
            <a:xfrm>
              <a:off x="-3754934" y="5944639"/>
              <a:ext cx="5267714" cy="707886"/>
            </a:xfrm>
            <a:prstGeom prst="rect">
              <a:avLst/>
            </a:prstGeom>
            <a:noFill/>
          </p:spPr>
          <p:txBody>
            <a:bodyPr wrap="square" rtlCol="0">
              <a:spAutoFit/>
            </a:bodyPr>
            <a:lstStyle/>
            <a:p>
              <a:r>
                <a:rPr lang="es-CO" sz="800"/>
                <a:t>Fuente:</a:t>
              </a:r>
            </a:p>
            <a:p>
              <a:r>
                <a:rPr lang="es-CO" sz="800"/>
                <a:t>* Informe de ejecución del presupuesto de gastos e inversión SDH unidad ejecutora 01 y 04  a corte 31 de diciembre de 2020,  https://www.shd.gov.co/shd/sites/default/files/documentos/II_01_111_CON.pdf</a:t>
              </a:r>
            </a:p>
            <a:p>
              <a:r>
                <a:rPr lang="es-CO" sz="800"/>
                <a:t>** Informe de ejecución del presupuesto de gastos e inversión SDH unidad ejecutora 01 y 04 a corte  31 de mayo de 2021.</a:t>
              </a:r>
            </a:p>
            <a:p>
              <a:r>
                <a:rPr lang="es-CO" sz="800"/>
                <a:t> https://www.shd.gov.co/shd/sites/default/files/documentos/II_01_111_222.pdf</a:t>
              </a:r>
            </a:p>
          </p:txBody>
        </p:sp>
        <p:grpSp>
          <p:nvGrpSpPr>
            <p:cNvPr id="11" name="Grupo 10">
              <a:extLst>
                <a:ext uri="{FF2B5EF4-FFF2-40B4-BE49-F238E27FC236}">
                  <a16:creationId xmlns:a16="http://schemas.microsoft.com/office/drawing/2014/main" id="{57538F96-CC94-4014-BEEF-A2AAA7A473EC}"/>
                </a:ext>
              </a:extLst>
            </p:cNvPr>
            <p:cNvGrpSpPr/>
            <p:nvPr/>
          </p:nvGrpSpPr>
          <p:grpSpPr>
            <a:xfrm>
              <a:off x="642964" y="1537397"/>
              <a:ext cx="3886880" cy="3810910"/>
              <a:chOff x="470779" y="2018650"/>
              <a:chExt cx="3886880" cy="3810910"/>
            </a:xfrm>
          </p:grpSpPr>
          <p:graphicFrame>
            <p:nvGraphicFramePr>
              <p:cNvPr id="15" name="Chart 7">
                <a:extLst>
                  <a:ext uri="{FF2B5EF4-FFF2-40B4-BE49-F238E27FC236}">
                    <a16:creationId xmlns:a16="http://schemas.microsoft.com/office/drawing/2014/main" id="{264C2284-F4FB-4DAE-89A9-B67ADDAD7A34}"/>
                  </a:ext>
                </a:extLst>
              </p:cNvPr>
              <p:cNvGraphicFramePr/>
              <p:nvPr>
                <p:extLst>
                  <p:ext uri="{D42A27DB-BD31-4B8C-83A1-F6EECF244321}">
                    <p14:modId xmlns:p14="http://schemas.microsoft.com/office/powerpoint/2010/main" val="3969777875"/>
                  </p:ext>
                </p:extLst>
              </p:nvPr>
            </p:nvGraphicFramePr>
            <p:xfrm>
              <a:off x="470779" y="2018650"/>
              <a:ext cx="3886880" cy="381091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7">
                <a:extLst>
                  <a:ext uri="{FF2B5EF4-FFF2-40B4-BE49-F238E27FC236}">
                    <a16:creationId xmlns:a16="http://schemas.microsoft.com/office/drawing/2014/main" id="{424E8A5E-679C-450C-8D00-8E55709CC139}"/>
                  </a:ext>
                </a:extLst>
              </p:cNvPr>
              <p:cNvSpPr txBox="1"/>
              <p:nvPr/>
            </p:nvSpPr>
            <p:spPr>
              <a:xfrm>
                <a:off x="1189156" y="3469840"/>
                <a:ext cx="2513517" cy="707886"/>
              </a:xfrm>
              <a:prstGeom prst="rect">
                <a:avLst/>
              </a:prstGeom>
              <a:noFill/>
            </p:spPr>
            <p:txBody>
              <a:bodyPr wrap="square" rtlCol="0" anchor="ctr">
                <a:spAutoFit/>
              </a:bodyPr>
              <a:lstStyle/>
              <a:p>
                <a:pPr algn="ctr"/>
                <a:r>
                  <a:rPr lang="en-US" altLang="ko-KR" sz="4000" b="1">
                    <a:solidFill>
                      <a:schemeClr val="accent4"/>
                    </a:solidFill>
                    <a:cs typeface="Arial" pitchFamily="34" charset="0"/>
                  </a:rPr>
                  <a:t>$324,2 </a:t>
                </a:r>
              </a:p>
            </p:txBody>
          </p:sp>
          <p:sp>
            <p:nvSpPr>
              <p:cNvPr id="17" name="TextBox 60">
                <a:extLst>
                  <a:ext uri="{FF2B5EF4-FFF2-40B4-BE49-F238E27FC236}">
                    <a16:creationId xmlns:a16="http://schemas.microsoft.com/office/drawing/2014/main" id="{32E17A4B-1445-4F8F-BAA4-C346CC8A6BC0}"/>
                  </a:ext>
                </a:extLst>
              </p:cNvPr>
              <p:cNvSpPr txBox="1"/>
              <p:nvPr/>
            </p:nvSpPr>
            <p:spPr>
              <a:xfrm rot="19490909">
                <a:off x="1076397" y="2445715"/>
                <a:ext cx="2310703" cy="1949552"/>
              </a:xfrm>
              <a:prstGeom prst="rect">
                <a:avLst/>
              </a:prstGeom>
              <a:noFill/>
            </p:spPr>
            <p:txBody>
              <a:bodyPr wrap="square" rtlCol="0">
                <a:prstTxWarp prst="textArchUp">
                  <a:avLst>
                    <a:gd name="adj" fmla="val 11676083"/>
                  </a:avLst>
                </a:prstTxWarp>
                <a:spAutoFit/>
              </a:bodyPr>
              <a:lstStyle/>
              <a:p>
                <a:pPr algn="ctr"/>
                <a:r>
                  <a:rPr lang="es-MX" altLang="ko-KR" sz="1400" b="1">
                    <a:solidFill>
                      <a:schemeClr val="tx2">
                        <a:lumMod val="75000"/>
                      </a:schemeClr>
                    </a:solidFill>
                  </a:rPr>
                  <a:t>Funcionamiento</a:t>
                </a:r>
              </a:p>
              <a:p>
                <a:pPr algn="ctr"/>
                <a:r>
                  <a:rPr lang="es-MX" altLang="ko-KR" sz="1400" b="1">
                    <a:solidFill>
                      <a:schemeClr val="tx2">
                        <a:lumMod val="75000"/>
                      </a:schemeClr>
                    </a:solidFill>
                  </a:rPr>
                  <a:t>$270,9</a:t>
                </a:r>
              </a:p>
            </p:txBody>
          </p:sp>
          <p:sp>
            <p:nvSpPr>
              <p:cNvPr id="18" name="TextBox 60">
                <a:extLst>
                  <a:ext uri="{FF2B5EF4-FFF2-40B4-BE49-F238E27FC236}">
                    <a16:creationId xmlns:a16="http://schemas.microsoft.com/office/drawing/2014/main" id="{D864A794-4D88-47C3-A89C-A75B80A07115}"/>
                  </a:ext>
                </a:extLst>
              </p:cNvPr>
              <p:cNvSpPr txBox="1"/>
              <p:nvPr/>
            </p:nvSpPr>
            <p:spPr>
              <a:xfrm rot="1702420">
                <a:off x="1530362" y="2431646"/>
                <a:ext cx="2310703" cy="1545065"/>
              </a:xfrm>
              <a:prstGeom prst="rect">
                <a:avLst/>
              </a:prstGeom>
              <a:noFill/>
            </p:spPr>
            <p:txBody>
              <a:bodyPr wrap="square" rtlCol="0">
                <a:prstTxWarp prst="textArchUp">
                  <a:avLst>
                    <a:gd name="adj" fmla="val 11676083"/>
                  </a:avLst>
                </a:prstTxWarp>
                <a:spAutoFit/>
              </a:bodyPr>
              <a:lstStyle/>
              <a:p>
                <a:pPr algn="ctr"/>
                <a:r>
                  <a:rPr lang="es-MX" altLang="ko-KR" sz="1400" b="1">
                    <a:solidFill>
                      <a:schemeClr val="bg1"/>
                    </a:solidFill>
                  </a:rPr>
                  <a:t>Inversión</a:t>
                </a:r>
              </a:p>
              <a:p>
                <a:pPr algn="ctr"/>
                <a:r>
                  <a:rPr lang="es-MX" altLang="ko-KR" sz="1400" b="1">
                    <a:solidFill>
                      <a:schemeClr val="bg1"/>
                    </a:solidFill>
                  </a:rPr>
                  <a:t>$53,3</a:t>
                </a:r>
              </a:p>
            </p:txBody>
          </p:sp>
        </p:grpSp>
        <p:sp>
          <p:nvSpPr>
            <p:cNvPr id="12" name="Rectángulo 11">
              <a:extLst>
                <a:ext uri="{FF2B5EF4-FFF2-40B4-BE49-F238E27FC236}">
                  <a16:creationId xmlns:a16="http://schemas.microsoft.com/office/drawing/2014/main" id="{18667070-B0AF-4FA7-955D-6923054D7455}"/>
                </a:ext>
              </a:extLst>
            </p:cNvPr>
            <p:cNvSpPr/>
            <p:nvPr/>
          </p:nvSpPr>
          <p:spPr>
            <a:xfrm>
              <a:off x="6159942" y="1519370"/>
              <a:ext cx="1183288" cy="38109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8CA50BD7-67EB-4D28-8C1B-2386722FD886}"/>
                </a:ext>
              </a:extLst>
            </p:cNvPr>
            <p:cNvSpPr txBox="1"/>
            <p:nvPr/>
          </p:nvSpPr>
          <p:spPr>
            <a:xfrm>
              <a:off x="3702673" y="1242371"/>
              <a:ext cx="2494927" cy="276999"/>
            </a:xfrm>
            <a:prstGeom prst="rect">
              <a:avLst/>
            </a:prstGeom>
            <a:noFill/>
          </p:spPr>
          <p:txBody>
            <a:bodyPr wrap="square" rtlCol="0">
              <a:spAutoFit/>
            </a:bodyPr>
            <a:lstStyle/>
            <a:p>
              <a:pPr algn="r"/>
              <a:r>
                <a:rPr lang="es-CO" sz="1200"/>
                <a:t>Cifras en miles de millones</a:t>
              </a:r>
            </a:p>
          </p:txBody>
        </p:sp>
        <p:sp>
          <p:nvSpPr>
            <p:cNvPr id="14" name="CuadroTexto 13">
              <a:extLst>
                <a:ext uri="{FF2B5EF4-FFF2-40B4-BE49-F238E27FC236}">
                  <a16:creationId xmlns:a16="http://schemas.microsoft.com/office/drawing/2014/main" id="{9A07FE94-F6E2-4CF7-AC08-5C1A3533D85A}"/>
                </a:ext>
              </a:extLst>
            </p:cNvPr>
            <p:cNvSpPr txBox="1"/>
            <p:nvPr/>
          </p:nvSpPr>
          <p:spPr>
            <a:xfrm>
              <a:off x="4313595" y="4247069"/>
              <a:ext cx="1779636" cy="923330"/>
            </a:xfrm>
            <a:prstGeom prst="rect">
              <a:avLst/>
            </a:prstGeom>
            <a:noFill/>
          </p:spPr>
          <p:txBody>
            <a:bodyPr wrap="square" rtlCol="0">
              <a:spAutoFit/>
            </a:bodyPr>
            <a:lstStyle/>
            <a:p>
              <a:pPr algn="ctr"/>
              <a:r>
                <a:rPr lang="es-CO">
                  <a:solidFill>
                    <a:schemeClr val="tx2">
                      <a:lumMod val="75000"/>
                    </a:schemeClr>
                  </a:solidFill>
                </a:rPr>
                <a:t>Gastos diversos y Transferencias    $0,1</a:t>
              </a:r>
            </a:p>
          </p:txBody>
        </p:sp>
      </p:grpSp>
      <p:sp>
        <p:nvSpPr>
          <p:cNvPr id="19" name="CuadroTexto 18">
            <a:extLst>
              <a:ext uri="{FF2B5EF4-FFF2-40B4-BE49-F238E27FC236}">
                <a16:creationId xmlns:a16="http://schemas.microsoft.com/office/drawing/2014/main" id="{79D578B1-C27C-430D-A714-9F1091101246}"/>
              </a:ext>
            </a:extLst>
          </p:cNvPr>
          <p:cNvSpPr txBox="1"/>
          <p:nvPr/>
        </p:nvSpPr>
        <p:spPr>
          <a:xfrm>
            <a:off x="8724084" y="2080670"/>
            <a:ext cx="952281" cy="307777"/>
          </a:xfrm>
          <a:prstGeom prst="rect">
            <a:avLst/>
          </a:prstGeom>
          <a:noFill/>
        </p:spPr>
        <p:txBody>
          <a:bodyPr wrap="square" rtlCol="0">
            <a:spAutoFit/>
          </a:bodyPr>
          <a:lstStyle/>
          <a:p>
            <a:r>
              <a:rPr lang="es-CO" sz="1400" b="1">
                <a:solidFill>
                  <a:schemeClr val="bg1"/>
                </a:solidFill>
              </a:rPr>
              <a:t>16%</a:t>
            </a:r>
          </a:p>
        </p:txBody>
      </p:sp>
      <p:sp>
        <p:nvSpPr>
          <p:cNvPr id="20" name="CuadroTexto 19">
            <a:extLst>
              <a:ext uri="{FF2B5EF4-FFF2-40B4-BE49-F238E27FC236}">
                <a16:creationId xmlns:a16="http://schemas.microsoft.com/office/drawing/2014/main" id="{2F7EF3C5-DE00-41A3-9B6D-FF374E1E1155}"/>
              </a:ext>
            </a:extLst>
          </p:cNvPr>
          <p:cNvSpPr txBox="1"/>
          <p:nvPr/>
        </p:nvSpPr>
        <p:spPr>
          <a:xfrm>
            <a:off x="6050203" y="2480206"/>
            <a:ext cx="952281" cy="307777"/>
          </a:xfrm>
          <a:prstGeom prst="rect">
            <a:avLst/>
          </a:prstGeom>
          <a:noFill/>
        </p:spPr>
        <p:txBody>
          <a:bodyPr wrap="square" rtlCol="0">
            <a:spAutoFit/>
          </a:bodyPr>
          <a:lstStyle/>
          <a:p>
            <a:r>
              <a:rPr lang="es-CO" sz="1400" b="1">
                <a:solidFill>
                  <a:schemeClr val="tx2">
                    <a:lumMod val="75000"/>
                  </a:schemeClr>
                </a:solidFill>
              </a:rPr>
              <a:t>84%</a:t>
            </a:r>
          </a:p>
        </p:txBody>
      </p:sp>
      <p:grpSp>
        <p:nvGrpSpPr>
          <p:cNvPr id="21" name="Grupo 20">
            <a:extLst>
              <a:ext uri="{FF2B5EF4-FFF2-40B4-BE49-F238E27FC236}">
                <a16:creationId xmlns:a16="http://schemas.microsoft.com/office/drawing/2014/main" id="{FD5702FC-4AB8-47C5-83E3-9F8C942386E0}"/>
              </a:ext>
            </a:extLst>
          </p:cNvPr>
          <p:cNvGrpSpPr/>
          <p:nvPr/>
        </p:nvGrpSpPr>
        <p:grpSpPr>
          <a:xfrm>
            <a:off x="582554" y="1480390"/>
            <a:ext cx="4780462" cy="1797433"/>
            <a:chOff x="6693869" y="2448107"/>
            <a:chExt cx="4780462" cy="1800200"/>
          </a:xfrm>
        </p:grpSpPr>
        <p:sp>
          <p:nvSpPr>
            <p:cNvPr id="22" name="Chevron 3">
              <a:extLst>
                <a:ext uri="{FF2B5EF4-FFF2-40B4-BE49-F238E27FC236}">
                  <a16:creationId xmlns:a16="http://schemas.microsoft.com/office/drawing/2014/main" id="{24926346-CEDE-449B-9259-61C4B6BCA95E}"/>
                </a:ext>
              </a:extLst>
            </p:cNvPr>
            <p:cNvSpPr/>
            <p:nvPr/>
          </p:nvSpPr>
          <p:spPr>
            <a:xfrm>
              <a:off x="7177245"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3" name="Chevron 4">
              <a:extLst>
                <a:ext uri="{FF2B5EF4-FFF2-40B4-BE49-F238E27FC236}">
                  <a16:creationId xmlns:a16="http://schemas.microsoft.com/office/drawing/2014/main" id="{50D852EE-44AC-4B54-8FBA-57DD6A83D9C3}"/>
                </a:ext>
              </a:extLst>
            </p:cNvPr>
            <p:cNvSpPr/>
            <p:nvPr/>
          </p:nvSpPr>
          <p:spPr>
            <a:xfrm>
              <a:off x="7969333"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4" name="Chevron 5">
              <a:extLst>
                <a:ext uri="{FF2B5EF4-FFF2-40B4-BE49-F238E27FC236}">
                  <a16:creationId xmlns:a16="http://schemas.microsoft.com/office/drawing/2014/main" id="{0A41CC41-EB9A-42E1-9C0F-CE2B28510E7A}"/>
                </a:ext>
              </a:extLst>
            </p:cNvPr>
            <p:cNvSpPr/>
            <p:nvPr/>
          </p:nvSpPr>
          <p:spPr>
            <a:xfrm>
              <a:off x="8761421"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5" name="Chevron 44">
              <a:extLst>
                <a:ext uri="{FF2B5EF4-FFF2-40B4-BE49-F238E27FC236}">
                  <a16:creationId xmlns:a16="http://schemas.microsoft.com/office/drawing/2014/main" id="{F5BA6D8C-FE7E-44A9-84FA-5E193E20D184}"/>
                </a:ext>
              </a:extLst>
            </p:cNvPr>
            <p:cNvSpPr/>
            <p:nvPr/>
          </p:nvSpPr>
          <p:spPr>
            <a:xfrm>
              <a:off x="6693869" y="2448107"/>
              <a:ext cx="819200" cy="1800200"/>
            </a:xfrm>
            <a:custGeom>
              <a:avLst/>
              <a:gdLst/>
              <a:ahLst/>
              <a:cxnLst/>
              <a:rect l="l" t="t" r="r" b="b"/>
              <a:pathLst>
                <a:path w="819200" h="1800200">
                  <a:moveTo>
                    <a:pt x="0" y="0"/>
                  </a:moveTo>
                  <a:lnTo>
                    <a:pt x="136829" y="0"/>
                  </a:lnTo>
                  <a:lnTo>
                    <a:pt x="819200" y="900100"/>
                  </a:lnTo>
                  <a:lnTo>
                    <a:pt x="136829" y="1800200"/>
                  </a:lnTo>
                  <a:lnTo>
                    <a:pt x="0" y="1800200"/>
                  </a:lnTo>
                  <a:lnTo>
                    <a:pt x="0" y="1361042"/>
                  </a:lnTo>
                  <a:lnTo>
                    <a:pt x="349443" y="900100"/>
                  </a:lnTo>
                  <a:lnTo>
                    <a:pt x="0" y="439158"/>
                  </a:lnTo>
                  <a:close/>
                </a:path>
              </a:pathLst>
            </a:cu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6" name="Chevron 44">
              <a:extLst>
                <a:ext uri="{FF2B5EF4-FFF2-40B4-BE49-F238E27FC236}">
                  <a16:creationId xmlns:a16="http://schemas.microsoft.com/office/drawing/2014/main" id="{5D9D5E7F-DAEE-47BB-9FD9-D7665FD96E21}"/>
                </a:ext>
              </a:extLst>
            </p:cNvPr>
            <p:cNvSpPr/>
            <p:nvPr/>
          </p:nvSpPr>
          <p:spPr>
            <a:xfrm>
              <a:off x="6693869" y="3117240"/>
              <a:ext cx="175098" cy="461935"/>
            </a:xfrm>
            <a:custGeom>
              <a:avLst/>
              <a:gdLst/>
              <a:ahLst/>
              <a:cxnLst/>
              <a:rect l="l" t="t" r="r" b="b"/>
              <a:pathLst>
                <a:path w="134169" h="353958">
                  <a:moveTo>
                    <a:pt x="0" y="0"/>
                  </a:moveTo>
                  <a:lnTo>
                    <a:pt x="134169" y="176979"/>
                  </a:lnTo>
                  <a:lnTo>
                    <a:pt x="0" y="353958"/>
                  </a:lnTo>
                  <a:close/>
                </a:path>
              </a:pathLst>
            </a:cu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7" name="Chevron 6">
              <a:extLst>
                <a:ext uri="{FF2B5EF4-FFF2-40B4-BE49-F238E27FC236}">
                  <a16:creationId xmlns:a16="http://schemas.microsoft.com/office/drawing/2014/main" id="{02DD1062-EE4D-4394-B675-9DF1190C32C7}"/>
                </a:ext>
              </a:extLst>
            </p:cNvPr>
            <p:cNvSpPr/>
            <p:nvPr/>
          </p:nvSpPr>
          <p:spPr>
            <a:xfrm>
              <a:off x="9530115"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sp>
          <p:nvSpPr>
            <p:cNvPr id="28" name="Chevron 7">
              <a:extLst>
                <a:ext uri="{FF2B5EF4-FFF2-40B4-BE49-F238E27FC236}">
                  <a16:creationId xmlns:a16="http://schemas.microsoft.com/office/drawing/2014/main" id="{94853576-8A88-4D67-A690-10599257C228}"/>
                </a:ext>
              </a:extLst>
            </p:cNvPr>
            <p:cNvSpPr/>
            <p:nvPr/>
          </p:nvSpPr>
          <p:spPr>
            <a:xfrm>
              <a:off x="10322203" y="2448107"/>
              <a:ext cx="1152128" cy="1800200"/>
            </a:xfrm>
            <a:prstGeom prst="chevron">
              <a:avLst>
                <a:gd name="adj" fmla="val 59227"/>
              </a:avLst>
            </a:prstGeom>
            <a:solidFill>
              <a:srgbClr val="262626">
                <a:alpha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black"/>
                </a:solidFill>
                <a:effectLst/>
                <a:uLnTx/>
                <a:uFillTx/>
                <a:latin typeface="Arial"/>
                <a:ea typeface="Arial Unicode MS"/>
              </a:endParaRPr>
            </a:p>
          </p:txBody>
        </p:sp>
      </p:grpSp>
      <p:sp>
        <p:nvSpPr>
          <p:cNvPr id="29" name="Oval 21">
            <a:extLst>
              <a:ext uri="{FF2B5EF4-FFF2-40B4-BE49-F238E27FC236}">
                <a16:creationId xmlns:a16="http://schemas.microsoft.com/office/drawing/2014/main" id="{C92A86AC-63E1-4A17-9453-598932281011}"/>
              </a:ext>
            </a:extLst>
          </p:cNvPr>
          <p:cNvSpPr/>
          <p:nvPr/>
        </p:nvSpPr>
        <p:spPr>
          <a:xfrm rot="10800000">
            <a:off x="3342342" y="2043552"/>
            <a:ext cx="936104" cy="936104"/>
          </a:xfrm>
          <a:prstGeom prst="ellipse">
            <a:avLst/>
          </a:prstGeom>
          <a:solidFill>
            <a:srgbClr val="26262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30" name="Straight Connector 22">
            <a:extLst>
              <a:ext uri="{FF2B5EF4-FFF2-40B4-BE49-F238E27FC236}">
                <a16:creationId xmlns:a16="http://schemas.microsoft.com/office/drawing/2014/main" id="{7183A26F-A975-4210-9A05-0030D7646881}"/>
              </a:ext>
            </a:extLst>
          </p:cNvPr>
          <p:cNvCxnSpPr/>
          <p:nvPr/>
        </p:nvCxnSpPr>
        <p:spPr>
          <a:xfrm rot="10800000" flipH="1">
            <a:off x="3802790" y="2979656"/>
            <a:ext cx="15205" cy="471532"/>
          </a:xfrm>
          <a:prstGeom prst="line">
            <a:avLst/>
          </a:prstGeom>
          <a:noFill/>
          <a:ln w="38100" cap="flat" cmpd="sng" algn="ctr">
            <a:solidFill>
              <a:srgbClr val="262626"/>
            </a:solidFill>
            <a:prstDash val="solid"/>
            <a:miter lim="800000"/>
            <a:headEnd type="oval" w="med" len="med"/>
          </a:ln>
          <a:effectLst/>
        </p:spPr>
      </p:cxnSp>
      <p:sp>
        <p:nvSpPr>
          <p:cNvPr id="31" name="Oval 26">
            <a:extLst>
              <a:ext uri="{FF2B5EF4-FFF2-40B4-BE49-F238E27FC236}">
                <a16:creationId xmlns:a16="http://schemas.microsoft.com/office/drawing/2014/main" id="{1A300BB5-E646-4885-BAB6-9F51E741B0F2}"/>
              </a:ext>
            </a:extLst>
          </p:cNvPr>
          <p:cNvSpPr/>
          <p:nvPr/>
        </p:nvSpPr>
        <p:spPr>
          <a:xfrm rot="10800000">
            <a:off x="1271666" y="2043552"/>
            <a:ext cx="936104" cy="936104"/>
          </a:xfrm>
          <a:prstGeom prst="ellipse">
            <a:avLst/>
          </a:prstGeom>
          <a:solidFill>
            <a:srgbClr val="3282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endParaRPr>
          </a:p>
        </p:txBody>
      </p:sp>
      <p:cxnSp>
        <p:nvCxnSpPr>
          <p:cNvPr id="32" name="Straight Connector 27">
            <a:extLst>
              <a:ext uri="{FF2B5EF4-FFF2-40B4-BE49-F238E27FC236}">
                <a16:creationId xmlns:a16="http://schemas.microsoft.com/office/drawing/2014/main" id="{0242CB8C-49C8-4F31-AC5B-A86FB54FCD07}"/>
              </a:ext>
            </a:extLst>
          </p:cNvPr>
          <p:cNvCxnSpPr>
            <a:cxnSpLocks/>
          </p:cNvCxnSpPr>
          <p:nvPr/>
        </p:nvCxnSpPr>
        <p:spPr>
          <a:xfrm rot="10800000">
            <a:off x="1739718" y="2979656"/>
            <a:ext cx="1" cy="471532"/>
          </a:xfrm>
          <a:prstGeom prst="line">
            <a:avLst/>
          </a:prstGeom>
          <a:noFill/>
          <a:ln w="38100" cap="flat" cmpd="sng" algn="ctr">
            <a:solidFill>
              <a:srgbClr val="3282BE"/>
            </a:solidFill>
            <a:prstDash val="solid"/>
            <a:miter lim="800000"/>
            <a:headEnd type="oval" w="med" len="med"/>
          </a:ln>
          <a:effectLst/>
        </p:spPr>
      </p:cxnSp>
      <p:sp>
        <p:nvSpPr>
          <p:cNvPr id="33" name="Trapezoid 13">
            <a:extLst>
              <a:ext uri="{FF2B5EF4-FFF2-40B4-BE49-F238E27FC236}">
                <a16:creationId xmlns:a16="http://schemas.microsoft.com/office/drawing/2014/main" id="{8115AD74-7267-4BF8-B397-B1C4EDE56616}"/>
              </a:ext>
            </a:extLst>
          </p:cNvPr>
          <p:cNvSpPr/>
          <p:nvPr/>
        </p:nvSpPr>
        <p:spPr>
          <a:xfrm>
            <a:off x="1536930" y="2340135"/>
            <a:ext cx="405576" cy="342939"/>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endParaRPr>
          </a:p>
        </p:txBody>
      </p:sp>
      <p:sp>
        <p:nvSpPr>
          <p:cNvPr id="34" name="직사각형 113">
            <a:extLst>
              <a:ext uri="{FF2B5EF4-FFF2-40B4-BE49-F238E27FC236}">
                <a16:creationId xmlns:a16="http://schemas.microsoft.com/office/drawing/2014/main" id="{1A0BFE04-760C-43C9-A332-B56FE9A0A2ED}"/>
              </a:ext>
            </a:extLst>
          </p:cNvPr>
          <p:cNvSpPr>
            <a:spLocks noChangeArrowheads="1"/>
          </p:cNvSpPr>
          <p:nvPr/>
        </p:nvSpPr>
        <p:spPr bwMode="auto">
          <a:xfrm>
            <a:off x="1041463" y="3465414"/>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Arial"/>
                <a:ea typeface="Arial Unicode MS"/>
                <a:cs typeface="Arial" charset="0"/>
              </a:rPr>
              <a:t>2020</a:t>
            </a:r>
            <a:endParaRPr kumimoji="0" lang="ko-KR" altLang="en-US" sz="2800" b="0" i="0" u="none" strike="noStrike" kern="1200" cap="none" spc="0" normalizeH="0" baseline="0" noProof="0">
              <a:ln>
                <a:noFill/>
              </a:ln>
              <a:solidFill>
                <a:prstClr val="black">
                  <a:lumMod val="75000"/>
                  <a:lumOff val="25000"/>
                </a:prstClr>
              </a:solidFill>
              <a:effectLst/>
              <a:uLnTx/>
              <a:uFillTx/>
              <a:latin typeface="Arial"/>
              <a:ea typeface="Arial Unicode MS"/>
            </a:endParaRPr>
          </a:p>
        </p:txBody>
      </p:sp>
      <p:sp>
        <p:nvSpPr>
          <p:cNvPr id="35" name="직사각형 113">
            <a:extLst>
              <a:ext uri="{FF2B5EF4-FFF2-40B4-BE49-F238E27FC236}">
                <a16:creationId xmlns:a16="http://schemas.microsoft.com/office/drawing/2014/main" id="{781F67CE-4503-435D-A10F-8B7D0A506D6F}"/>
              </a:ext>
            </a:extLst>
          </p:cNvPr>
          <p:cNvSpPr>
            <a:spLocks noChangeArrowheads="1"/>
          </p:cNvSpPr>
          <p:nvPr/>
        </p:nvSpPr>
        <p:spPr bwMode="auto">
          <a:xfrm>
            <a:off x="3115221" y="3465414"/>
            <a:ext cx="1429341"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a:ln>
                  <a:noFill/>
                </a:ln>
                <a:solidFill>
                  <a:prstClr val="black">
                    <a:lumMod val="75000"/>
                    <a:lumOff val="25000"/>
                  </a:prstClr>
                </a:solidFill>
                <a:effectLst/>
                <a:uLnTx/>
                <a:uFillTx/>
                <a:latin typeface="Arial"/>
                <a:ea typeface="Arial Unicode MS"/>
                <a:cs typeface="Arial" charset="0"/>
              </a:rPr>
              <a:t>2021</a:t>
            </a:r>
            <a:endParaRPr kumimoji="0" lang="ko-KR" altLang="en-US" sz="2800" b="0" i="0" u="none" strike="noStrike" kern="1200" cap="none" spc="0" normalizeH="0" baseline="0" noProof="0">
              <a:ln>
                <a:noFill/>
              </a:ln>
              <a:solidFill>
                <a:prstClr val="black">
                  <a:lumMod val="75000"/>
                  <a:lumOff val="25000"/>
                </a:prstClr>
              </a:solidFill>
              <a:effectLst/>
              <a:uLnTx/>
              <a:uFillTx/>
              <a:latin typeface="Arial"/>
              <a:ea typeface="Arial Unicode MS"/>
            </a:endParaRPr>
          </a:p>
        </p:txBody>
      </p:sp>
      <p:sp>
        <p:nvSpPr>
          <p:cNvPr id="36" name="Rectangle 16">
            <a:extLst>
              <a:ext uri="{FF2B5EF4-FFF2-40B4-BE49-F238E27FC236}">
                <a16:creationId xmlns:a16="http://schemas.microsoft.com/office/drawing/2014/main" id="{D792A6FE-420A-4C5B-9AE2-B0B14FEABDEE}"/>
              </a:ext>
            </a:extLst>
          </p:cNvPr>
          <p:cNvSpPr/>
          <p:nvPr/>
        </p:nvSpPr>
        <p:spPr>
          <a:xfrm rot="2905558">
            <a:off x="3661362" y="2244417"/>
            <a:ext cx="298064" cy="53437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ysClr val="window" lastClr="FFFFFF"/>
          </a:solidFill>
          <a:ln w="12700" cap="flat" cmpd="sng" algn="ctr">
            <a:noFill/>
            <a:prstDash val="solid"/>
            <a:miter lim="800000"/>
          </a:ln>
          <a:effectLst/>
        </p:spPr>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Arial Unicode MS"/>
            </a:endParaRPr>
          </a:p>
        </p:txBody>
      </p:sp>
      <p:sp>
        <p:nvSpPr>
          <p:cNvPr id="37" name="CuadroTexto 36">
            <a:extLst>
              <a:ext uri="{FF2B5EF4-FFF2-40B4-BE49-F238E27FC236}">
                <a16:creationId xmlns:a16="http://schemas.microsoft.com/office/drawing/2014/main" id="{CA4883EF-8BBB-489D-8205-4C2FA546F491}"/>
              </a:ext>
            </a:extLst>
          </p:cNvPr>
          <p:cNvSpPr txBox="1"/>
          <p:nvPr/>
        </p:nvSpPr>
        <p:spPr>
          <a:xfrm>
            <a:off x="582554" y="3967896"/>
            <a:ext cx="2081845" cy="369332"/>
          </a:xfrm>
          <a:prstGeom prst="rect">
            <a:avLst/>
          </a:prstGeom>
          <a:noFill/>
        </p:spPr>
        <p:txBody>
          <a:bodyPr wrap="square" rtlCol="0">
            <a:spAutoFit/>
          </a:bodyPr>
          <a:lstStyle/>
          <a:p>
            <a:pPr algn="ctr"/>
            <a:r>
              <a:rPr lang="es-CO" b="1"/>
              <a:t>$300,7 </a:t>
            </a:r>
            <a:r>
              <a:rPr lang="es-CO" sz="1200"/>
              <a:t>Miles de millones * </a:t>
            </a:r>
          </a:p>
        </p:txBody>
      </p:sp>
      <p:sp>
        <p:nvSpPr>
          <p:cNvPr id="38" name="CuadroTexto 37">
            <a:extLst>
              <a:ext uri="{FF2B5EF4-FFF2-40B4-BE49-F238E27FC236}">
                <a16:creationId xmlns:a16="http://schemas.microsoft.com/office/drawing/2014/main" id="{3DFAD3F6-70D5-4149-945E-77662386F526}"/>
              </a:ext>
            </a:extLst>
          </p:cNvPr>
          <p:cNvSpPr txBox="1"/>
          <p:nvPr/>
        </p:nvSpPr>
        <p:spPr>
          <a:xfrm>
            <a:off x="2818727" y="3973634"/>
            <a:ext cx="2262473" cy="369332"/>
          </a:xfrm>
          <a:prstGeom prst="rect">
            <a:avLst/>
          </a:prstGeom>
          <a:noFill/>
        </p:spPr>
        <p:txBody>
          <a:bodyPr wrap="square" rtlCol="0">
            <a:spAutoFit/>
          </a:bodyPr>
          <a:lstStyle/>
          <a:p>
            <a:pPr algn="ctr"/>
            <a:r>
              <a:rPr lang="es-CO" b="1"/>
              <a:t>$324,2 </a:t>
            </a:r>
            <a:r>
              <a:rPr lang="es-CO" sz="1200"/>
              <a:t>Miles de millones **</a:t>
            </a:r>
          </a:p>
        </p:txBody>
      </p:sp>
      <p:grpSp>
        <p:nvGrpSpPr>
          <p:cNvPr id="39" name="Group 4">
            <a:extLst>
              <a:ext uri="{FF2B5EF4-FFF2-40B4-BE49-F238E27FC236}">
                <a16:creationId xmlns:a16="http://schemas.microsoft.com/office/drawing/2014/main" id="{85E6C613-3D31-477A-84FA-C25E4B5173A6}"/>
              </a:ext>
            </a:extLst>
          </p:cNvPr>
          <p:cNvGrpSpPr/>
          <p:nvPr/>
        </p:nvGrpSpPr>
        <p:grpSpPr>
          <a:xfrm>
            <a:off x="1720274" y="4793081"/>
            <a:ext cx="744529" cy="945572"/>
            <a:chOff x="803295" y="2132856"/>
            <a:chExt cx="2308774" cy="2836260"/>
          </a:xfrm>
        </p:grpSpPr>
        <p:sp>
          <p:nvSpPr>
            <p:cNvPr id="40" name="Rectangle 7">
              <a:extLst>
                <a:ext uri="{FF2B5EF4-FFF2-40B4-BE49-F238E27FC236}">
                  <a16:creationId xmlns:a16="http://schemas.microsoft.com/office/drawing/2014/main" id="{C501FE1B-7F3E-4BF1-8778-F897B12C05FE}"/>
                </a:ext>
              </a:extLst>
            </p:cNvPr>
            <p:cNvSpPr/>
            <p:nvPr/>
          </p:nvSpPr>
          <p:spPr>
            <a:xfrm>
              <a:off x="1391074" y="4347343"/>
              <a:ext cx="1154258" cy="621773"/>
            </a:xfrm>
            <a:prstGeom prst="rect">
              <a:avLst/>
            </a:prstGeom>
            <a:solidFill>
              <a:schemeClr val="accent4"/>
            </a:solidFill>
            <a:ln>
              <a:noFill/>
            </a:ln>
            <a:scene3d>
              <a:camera prst="isometricLeftDown">
                <a:rot lat="900002" lon="2700000" rev="0"/>
              </a:camera>
              <a:lightRig rig="balanced" dir="t"/>
            </a:scene3d>
            <a:sp3d extrusionH="361950" prstMaterial="matte">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5">
              <a:extLst>
                <a:ext uri="{FF2B5EF4-FFF2-40B4-BE49-F238E27FC236}">
                  <a16:creationId xmlns:a16="http://schemas.microsoft.com/office/drawing/2014/main" id="{7149D827-E910-4087-A68E-53404C81538A}"/>
                </a:ext>
              </a:extLst>
            </p:cNvPr>
            <p:cNvSpPr/>
            <p:nvPr/>
          </p:nvSpPr>
          <p:spPr>
            <a:xfrm>
              <a:off x="1391074" y="3661947"/>
              <a:ext cx="1154258" cy="621773"/>
            </a:xfrm>
            <a:prstGeom prst="rect">
              <a:avLst/>
            </a:prstGeom>
            <a:solidFill>
              <a:schemeClr val="accent2"/>
            </a:solidFill>
            <a:ln>
              <a:noFill/>
            </a:ln>
            <a:scene3d>
              <a:camera prst="isometricLeftDown">
                <a:rot lat="900002" lon="2700000" rev="0"/>
              </a:camera>
              <a:lightRig rig="balanced" dir="t"/>
            </a:scene3d>
            <a:sp3d extrusionH="361950" prstMaterial="matte">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Up Arrow 6">
              <a:extLst>
                <a:ext uri="{FF2B5EF4-FFF2-40B4-BE49-F238E27FC236}">
                  <a16:creationId xmlns:a16="http://schemas.microsoft.com/office/drawing/2014/main" id="{2D8F1C9F-6BC3-47C7-94CB-64DCABDDBF13}"/>
                </a:ext>
              </a:extLst>
            </p:cNvPr>
            <p:cNvSpPr/>
            <p:nvPr/>
          </p:nvSpPr>
          <p:spPr>
            <a:xfrm>
              <a:off x="803295" y="2132856"/>
              <a:ext cx="2308774" cy="1515597"/>
            </a:xfrm>
            <a:prstGeom prst="upArrow">
              <a:avLst>
                <a:gd name="adj1" fmla="val 50000"/>
                <a:gd name="adj2" fmla="val 52264"/>
              </a:avLst>
            </a:prstGeom>
            <a:solidFill>
              <a:schemeClr val="accent1"/>
            </a:solidFill>
            <a:ln>
              <a:noFill/>
            </a:ln>
            <a:scene3d>
              <a:camera prst="isometricLeftDown">
                <a:rot lat="900002" lon="2700000" rev="0"/>
              </a:camera>
              <a:lightRig rig="balanced" dir="t"/>
            </a:scene3d>
            <a:sp3d extrusionH="361950" prstMaterial="matte">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3" name="CuadroTexto 42">
            <a:extLst>
              <a:ext uri="{FF2B5EF4-FFF2-40B4-BE49-F238E27FC236}">
                <a16:creationId xmlns:a16="http://schemas.microsoft.com/office/drawing/2014/main" id="{1F4BEBD3-1841-4D80-BD4C-FC8D2ACCF9D7}"/>
              </a:ext>
            </a:extLst>
          </p:cNvPr>
          <p:cNvSpPr txBox="1"/>
          <p:nvPr/>
        </p:nvSpPr>
        <p:spPr>
          <a:xfrm>
            <a:off x="2598425" y="4846559"/>
            <a:ext cx="1510747" cy="684803"/>
          </a:xfrm>
          <a:prstGeom prst="rect">
            <a:avLst/>
          </a:prstGeom>
          <a:noFill/>
        </p:spPr>
        <p:txBody>
          <a:bodyPr wrap="square" rtlCol="0">
            <a:spAutoFit/>
          </a:bodyPr>
          <a:lstStyle/>
          <a:p>
            <a:pPr algn="ctr"/>
            <a:r>
              <a:rPr lang="es-CO" sz="2800">
                <a:solidFill>
                  <a:srgbClr val="FF0000"/>
                </a:solidFill>
              </a:rPr>
              <a:t>8%</a:t>
            </a:r>
          </a:p>
          <a:p>
            <a:pPr algn="ctr"/>
            <a:r>
              <a:rPr lang="es-CO" sz="1050">
                <a:solidFill>
                  <a:srgbClr val="FF0000"/>
                </a:solidFill>
              </a:rPr>
              <a:t>$23,5 miles de millones</a:t>
            </a:r>
          </a:p>
        </p:txBody>
      </p:sp>
    </p:spTree>
    <p:extLst>
      <p:ext uri="{BB962C8B-B14F-4D97-AF65-F5344CB8AC3E}">
        <p14:creationId xmlns:p14="http://schemas.microsoft.com/office/powerpoint/2010/main" val="390617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79D578B1-C27C-430D-A714-9F1091101246}"/>
              </a:ext>
            </a:extLst>
          </p:cNvPr>
          <p:cNvSpPr txBox="1"/>
          <p:nvPr/>
        </p:nvSpPr>
        <p:spPr>
          <a:xfrm>
            <a:off x="8724084" y="2080670"/>
            <a:ext cx="952281" cy="307777"/>
          </a:xfrm>
          <a:prstGeom prst="rect">
            <a:avLst/>
          </a:prstGeom>
          <a:noFill/>
        </p:spPr>
        <p:txBody>
          <a:bodyPr wrap="square" rtlCol="0">
            <a:spAutoFit/>
          </a:bodyPr>
          <a:lstStyle/>
          <a:p>
            <a:r>
              <a:rPr lang="es-CO" sz="1400" b="1">
                <a:solidFill>
                  <a:schemeClr val="bg1"/>
                </a:solidFill>
              </a:rPr>
              <a:t>16%</a:t>
            </a:r>
          </a:p>
        </p:txBody>
      </p:sp>
      <p:sp>
        <p:nvSpPr>
          <p:cNvPr id="44" name="CuadroTexto 43">
            <a:extLst>
              <a:ext uri="{FF2B5EF4-FFF2-40B4-BE49-F238E27FC236}">
                <a16:creationId xmlns:a16="http://schemas.microsoft.com/office/drawing/2014/main" id="{8C9DD99D-BBA3-4519-AF64-23ACD25565E1}"/>
              </a:ext>
            </a:extLst>
          </p:cNvPr>
          <p:cNvSpPr txBox="1"/>
          <p:nvPr/>
        </p:nvSpPr>
        <p:spPr>
          <a:xfrm>
            <a:off x="2612572" y="333644"/>
            <a:ext cx="8698235" cy="523220"/>
          </a:xfrm>
          <a:prstGeom prst="rect">
            <a:avLst/>
          </a:prstGeom>
          <a:noFill/>
        </p:spPr>
        <p:txBody>
          <a:bodyPr wrap="square" lIns="91440" tIns="45720" rIns="91440" bIns="45720" rtlCol="0" anchor="t">
            <a:spAutoFit/>
          </a:bodyPr>
          <a:lstStyle/>
          <a:p>
            <a:pPr algn="r"/>
            <a:r>
              <a:rPr lang="es-CO" sz="2800" dirty="0">
                <a:solidFill>
                  <a:srgbClr val="C00000"/>
                </a:solidFill>
              </a:rPr>
              <a:t>Ejecución presupuestal 2021 -SHD</a:t>
            </a:r>
          </a:p>
        </p:txBody>
      </p:sp>
      <p:sp>
        <p:nvSpPr>
          <p:cNvPr id="45" name="CuadroTexto 44">
            <a:extLst>
              <a:ext uri="{FF2B5EF4-FFF2-40B4-BE49-F238E27FC236}">
                <a16:creationId xmlns:a16="http://schemas.microsoft.com/office/drawing/2014/main" id="{44452A14-9209-4E56-B35C-DDCE2BF67991}"/>
              </a:ext>
            </a:extLst>
          </p:cNvPr>
          <p:cNvSpPr txBox="1"/>
          <p:nvPr/>
        </p:nvSpPr>
        <p:spPr>
          <a:xfrm>
            <a:off x="8881598" y="1416024"/>
            <a:ext cx="2019927" cy="307777"/>
          </a:xfrm>
          <a:prstGeom prst="rect">
            <a:avLst/>
          </a:prstGeom>
          <a:noFill/>
        </p:spPr>
        <p:txBody>
          <a:bodyPr wrap="square" rtlCol="0">
            <a:spAutoFit/>
          </a:bodyPr>
          <a:lstStyle/>
          <a:p>
            <a:pPr algn="r"/>
            <a:r>
              <a:rPr lang="es-CO" sz="1400" b="1">
                <a:solidFill>
                  <a:schemeClr val="tx1">
                    <a:lumMod val="75000"/>
                    <a:lumOff val="25000"/>
                  </a:schemeClr>
                </a:solidFill>
                <a:latin typeface="Arial" panose="020B0604020202020204" pitchFamily="34" charset="0"/>
                <a:cs typeface="Arial" panose="020B0604020202020204" pitchFamily="34" charset="0"/>
              </a:rPr>
              <a:t> Millones $</a:t>
            </a:r>
          </a:p>
        </p:txBody>
      </p:sp>
      <p:sp>
        <p:nvSpPr>
          <p:cNvPr id="46" name="CuadroTexto 45">
            <a:extLst>
              <a:ext uri="{FF2B5EF4-FFF2-40B4-BE49-F238E27FC236}">
                <a16:creationId xmlns:a16="http://schemas.microsoft.com/office/drawing/2014/main" id="{3DC2EA16-3EBF-4BE3-B5C8-3E3043E0C82D}"/>
              </a:ext>
            </a:extLst>
          </p:cNvPr>
          <p:cNvSpPr txBox="1"/>
          <p:nvPr/>
        </p:nvSpPr>
        <p:spPr>
          <a:xfrm>
            <a:off x="1758886" y="5318341"/>
            <a:ext cx="8297596" cy="400110"/>
          </a:xfrm>
          <a:prstGeom prst="rect">
            <a:avLst/>
          </a:prstGeom>
          <a:noFill/>
        </p:spPr>
        <p:txBody>
          <a:bodyPr wrap="square" rtlCol="0">
            <a:spAutoFit/>
          </a:bodyPr>
          <a:lstStyle/>
          <a:p>
            <a:r>
              <a:rPr lang="es-CO" sz="1000" dirty="0">
                <a:latin typeface="Arial" panose="020B0604020202020204" pitchFamily="34" charset="0"/>
                <a:cs typeface="Arial" panose="020B0604020202020204" pitchFamily="34" charset="0"/>
              </a:rPr>
              <a:t>Fuente: Ejecuciones Presupuestales – BOGDATA</a:t>
            </a:r>
          </a:p>
          <a:p>
            <a:r>
              <a:rPr lang="es-CO" sz="1000" dirty="0">
                <a:latin typeface="Arial" panose="020B0604020202020204" pitchFamily="34" charset="0"/>
                <a:cs typeface="Arial" panose="020B0604020202020204" pitchFamily="34" charset="0"/>
              </a:rPr>
              <a:t>Unidades Ejecutoras 01 y 04</a:t>
            </a:r>
          </a:p>
        </p:txBody>
      </p:sp>
      <p:pic>
        <p:nvPicPr>
          <p:cNvPr id="47" name="Imagen 46">
            <a:extLst>
              <a:ext uri="{FF2B5EF4-FFF2-40B4-BE49-F238E27FC236}">
                <a16:creationId xmlns:a16="http://schemas.microsoft.com/office/drawing/2014/main" id="{AA6413D9-6ED5-413F-A27A-24E12E5AF9DA}"/>
              </a:ext>
            </a:extLst>
          </p:cNvPr>
          <p:cNvPicPr>
            <a:picLocks noChangeAspect="1"/>
          </p:cNvPicPr>
          <p:nvPr/>
        </p:nvPicPr>
        <p:blipFill>
          <a:blip r:embed="rId2"/>
          <a:stretch>
            <a:fillRect/>
          </a:stretch>
        </p:blipFill>
        <p:spPr>
          <a:xfrm>
            <a:off x="1758886" y="1932347"/>
            <a:ext cx="9194248" cy="3286763"/>
          </a:xfrm>
          <a:prstGeom prst="rect">
            <a:avLst/>
          </a:prstGeom>
        </p:spPr>
      </p:pic>
    </p:spTree>
    <p:extLst>
      <p:ext uri="{BB962C8B-B14F-4D97-AF65-F5344CB8AC3E}">
        <p14:creationId xmlns:p14="http://schemas.microsoft.com/office/powerpoint/2010/main" val="383124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18">
            <a:extLst>
              <a:ext uri="{FF2B5EF4-FFF2-40B4-BE49-F238E27FC236}">
                <a16:creationId xmlns:a16="http://schemas.microsoft.com/office/drawing/2014/main" id="{79D578B1-C27C-430D-A714-9F1091101246}"/>
              </a:ext>
            </a:extLst>
          </p:cNvPr>
          <p:cNvSpPr txBox="1"/>
          <p:nvPr/>
        </p:nvSpPr>
        <p:spPr>
          <a:xfrm>
            <a:off x="8724084" y="2080670"/>
            <a:ext cx="952281" cy="307777"/>
          </a:xfrm>
          <a:prstGeom prst="rect">
            <a:avLst/>
          </a:prstGeom>
          <a:noFill/>
        </p:spPr>
        <p:txBody>
          <a:bodyPr wrap="square" rtlCol="0">
            <a:spAutoFit/>
          </a:bodyPr>
          <a:lstStyle/>
          <a:p>
            <a:r>
              <a:rPr lang="es-CO" sz="1400" b="1">
                <a:solidFill>
                  <a:schemeClr val="bg1"/>
                </a:solidFill>
              </a:rPr>
              <a:t>16%</a:t>
            </a:r>
          </a:p>
        </p:txBody>
      </p:sp>
      <p:graphicFrame>
        <p:nvGraphicFramePr>
          <p:cNvPr id="7" name="Gráfico 6">
            <a:extLst>
              <a:ext uri="{FF2B5EF4-FFF2-40B4-BE49-F238E27FC236}">
                <a16:creationId xmlns:a16="http://schemas.microsoft.com/office/drawing/2014/main" id="{A61DD980-428D-4A78-A177-81B5164DAC78}"/>
              </a:ext>
            </a:extLst>
          </p:cNvPr>
          <p:cNvGraphicFramePr>
            <a:graphicFrameLocks/>
          </p:cNvGraphicFramePr>
          <p:nvPr>
            <p:extLst>
              <p:ext uri="{D42A27DB-BD31-4B8C-83A1-F6EECF244321}">
                <p14:modId xmlns:p14="http://schemas.microsoft.com/office/powerpoint/2010/main" val="1559860959"/>
              </p:ext>
            </p:extLst>
          </p:nvPr>
        </p:nvGraphicFramePr>
        <p:xfrm>
          <a:off x="6344483" y="1509379"/>
          <a:ext cx="4368528" cy="20809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1F37D15F-9B35-4ACC-94F2-ED42A5776AD7}"/>
              </a:ext>
            </a:extLst>
          </p:cNvPr>
          <p:cNvGraphicFramePr>
            <a:graphicFrameLocks/>
          </p:cNvGraphicFramePr>
          <p:nvPr>
            <p:extLst>
              <p:ext uri="{D42A27DB-BD31-4B8C-83A1-F6EECF244321}">
                <p14:modId xmlns:p14="http://schemas.microsoft.com/office/powerpoint/2010/main" val="3057254664"/>
              </p:ext>
            </p:extLst>
          </p:nvPr>
        </p:nvGraphicFramePr>
        <p:xfrm>
          <a:off x="1728926" y="1440008"/>
          <a:ext cx="3918906" cy="2064299"/>
        </p:xfrm>
        <a:graphic>
          <a:graphicData uri="http://schemas.openxmlformats.org/drawingml/2006/chart">
            <c:chart xmlns:c="http://schemas.openxmlformats.org/drawingml/2006/chart" xmlns:r="http://schemas.openxmlformats.org/officeDocument/2006/relationships" r:id="rId3"/>
          </a:graphicData>
        </a:graphic>
      </p:graphicFrame>
      <p:sp>
        <p:nvSpPr>
          <p:cNvPr id="9" name="Signo más 8">
            <a:extLst>
              <a:ext uri="{FF2B5EF4-FFF2-40B4-BE49-F238E27FC236}">
                <a16:creationId xmlns:a16="http://schemas.microsoft.com/office/drawing/2014/main" id="{C132091C-18BC-4B4D-B0F7-8202D1B15D9F}"/>
              </a:ext>
            </a:extLst>
          </p:cNvPr>
          <p:cNvSpPr/>
          <p:nvPr/>
        </p:nvSpPr>
        <p:spPr>
          <a:xfrm>
            <a:off x="5541133" y="2091967"/>
            <a:ext cx="562673" cy="506389"/>
          </a:xfrm>
          <a:prstGeom prst="mathPlus">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s-CO" sz="1013">
              <a:solidFill>
                <a:prstClr val="white"/>
              </a:solidFill>
              <a:latin typeface="Calibri" panose="020F0502020204030204"/>
            </a:endParaRPr>
          </a:p>
        </p:txBody>
      </p:sp>
      <p:sp>
        <p:nvSpPr>
          <p:cNvPr id="10" name="CuadroTexto 9">
            <a:extLst>
              <a:ext uri="{FF2B5EF4-FFF2-40B4-BE49-F238E27FC236}">
                <a16:creationId xmlns:a16="http://schemas.microsoft.com/office/drawing/2014/main" id="{62743E53-C1C1-4985-B4BB-39B1EE19BE1E}"/>
              </a:ext>
            </a:extLst>
          </p:cNvPr>
          <p:cNvSpPr txBox="1"/>
          <p:nvPr/>
        </p:nvSpPr>
        <p:spPr>
          <a:xfrm>
            <a:off x="2605449" y="1161827"/>
            <a:ext cx="20325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CO"/>
            </a:defPPr>
            <a:lvl1pPr marL="514350" indent="-514350" algn="r">
              <a:lnSpc>
                <a:spcPct val="100000"/>
              </a:lnSpc>
              <a:spcBef>
                <a:spcPct val="0"/>
              </a:spcBef>
              <a:buFontTx/>
              <a:buAutoNum type="arabicPeriod"/>
              <a:defRPr sz="2800" b="1">
                <a:solidFill>
                  <a:srgbClr val="C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marL="0" indent="0" algn="ctr">
              <a:buNone/>
              <a:defRPr/>
            </a:pPr>
            <a:r>
              <a:rPr lang="es-CO" sz="1600" dirty="0">
                <a:latin typeface="+mn-lt"/>
              </a:rPr>
              <a:t>Funcionamiento</a:t>
            </a:r>
          </a:p>
        </p:txBody>
      </p:sp>
      <p:sp>
        <p:nvSpPr>
          <p:cNvPr id="11" name="CuadroTexto 10">
            <a:extLst>
              <a:ext uri="{FF2B5EF4-FFF2-40B4-BE49-F238E27FC236}">
                <a16:creationId xmlns:a16="http://schemas.microsoft.com/office/drawing/2014/main" id="{F72066EC-4FB7-4CDC-8E28-E92A99D74E37}"/>
              </a:ext>
            </a:extLst>
          </p:cNvPr>
          <p:cNvSpPr txBox="1"/>
          <p:nvPr/>
        </p:nvSpPr>
        <p:spPr>
          <a:xfrm>
            <a:off x="8243828" y="2738305"/>
            <a:ext cx="974593" cy="323165"/>
          </a:xfrm>
          <a:prstGeom prst="rect">
            <a:avLst/>
          </a:prstGeom>
          <a:noFill/>
        </p:spPr>
        <p:txBody>
          <a:bodyPr wrap="square" rtlCol="0">
            <a:spAutoFit/>
          </a:bodyPr>
          <a:lstStyle/>
          <a:p>
            <a:r>
              <a:rPr lang="es-CO" sz="1500" b="1">
                <a:solidFill>
                  <a:srgbClr val="002060"/>
                </a:solidFill>
                <a:latin typeface="Calibri" panose="020F0502020204030204" pitchFamily="34" charset="0"/>
                <a:cs typeface="Calibri" panose="020F0502020204030204" pitchFamily="34" charset="0"/>
              </a:rPr>
              <a:t>→ 26,0%</a:t>
            </a:r>
            <a:endParaRPr lang="es-CO" sz="1500" b="1">
              <a:solidFill>
                <a:srgbClr val="002060"/>
              </a:solidFill>
            </a:endParaRPr>
          </a:p>
        </p:txBody>
      </p:sp>
      <p:sp>
        <p:nvSpPr>
          <p:cNvPr id="12" name="CuadroTexto 11">
            <a:extLst>
              <a:ext uri="{FF2B5EF4-FFF2-40B4-BE49-F238E27FC236}">
                <a16:creationId xmlns:a16="http://schemas.microsoft.com/office/drawing/2014/main" id="{D7AA95D1-B931-493E-875B-50289B953A88}"/>
              </a:ext>
            </a:extLst>
          </p:cNvPr>
          <p:cNvSpPr txBox="1"/>
          <p:nvPr/>
        </p:nvSpPr>
        <p:spPr>
          <a:xfrm>
            <a:off x="3212244" y="2823558"/>
            <a:ext cx="1179909" cy="323165"/>
          </a:xfrm>
          <a:prstGeom prst="rect">
            <a:avLst/>
          </a:prstGeom>
          <a:noFill/>
        </p:spPr>
        <p:txBody>
          <a:bodyPr wrap="square" rtlCol="0">
            <a:spAutoFit/>
          </a:bodyPr>
          <a:lstStyle/>
          <a:p>
            <a:r>
              <a:rPr lang="es-CO" sz="1500" b="1">
                <a:solidFill>
                  <a:srgbClr val="002060"/>
                </a:solidFill>
                <a:latin typeface="Calibri" panose="020F0502020204030204" pitchFamily="34" charset="0"/>
                <a:cs typeface="Calibri" panose="020F0502020204030204" pitchFamily="34" charset="0"/>
              </a:rPr>
              <a:t>→ 34,2</a:t>
            </a:r>
            <a:r>
              <a:rPr lang="es-CO" sz="1500" b="1">
                <a:solidFill>
                  <a:srgbClr val="002060"/>
                </a:solidFill>
              </a:rPr>
              <a:t>%</a:t>
            </a:r>
          </a:p>
        </p:txBody>
      </p:sp>
      <p:graphicFrame>
        <p:nvGraphicFramePr>
          <p:cNvPr id="13" name="Gráfico 12">
            <a:extLst>
              <a:ext uri="{FF2B5EF4-FFF2-40B4-BE49-F238E27FC236}">
                <a16:creationId xmlns:a16="http://schemas.microsoft.com/office/drawing/2014/main" id="{D53C3015-AE72-4E71-AFEB-9BD8DE827F5F}"/>
              </a:ext>
            </a:extLst>
          </p:cNvPr>
          <p:cNvGraphicFramePr>
            <a:graphicFrameLocks/>
          </p:cNvGraphicFramePr>
          <p:nvPr>
            <p:extLst>
              <p:ext uri="{D42A27DB-BD31-4B8C-83A1-F6EECF244321}">
                <p14:modId xmlns:p14="http://schemas.microsoft.com/office/powerpoint/2010/main" val="3115104457"/>
              </p:ext>
            </p:extLst>
          </p:nvPr>
        </p:nvGraphicFramePr>
        <p:xfrm>
          <a:off x="1835081" y="3504306"/>
          <a:ext cx="3527742" cy="2148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áfico 13">
            <a:extLst>
              <a:ext uri="{FF2B5EF4-FFF2-40B4-BE49-F238E27FC236}">
                <a16:creationId xmlns:a16="http://schemas.microsoft.com/office/drawing/2014/main" id="{EA352F61-CB59-4196-A292-ED2A9B2459C9}"/>
              </a:ext>
            </a:extLst>
          </p:cNvPr>
          <p:cNvGraphicFramePr>
            <a:graphicFrameLocks/>
          </p:cNvGraphicFramePr>
          <p:nvPr>
            <p:extLst>
              <p:ext uri="{D42A27DB-BD31-4B8C-83A1-F6EECF244321}">
                <p14:modId xmlns:p14="http://schemas.microsoft.com/office/powerpoint/2010/main" val="3558233522"/>
              </p:ext>
            </p:extLst>
          </p:nvPr>
        </p:nvGraphicFramePr>
        <p:xfrm>
          <a:off x="6492461" y="3590297"/>
          <a:ext cx="3056205" cy="1978309"/>
        </p:xfrm>
        <a:graphic>
          <a:graphicData uri="http://schemas.openxmlformats.org/drawingml/2006/chart">
            <c:chart xmlns:c="http://schemas.openxmlformats.org/drawingml/2006/chart" xmlns:r="http://schemas.openxmlformats.org/officeDocument/2006/relationships" r:id="rId5"/>
          </a:graphicData>
        </a:graphic>
      </p:graphicFrame>
      <p:sp>
        <p:nvSpPr>
          <p:cNvPr id="15" name="CuadroTexto 14">
            <a:extLst>
              <a:ext uri="{FF2B5EF4-FFF2-40B4-BE49-F238E27FC236}">
                <a16:creationId xmlns:a16="http://schemas.microsoft.com/office/drawing/2014/main" id="{F1403641-476B-49E7-90C0-C22E3CB981B2}"/>
              </a:ext>
            </a:extLst>
          </p:cNvPr>
          <p:cNvSpPr txBox="1"/>
          <p:nvPr/>
        </p:nvSpPr>
        <p:spPr>
          <a:xfrm>
            <a:off x="6524355" y="1155585"/>
            <a:ext cx="41886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CO"/>
            </a:defPPr>
            <a:lvl1pPr marL="514350" indent="-514350" algn="r">
              <a:lnSpc>
                <a:spcPct val="100000"/>
              </a:lnSpc>
              <a:spcBef>
                <a:spcPct val="0"/>
              </a:spcBef>
              <a:buFontTx/>
              <a:buAutoNum type="arabicPeriod"/>
              <a:defRPr sz="2800" b="1">
                <a:solidFill>
                  <a:srgbClr val="C00000"/>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pPr marL="0" indent="0" algn="ctr">
              <a:buNone/>
              <a:defRPr/>
            </a:pPr>
            <a:r>
              <a:rPr lang="es-CO" sz="1600" dirty="0">
                <a:latin typeface="+mn-lt"/>
              </a:rPr>
              <a:t>Inversión </a:t>
            </a:r>
          </a:p>
        </p:txBody>
      </p:sp>
      <p:sp>
        <p:nvSpPr>
          <p:cNvPr id="16" name="CuadroTexto 15">
            <a:extLst>
              <a:ext uri="{FF2B5EF4-FFF2-40B4-BE49-F238E27FC236}">
                <a16:creationId xmlns:a16="http://schemas.microsoft.com/office/drawing/2014/main" id="{586A9B79-D170-4A83-8E7C-C361DE902788}"/>
              </a:ext>
            </a:extLst>
          </p:cNvPr>
          <p:cNvSpPr txBox="1"/>
          <p:nvPr/>
        </p:nvSpPr>
        <p:spPr>
          <a:xfrm>
            <a:off x="2612572" y="333644"/>
            <a:ext cx="8705668" cy="954107"/>
          </a:xfrm>
          <a:prstGeom prst="rect">
            <a:avLst/>
          </a:prstGeom>
          <a:noFill/>
        </p:spPr>
        <p:txBody>
          <a:bodyPr wrap="square" lIns="91440" tIns="45720" rIns="91440" bIns="45720" rtlCol="0" anchor="t">
            <a:spAutoFit/>
          </a:bodyPr>
          <a:lstStyle/>
          <a:p>
            <a:pPr algn="r"/>
            <a:r>
              <a:rPr lang="es-CO" sz="2800" dirty="0">
                <a:solidFill>
                  <a:srgbClr val="C00000"/>
                </a:solidFill>
              </a:rPr>
              <a:t>Ejecución presupuestal 2021 –SHD</a:t>
            </a:r>
          </a:p>
          <a:p>
            <a:pPr algn="r">
              <a:spcBef>
                <a:spcPct val="0"/>
              </a:spcBef>
              <a:defRPr/>
            </a:pPr>
            <a:r>
              <a:rPr lang="es-CO" sz="1400" dirty="0">
                <a:solidFill>
                  <a:srgbClr val="C00000"/>
                </a:solidFill>
              </a:rPr>
              <a:t>Unidad Ejecutora 01 - </a:t>
            </a:r>
            <a:r>
              <a:rPr lang="es-CO" altLang="es-CO" sz="1400" dirty="0">
                <a:solidFill>
                  <a:srgbClr val="C00000"/>
                </a:solidFill>
              </a:rPr>
              <a:t>Corte mayo de 2021</a:t>
            </a:r>
          </a:p>
          <a:p>
            <a:pPr lvl="0" algn="r">
              <a:lnSpc>
                <a:spcPct val="100000"/>
              </a:lnSpc>
              <a:spcBef>
                <a:spcPct val="0"/>
              </a:spcBef>
              <a:buNone/>
              <a:defRPr/>
            </a:pPr>
            <a:r>
              <a:rPr lang="es-CO" altLang="es-CO" sz="1400" dirty="0">
                <a:solidFill>
                  <a:srgbClr val="C00000"/>
                </a:solidFill>
              </a:rPr>
              <a:t>Cifras en millones COP</a:t>
            </a:r>
          </a:p>
        </p:txBody>
      </p:sp>
    </p:spTree>
    <p:extLst>
      <p:ext uri="{BB962C8B-B14F-4D97-AF65-F5344CB8AC3E}">
        <p14:creationId xmlns:p14="http://schemas.microsoft.com/office/powerpoint/2010/main" val="821128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sz="3600" b="1" spc="-20" err="1">
                <a:solidFill>
                  <a:schemeClr val="accent2">
                    <a:lumMod val="50000"/>
                  </a:schemeClr>
                </a:solidFill>
                <a:latin typeface="Calibri"/>
                <a:cs typeface="Calibri"/>
              </a:rPr>
              <a:t>corporativa</a:t>
            </a:r>
            <a:endParaRPr sz="3600" err="1">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5422206" y="3590922"/>
            <a:ext cx="6185897" cy="73953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pPr>
            <a:r>
              <a:rPr lang="es-CO">
                <a:solidFill>
                  <a:srgbClr val="002060"/>
                </a:solidFill>
                <a:latin typeface="Century Gothic"/>
              </a:rPr>
              <a:t>Estado de situación financiera  SHD </a:t>
            </a:r>
            <a:endParaRPr lang="es-ES"/>
          </a:p>
          <a:p>
            <a:pPr lvl="1">
              <a:lnSpc>
                <a:spcPct val="70000"/>
              </a:lnSpc>
            </a:pPr>
            <a:r>
              <a:rPr lang="es-CO">
                <a:solidFill>
                  <a:srgbClr val="002060"/>
                </a:solidFill>
                <a:latin typeface="Century Gothic"/>
              </a:rPr>
              <a:t>Estado de resultados SHD</a:t>
            </a:r>
            <a:endParaRPr lang="es-CO">
              <a:solidFill>
                <a:srgbClr val="000000"/>
              </a:solidFill>
              <a:latin typeface="Calibri" panose="020F0502020204030204"/>
              <a:cs typeface="Calibri" panose="020F0502020204030204"/>
            </a:endParaRPr>
          </a:p>
        </p:txBody>
      </p:sp>
    </p:spTree>
    <p:extLst>
      <p:ext uri="{BB962C8B-B14F-4D97-AF65-F5344CB8AC3E}">
        <p14:creationId xmlns:p14="http://schemas.microsoft.com/office/powerpoint/2010/main" val="296781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
            <a:extLst>
              <a:ext uri="{FF2B5EF4-FFF2-40B4-BE49-F238E27FC236}">
                <a16:creationId xmlns:a16="http://schemas.microsoft.com/office/drawing/2014/main" id="{D019A9C0-4CC6-4680-A769-A3F71B28A25A}"/>
              </a:ext>
            </a:extLst>
          </p:cNvPr>
          <p:cNvSpPr txBox="1">
            <a:spLocks/>
          </p:cNvSpPr>
          <p:nvPr/>
        </p:nvSpPr>
        <p:spPr>
          <a:xfrm>
            <a:off x="251352" y="445450"/>
            <a:ext cx="11071785" cy="6860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r>
              <a:rPr lang="es-419" sz="2800" dirty="0">
                <a:solidFill>
                  <a:srgbClr val="C00000"/>
                </a:solidFill>
                <a:latin typeface="+mn-lt"/>
                <a:ea typeface="+mn-ea"/>
                <a:cs typeface="+mn-cs"/>
              </a:rPr>
              <a:t>Estado de Situación Financiera a abril 30 de 2021 - SDH</a:t>
            </a:r>
          </a:p>
          <a:p>
            <a:pPr algn="r"/>
            <a:r>
              <a:rPr lang="es-419" sz="1400" dirty="0">
                <a:solidFill>
                  <a:srgbClr val="C00000"/>
                </a:solidFill>
                <a:latin typeface="+mn-lt"/>
                <a:ea typeface="+mn-ea"/>
                <a:cs typeface="+mn-cs"/>
              </a:rPr>
              <a:t>(Cifras en Billones de pesos)</a:t>
            </a:r>
          </a:p>
        </p:txBody>
      </p:sp>
      <p:graphicFrame>
        <p:nvGraphicFramePr>
          <p:cNvPr id="18" name="Tabla 17">
            <a:extLst>
              <a:ext uri="{FF2B5EF4-FFF2-40B4-BE49-F238E27FC236}">
                <a16:creationId xmlns:a16="http://schemas.microsoft.com/office/drawing/2014/main" id="{6BFD3F5E-6BF8-4DA7-9E16-1759515169F1}"/>
              </a:ext>
            </a:extLst>
          </p:cNvPr>
          <p:cNvGraphicFramePr>
            <a:graphicFrameLocks noGrp="1"/>
          </p:cNvGraphicFramePr>
          <p:nvPr/>
        </p:nvGraphicFramePr>
        <p:xfrm>
          <a:off x="443366" y="2478469"/>
          <a:ext cx="4677273" cy="1793184"/>
        </p:xfrm>
        <a:graphic>
          <a:graphicData uri="http://schemas.openxmlformats.org/drawingml/2006/table">
            <a:tbl>
              <a:tblPr bandRow="1">
                <a:tableStyleId>{00A15C55-8517-42AA-B614-E9B94910E393}</a:tableStyleId>
              </a:tblPr>
              <a:tblGrid>
                <a:gridCol w="1877803">
                  <a:extLst>
                    <a:ext uri="{9D8B030D-6E8A-4147-A177-3AD203B41FA5}">
                      <a16:colId xmlns:a16="http://schemas.microsoft.com/office/drawing/2014/main" val="3242415368"/>
                    </a:ext>
                  </a:extLst>
                </a:gridCol>
                <a:gridCol w="1392702">
                  <a:extLst>
                    <a:ext uri="{9D8B030D-6E8A-4147-A177-3AD203B41FA5}">
                      <a16:colId xmlns:a16="http://schemas.microsoft.com/office/drawing/2014/main" val="1518750031"/>
                    </a:ext>
                  </a:extLst>
                </a:gridCol>
                <a:gridCol w="1406768">
                  <a:extLst>
                    <a:ext uri="{9D8B030D-6E8A-4147-A177-3AD203B41FA5}">
                      <a16:colId xmlns:a16="http://schemas.microsoft.com/office/drawing/2014/main" val="20002"/>
                    </a:ext>
                  </a:extLst>
                </a:gridCol>
              </a:tblGrid>
              <a:tr h="448296">
                <a:tc>
                  <a:txBody>
                    <a:bodyPr/>
                    <a:lstStyle/>
                    <a:p>
                      <a:endParaRPr lang="es-CO" sz="1900" b="1">
                        <a:latin typeface="Arial Rounded MT Bold" panose="020F0704030504030204" pitchFamily="34" charset="0"/>
                      </a:endParaRPr>
                    </a:p>
                  </a:txBody>
                  <a:tcPr/>
                </a:tc>
                <a:tc>
                  <a:txBody>
                    <a:bodyPr/>
                    <a:lstStyle/>
                    <a:p>
                      <a:pPr algn="ctr"/>
                      <a:r>
                        <a:rPr lang="es-CO" sz="1900" b="1">
                          <a:latin typeface="Arial Rounded MT Bold" panose="020F0704030504030204" pitchFamily="34" charset="0"/>
                        </a:rPr>
                        <a:t>ABR-2021</a:t>
                      </a:r>
                    </a:p>
                  </a:txBody>
                  <a:tcPr/>
                </a:tc>
                <a:tc>
                  <a:txBody>
                    <a:bodyPr/>
                    <a:lstStyle/>
                    <a:p>
                      <a:pPr algn="ctr"/>
                      <a:r>
                        <a:rPr lang="es-CO" sz="1900" b="1">
                          <a:latin typeface="Arial Rounded MT Bold" panose="020F0704030504030204" pitchFamily="34" charset="0"/>
                        </a:rPr>
                        <a:t>ABR-2020</a:t>
                      </a:r>
                    </a:p>
                  </a:txBody>
                  <a:tcPr/>
                </a:tc>
                <a:extLst>
                  <a:ext uri="{0D108BD9-81ED-4DB2-BD59-A6C34878D82A}">
                    <a16:rowId xmlns:a16="http://schemas.microsoft.com/office/drawing/2014/main" val="10000"/>
                  </a:ext>
                </a:extLst>
              </a:tr>
              <a:tr h="448296">
                <a:tc>
                  <a:txBody>
                    <a:bodyPr/>
                    <a:lstStyle/>
                    <a:p>
                      <a:r>
                        <a:rPr lang="es-CO" sz="1900">
                          <a:latin typeface="Arial Rounded MT Bold" panose="020F0704030504030204" pitchFamily="34" charset="0"/>
                        </a:rPr>
                        <a:t>ACTIVO</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21,9</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21,7</a:t>
                      </a:r>
                      <a:endParaRPr lang="es-CO" sz="1900" b="1">
                        <a:latin typeface="Arial Rounded MT Bold" panose="020F0704030504030204" pitchFamily="34" charset="0"/>
                      </a:endParaRPr>
                    </a:p>
                  </a:txBody>
                  <a:tcPr/>
                </a:tc>
                <a:extLst>
                  <a:ext uri="{0D108BD9-81ED-4DB2-BD59-A6C34878D82A}">
                    <a16:rowId xmlns:a16="http://schemas.microsoft.com/office/drawing/2014/main" val="2992719662"/>
                  </a:ext>
                </a:extLst>
              </a:tr>
              <a:tr h="448296">
                <a:tc>
                  <a:txBody>
                    <a:bodyPr/>
                    <a:lstStyle/>
                    <a:p>
                      <a:r>
                        <a:rPr lang="es-CO" sz="1900">
                          <a:latin typeface="Arial Rounded MT Bold" panose="020F0704030504030204" pitchFamily="34" charset="0"/>
                        </a:rPr>
                        <a:t>PASIVO</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6,9</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6,1</a:t>
                      </a:r>
                      <a:endParaRPr lang="es-CO" sz="1900" b="1">
                        <a:latin typeface="Arial Rounded MT Bold" panose="020F0704030504030204" pitchFamily="34" charset="0"/>
                      </a:endParaRPr>
                    </a:p>
                  </a:txBody>
                  <a:tcPr/>
                </a:tc>
                <a:extLst>
                  <a:ext uri="{0D108BD9-81ED-4DB2-BD59-A6C34878D82A}">
                    <a16:rowId xmlns:a16="http://schemas.microsoft.com/office/drawing/2014/main" val="2150565357"/>
                  </a:ext>
                </a:extLst>
              </a:tr>
              <a:tr h="448296">
                <a:tc>
                  <a:txBody>
                    <a:bodyPr/>
                    <a:lstStyle/>
                    <a:p>
                      <a:r>
                        <a:rPr lang="es-CO" sz="1900">
                          <a:latin typeface="Arial Rounded MT Bold" panose="020F0704030504030204" pitchFamily="34" charset="0"/>
                        </a:rPr>
                        <a:t>PATRIMONIO</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15,0</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15,6</a:t>
                      </a:r>
                      <a:endParaRPr lang="es-CO" sz="1900" b="1">
                        <a:latin typeface="Arial Rounded MT Bold" panose="020F0704030504030204" pitchFamily="34" charset="0"/>
                      </a:endParaRPr>
                    </a:p>
                  </a:txBody>
                  <a:tcPr/>
                </a:tc>
                <a:extLst>
                  <a:ext uri="{0D108BD9-81ED-4DB2-BD59-A6C34878D82A}">
                    <a16:rowId xmlns:a16="http://schemas.microsoft.com/office/drawing/2014/main" val="2836237923"/>
                  </a:ext>
                </a:extLst>
              </a:tr>
            </a:tbl>
          </a:graphicData>
        </a:graphic>
      </p:graphicFrame>
      <p:graphicFrame>
        <p:nvGraphicFramePr>
          <p:cNvPr id="20" name="Diagrama 19">
            <a:extLst>
              <a:ext uri="{FF2B5EF4-FFF2-40B4-BE49-F238E27FC236}">
                <a16:creationId xmlns:a16="http://schemas.microsoft.com/office/drawing/2014/main" id="{3EEFEAE4-7E19-4C77-A263-80F0925DB943}"/>
              </a:ext>
            </a:extLst>
          </p:cNvPr>
          <p:cNvGraphicFramePr/>
          <p:nvPr/>
        </p:nvGraphicFramePr>
        <p:xfrm>
          <a:off x="4647646" y="1726429"/>
          <a:ext cx="7767792" cy="3864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ítulo 1">
            <a:extLst>
              <a:ext uri="{FF2B5EF4-FFF2-40B4-BE49-F238E27FC236}">
                <a16:creationId xmlns:a16="http://schemas.microsoft.com/office/drawing/2014/main" id="{DB109750-75DC-4D6A-A5E6-B927B98CC517}"/>
              </a:ext>
            </a:extLst>
          </p:cNvPr>
          <p:cNvSpPr txBox="1">
            <a:spLocks/>
          </p:cNvSpPr>
          <p:nvPr/>
        </p:nvSpPr>
        <p:spPr>
          <a:xfrm>
            <a:off x="-75860" y="3722469"/>
            <a:ext cx="5309591" cy="6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ctr"/>
            <a:endParaRPr lang="es-419" sz="1500">
              <a:solidFill>
                <a:schemeClr val="tx1"/>
              </a:solidFill>
              <a:latin typeface="Arial Rounded MT Bold" panose="020F0704030504030204" pitchFamily="34" charset="0"/>
            </a:endParaRPr>
          </a:p>
        </p:txBody>
      </p:sp>
      <p:sp>
        <p:nvSpPr>
          <p:cNvPr id="22" name="Rectángulo 21">
            <a:extLst>
              <a:ext uri="{FF2B5EF4-FFF2-40B4-BE49-F238E27FC236}">
                <a16:creationId xmlns:a16="http://schemas.microsoft.com/office/drawing/2014/main" id="{8A502D02-64CD-4391-A387-BD75F0B5B23F}"/>
              </a:ext>
            </a:extLst>
          </p:cNvPr>
          <p:cNvSpPr/>
          <p:nvPr/>
        </p:nvSpPr>
        <p:spPr>
          <a:xfrm>
            <a:off x="6787691" y="1290022"/>
            <a:ext cx="5104636" cy="365100"/>
          </a:xfrm>
          <a:prstGeom prst="rect">
            <a:avLst/>
          </a:prstGeom>
        </p:spPr>
        <p:txBody>
          <a:bodyPr wrap="square">
            <a:spAutoFit/>
          </a:bodyPr>
          <a:lstStyle/>
          <a:p>
            <a:pPr algn="ctr">
              <a:lnSpc>
                <a:spcPct val="107000"/>
              </a:lnSpc>
              <a:spcAft>
                <a:spcPts val="800"/>
              </a:spcAft>
            </a:pPr>
            <a:r>
              <a:rPr lang="es-CO">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pic>
        <p:nvPicPr>
          <p:cNvPr id="23" name="Imagen 22">
            <a:extLst>
              <a:ext uri="{FF2B5EF4-FFF2-40B4-BE49-F238E27FC236}">
                <a16:creationId xmlns:a16="http://schemas.microsoft.com/office/drawing/2014/main" id="{98095F6D-D59E-43A4-9D6B-608C6DAB4E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0232" y="1726429"/>
            <a:ext cx="1876893" cy="1671112"/>
          </a:xfrm>
          <a:prstGeom prst="rect">
            <a:avLst/>
          </a:prstGeom>
        </p:spPr>
      </p:pic>
      <p:pic>
        <p:nvPicPr>
          <p:cNvPr id="24" name="Imagen 23">
            <a:extLst>
              <a:ext uri="{FF2B5EF4-FFF2-40B4-BE49-F238E27FC236}">
                <a16:creationId xmlns:a16="http://schemas.microsoft.com/office/drawing/2014/main" id="{1109225B-5245-47C9-BAD0-8BFA9159B5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0232" y="3540155"/>
            <a:ext cx="1876893" cy="1677798"/>
          </a:xfrm>
          <a:prstGeom prst="rect">
            <a:avLst/>
          </a:prstGeom>
        </p:spPr>
      </p:pic>
    </p:spTree>
    <p:extLst>
      <p:ext uri="{BB962C8B-B14F-4D97-AF65-F5344CB8AC3E}">
        <p14:creationId xmlns:p14="http://schemas.microsoft.com/office/powerpoint/2010/main" val="2984167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112EA-85E8-404C-9AEB-B7E11A87E629}"/>
              </a:ext>
            </a:extLst>
          </p:cNvPr>
          <p:cNvSpPr txBox="1">
            <a:spLocks/>
          </p:cNvSpPr>
          <p:nvPr/>
        </p:nvSpPr>
        <p:spPr>
          <a:xfrm>
            <a:off x="292357" y="371187"/>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419" dirty="0">
                <a:solidFill>
                  <a:srgbClr val="C00000"/>
                </a:solidFill>
                <a:latin typeface="+mn-lt"/>
                <a:ea typeface="+mn-ea"/>
                <a:cs typeface="+mn-cs"/>
              </a:rPr>
              <a:t>Estado de Resultados a abril 30 de 2021 - SDH</a:t>
            </a:r>
          </a:p>
          <a:p>
            <a:pPr algn="r"/>
            <a:r>
              <a:rPr lang="es-419" sz="1400" dirty="0">
                <a:solidFill>
                  <a:srgbClr val="C00000"/>
                </a:solidFill>
                <a:latin typeface="+mn-lt"/>
                <a:ea typeface="+mn-ea"/>
                <a:cs typeface="+mn-cs"/>
              </a:rPr>
              <a:t>(Cifras en Billones de pesos)</a:t>
            </a:r>
          </a:p>
        </p:txBody>
      </p:sp>
      <p:graphicFrame>
        <p:nvGraphicFramePr>
          <p:cNvPr id="3" name="Tabla 2">
            <a:extLst>
              <a:ext uri="{FF2B5EF4-FFF2-40B4-BE49-F238E27FC236}">
                <a16:creationId xmlns:a16="http://schemas.microsoft.com/office/drawing/2014/main" id="{4AD31580-58B8-45EC-9A2D-17DAD5380810}"/>
              </a:ext>
            </a:extLst>
          </p:cNvPr>
          <p:cNvGraphicFramePr>
            <a:graphicFrameLocks noGrp="1"/>
          </p:cNvGraphicFramePr>
          <p:nvPr/>
        </p:nvGraphicFramePr>
        <p:xfrm>
          <a:off x="279458" y="2413828"/>
          <a:ext cx="4140238" cy="2015448"/>
        </p:xfrm>
        <a:graphic>
          <a:graphicData uri="http://schemas.openxmlformats.org/drawingml/2006/table">
            <a:tbl>
              <a:tblPr bandRow="1">
                <a:tableStyleId>{00A15C55-8517-42AA-B614-E9B94910E393}</a:tableStyleId>
              </a:tblPr>
              <a:tblGrid>
                <a:gridCol w="1844764">
                  <a:extLst>
                    <a:ext uri="{9D8B030D-6E8A-4147-A177-3AD203B41FA5}">
                      <a16:colId xmlns:a16="http://schemas.microsoft.com/office/drawing/2014/main" val="3242415368"/>
                    </a:ext>
                  </a:extLst>
                </a:gridCol>
                <a:gridCol w="1052845">
                  <a:extLst>
                    <a:ext uri="{9D8B030D-6E8A-4147-A177-3AD203B41FA5}">
                      <a16:colId xmlns:a16="http://schemas.microsoft.com/office/drawing/2014/main" val="1518750031"/>
                    </a:ext>
                  </a:extLst>
                </a:gridCol>
                <a:gridCol w="1242629">
                  <a:extLst>
                    <a:ext uri="{9D8B030D-6E8A-4147-A177-3AD203B41FA5}">
                      <a16:colId xmlns:a16="http://schemas.microsoft.com/office/drawing/2014/main" val="20002"/>
                    </a:ext>
                  </a:extLst>
                </a:gridCol>
              </a:tblGrid>
              <a:tr h="448296">
                <a:tc>
                  <a:txBody>
                    <a:bodyPr/>
                    <a:lstStyle/>
                    <a:p>
                      <a:endParaRPr lang="es-CO" sz="1900" b="0">
                        <a:latin typeface="Arial Rounded MT Bold" panose="020F0704030504030204" pitchFamily="34" charset="0"/>
                      </a:endParaRPr>
                    </a:p>
                  </a:txBody>
                  <a:tcPr/>
                </a:tc>
                <a:tc>
                  <a:txBody>
                    <a:bodyPr/>
                    <a:lstStyle/>
                    <a:p>
                      <a:pPr algn="ctr"/>
                      <a:r>
                        <a:rPr lang="es-CO" sz="1900" b="1">
                          <a:latin typeface="Arial Rounded MT Bold" panose="020F0704030504030204" pitchFamily="34" charset="0"/>
                        </a:rPr>
                        <a:t>ABR-2021</a:t>
                      </a:r>
                    </a:p>
                  </a:txBody>
                  <a:tcPr/>
                </a:tc>
                <a:tc>
                  <a:txBody>
                    <a:bodyPr/>
                    <a:lstStyle/>
                    <a:p>
                      <a:pPr algn="ctr"/>
                      <a:r>
                        <a:rPr lang="es-CO" sz="1900" b="1">
                          <a:latin typeface="Arial Rounded MT Bold" panose="020F0704030504030204" pitchFamily="34" charset="0"/>
                        </a:rPr>
                        <a:t>ABR-2020</a:t>
                      </a:r>
                    </a:p>
                  </a:txBody>
                  <a:tcPr/>
                </a:tc>
                <a:extLst>
                  <a:ext uri="{0D108BD9-81ED-4DB2-BD59-A6C34878D82A}">
                    <a16:rowId xmlns:a16="http://schemas.microsoft.com/office/drawing/2014/main" val="10000"/>
                  </a:ext>
                </a:extLst>
              </a:tr>
              <a:tr h="448296">
                <a:tc>
                  <a:txBody>
                    <a:bodyPr/>
                    <a:lstStyle/>
                    <a:p>
                      <a:r>
                        <a:rPr lang="es-CO" sz="1900" b="0">
                          <a:latin typeface="Arial Rounded MT Bold" panose="020F0704030504030204" pitchFamily="34" charset="0"/>
                        </a:rPr>
                        <a:t>INGRESOS</a:t>
                      </a:r>
                    </a:p>
                  </a:txBody>
                  <a:tcPr/>
                </a:tc>
                <a:tc>
                  <a:txBody>
                    <a:bodyPr/>
                    <a:lstStyle/>
                    <a:p>
                      <a:pPr algn="l"/>
                      <a:r>
                        <a:rPr lang="es-CO" sz="1900">
                          <a:latin typeface="Arial Rounded MT Bold" panose="020F0704030504030204" pitchFamily="34" charset="0"/>
                        </a:rPr>
                        <a:t>$   4,7</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5,4</a:t>
                      </a:r>
                      <a:endParaRPr lang="es-CO" sz="1900" b="1">
                        <a:latin typeface="Arial Rounded MT Bold" panose="020F0704030504030204" pitchFamily="34" charset="0"/>
                      </a:endParaRPr>
                    </a:p>
                  </a:txBody>
                  <a:tcPr/>
                </a:tc>
                <a:extLst>
                  <a:ext uri="{0D108BD9-81ED-4DB2-BD59-A6C34878D82A}">
                    <a16:rowId xmlns:a16="http://schemas.microsoft.com/office/drawing/2014/main" val="2992719662"/>
                  </a:ext>
                </a:extLst>
              </a:tr>
              <a:tr h="448296">
                <a:tc>
                  <a:txBody>
                    <a:bodyPr/>
                    <a:lstStyle/>
                    <a:p>
                      <a:r>
                        <a:rPr lang="es-CO" sz="1900" b="0">
                          <a:latin typeface="Arial Rounded MT Bold" panose="020F0704030504030204" pitchFamily="34" charset="0"/>
                        </a:rPr>
                        <a:t>GASTOS</a:t>
                      </a:r>
                    </a:p>
                  </a:txBody>
                  <a:tcPr/>
                </a:tc>
                <a:tc>
                  <a:txBody>
                    <a:bodyPr/>
                    <a:lstStyle/>
                    <a:p>
                      <a:pPr algn="l"/>
                      <a:r>
                        <a:rPr lang="es-CO" sz="1900">
                          <a:latin typeface="Arial Rounded MT Bold" panose="020F0704030504030204" pitchFamily="34" charset="0"/>
                        </a:rPr>
                        <a:t>$   4,8</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4,2</a:t>
                      </a:r>
                      <a:endParaRPr lang="es-CO" sz="1900" b="1">
                        <a:latin typeface="Arial Rounded MT Bold" panose="020F0704030504030204" pitchFamily="34" charset="0"/>
                      </a:endParaRPr>
                    </a:p>
                  </a:txBody>
                  <a:tcPr/>
                </a:tc>
                <a:extLst>
                  <a:ext uri="{0D108BD9-81ED-4DB2-BD59-A6C34878D82A}">
                    <a16:rowId xmlns:a16="http://schemas.microsoft.com/office/drawing/2014/main" val="2150565357"/>
                  </a:ext>
                </a:extLst>
              </a:tr>
              <a:tr h="448296">
                <a:tc>
                  <a:txBody>
                    <a:bodyPr/>
                    <a:lstStyle/>
                    <a:p>
                      <a:r>
                        <a:rPr lang="es-CO" sz="1900">
                          <a:latin typeface="Arial Rounded MT Bold" panose="020F0704030504030204" pitchFamily="34" charset="0"/>
                        </a:rPr>
                        <a:t>RESULTADO</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-0,1</a:t>
                      </a:r>
                      <a:endParaRPr lang="es-CO" sz="1900" b="1">
                        <a:latin typeface="Arial Rounded MT Bold" panose="020F0704030504030204" pitchFamily="34" charset="0"/>
                      </a:endParaRPr>
                    </a:p>
                  </a:txBody>
                  <a:tcPr/>
                </a:tc>
                <a:tc>
                  <a:txBody>
                    <a:bodyPr/>
                    <a:lstStyle/>
                    <a:p>
                      <a:pPr algn="l"/>
                      <a:r>
                        <a:rPr lang="es-CO" sz="1900">
                          <a:latin typeface="Arial Rounded MT Bold" panose="020F0704030504030204" pitchFamily="34" charset="0"/>
                        </a:rPr>
                        <a:t>$     1,2</a:t>
                      </a:r>
                      <a:endParaRPr lang="es-CO" sz="1900" b="1">
                        <a:latin typeface="Arial Rounded MT Bold" panose="020F0704030504030204" pitchFamily="34" charset="0"/>
                      </a:endParaRPr>
                    </a:p>
                  </a:txBody>
                  <a:tcPr/>
                </a:tc>
                <a:extLst>
                  <a:ext uri="{0D108BD9-81ED-4DB2-BD59-A6C34878D82A}">
                    <a16:rowId xmlns:a16="http://schemas.microsoft.com/office/drawing/2014/main" val="2836237923"/>
                  </a:ext>
                </a:extLst>
              </a:tr>
            </a:tbl>
          </a:graphicData>
        </a:graphic>
      </p:graphicFrame>
      <p:graphicFrame>
        <p:nvGraphicFramePr>
          <p:cNvPr id="4" name="Diagrama 3">
            <a:extLst>
              <a:ext uri="{FF2B5EF4-FFF2-40B4-BE49-F238E27FC236}">
                <a16:creationId xmlns:a16="http://schemas.microsoft.com/office/drawing/2014/main" id="{5FD7C011-6793-4FB3-A620-7E22B6F04F90}"/>
              </a:ext>
            </a:extLst>
          </p:cNvPr>
          <p:cNvGraphicFramePr/>
          <p:nvPr/>
        </p:nvGraphicFramePr>
        <p:xfrm>
          <a:off x="4192172" y="1831083"/>
          <a:ext cx="7999828" cy="364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420A63D6-B466-4EE5-B726-508ED395398A}"/>
              </a:ext>
            </a:extLst>
          </p:cNvPr>
          <p:cNvSpPr txBox="1">
            <a:spLocks/>
          </p:cNvSpPr>
          <p:nvPr/>
        </p:nvSpPr>
        <p:spPr>
          <a:xfrm>
            <a:off x="-75860" y="4341459"/>
            <a:ext cx="5309591" cy="6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ctr"/>
            <a:endParaRPr lang="es-419" sz="1500">
              <a:solidFill>
                <a:schemeClr val="tx1"/>
              </a:solidFill>
              <a:latin typeface="Arial Rounded MT Bold" panose="020F0704030504030204" pitchFamily="34" charset="0"/>
            </a:endParaRPr>
          </a:p>
        </p:txBody>
      </p:sp>
      <p:sp>
        <p:nvSpPr>
          <p:cNvPr id="6" name="Rectángulo 5">
            <a:extLst>
              <a:ext uri="{FF2B5EF4-FFF2-40B4-BE49-F238E27FC236}">
                <a16:creationId xmlns:a16="http://schemas.microsoft.com/office/drawing/2014/main" id="{019B4A9F-689E-4139-8D67-AEE3A9E0814A}"/>
              </a:ext>
            </a:extLst>
          </p:cNvPr>
          <p:cNvSpPr/>
          <p:nvPr/>
        </p:nvSpPr>
        <p:spPr>
          <a:xfrm>
            <a:off x="5828249" y="1377035"/>
            <a:ext cx="5104636" cy="365100"/>
          </a:xfrm>
          <a:prstGeom prst="rect">
            <a:avLst/>
          </a:prstGeom>
        </p:spPr>
        <p:txBody>
          <a:bodyPr wrap="square">
            <a:spAutoFit/>
          </a:bodyPr>
          <a:lstStyle/>
          <a:p>
            <a:pPr algn="ctr">
              <a:lnSpc>
                <a:spcPct val="107000"/>
              </a:lnSpc>
              <a:spcAft>
                <a:spcPts val="800"/>
              </a:spcAft>
            </a:pPr>
            <a:r>
              <a:rPr lang="es-CO">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pic>
        <p:nvPicPr>
          <p:cNvPr id="7" name="Imagen 6">
            <a:extLst>
              <a:ext uri="{FF2B5EF4-FFF2-40B4-BE49-F238E27FC236}">
                <a16:creationId xmlns:a16="http://schemas.microsoft.com/office/drawing/2014/main" id="{3E7F33BD-089F-4788-B7D8-0132DC8C94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96" y="1838866"/>
            <a:ext cx="1408553" cy="1496744"/>
          </a:xfrm>
          <a:prstGeom prst="rect">
            <a:avLst/>
          </a:prstGeom>
        </p:spPr>
      </p:pic>
      <p:pic>
        <p:nvPicPr>
          <p:cNvPr id="8" name="Imagen 7">
            <a:extLst>
              <a:ext uri="{FF2B5EF4-FFF2-40B4-BE49-F238E27FC236}">
                <a16:creationId xmlns:a16="http://schemas.microsoft.com/office/drawing/2014/main" id="{A91C844A-28E1-402E-885D-01AA1AF7B1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0145" y="3424558"/>
            <a:ext cx="1128904" cy="1630753"/>
          </a:xfrm>
          <a:prstGeom prst="rect">
            <a:avLst/>
          </a:prstGeom>
        </p:spPr>
      </p:pic>
    </p:spTree>
    <p:extLst>
      <p:ext uri="{BB962C8B-B14F-4D97-AF65-F5344CB8AC3E}">
        <p14:creationId xmlns:p14="http://schemas.microsoft.com/office/powerpoint/2010/main" val="740216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sz="3600" b="1" spc="-20" err="1">
                <a:solidFill>
                  <a:schemeClr val="accent2">
                    <a:lumMod val="50000"/>
                  </a:schemeClr>
                </a:solidFill>
                <a:latin typeface="Calibri"/>
                <a:cs typeface="Calibri"/>
              </a:rPr>
              <a:t>corporativa</a:t>
            </a:r>
            <a:endParaRPr sz="3600" err="1">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5955606" y="3336922"/>
            <a:ext cx="6135097" cy="5611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70000"/>
              </a:lnSpc>
              <a:buNone/>
            </a:pPr>
            <a:endParaRPr lang="es-CO" sz="2800">
              <a:solidFill>
                <a:srgbClr val="002060"/>
              </a:solidFill>
              <a:latin typeface="Century Gothic"/>
              <a:cs typeface="Calibri" panose="020F0502020204030204"/>
            </a:endParaRPr>
          </a:p>
          <a:p>
            <a:pPr lvl="1">
              <a:lnSpc>
                <a:spcPct val="70000"/>
              </a:lnSpc>
            </a:pPr>
            <a:r>
              <a:rPr lang="es-CO" sz="2800">
                <a:solidFill>
                  <a:srgbClr val="002060"/>
                </a:solidFill>
                <a:latin typeface="Century Gothic"/>
              </a:rPr>
              <a:t>Austeridad del gasto</a:t>
            </a:r>
            <a:endParaRPr lang="es-CO" sz="2800">
              <a:solidFill>
                <a:srgbClr val="000000"/>
              </a:solidFill>
              <a:latin typeface="Calibri" panose="020F0502020204030204"/>
              <a:cs typeface="Calibri" panose="020F0502020204030204"/>
            </a:endParaRPr>
          </a:p>
          <a:p>
            <a:pPr lvl="1">
              <a:lnSpc>
                <a:spcPct val="70000"/>
              </a:lnSpc>
            </a:pPr>
            <a:endParaRPr lang="es-CO" sz="2800">
              <a:solidFill>
                <a:srgbClr val="002060"/>
              </a:solidFill>
              <a:latin typeface="Century Gothic"/>
            </a:endParaRPr>
          </a:p>
        </p:txBody>
      </p:sp>
    </p:spTree>
    <p:extLst>
      <p:ext uri="{BB962C8B-B14F-4D97-AF65-F5344CB8AC3E}">
        <p14:creationId xmlns:p14="http://schemas.microsoft.com/office/powerpoint/2010/main" val="3329124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5">
            <a:extLst>
              <a:ext uri="{FF2B5EF4-FFF2-40B4-BE49-F238E27FC236}">
                <a16:creationId xmlns:a16="http://schemas.microsoft.com/office/drawing/2014/main" id="{1AEBC286-5829-4D7A-B4B1-50F415886521}"/>
              </a:ext>
            </a:extLst>
          </p:cNvPr>
          <p:cNvGraphicFramePr>
            <a:graphicFrameLocks/>
          </p:cNvGraphicFramePr>
          <p:nvPr/>
        </p:nvGraphicFramePr>
        <p:xfrm>
          <a:off x="226423" y="1536866"/>
          <a:ext cx="2135482" cy="3313461"/>
        </p:xfrm>
        <a:graphic>
          <a:graphicData uri="http://schemas.openxmlformats.org/drawingml/2006/table">
            <a:tbl>
              <a:tblPr firstRow="1" bandRow="1">
                <a:effectLst/>
                <a:tableStyleId>{5FD0F851-EC5A-4D38-B0AD-8093EC10F338}</a:tableStyleId>
              </a:tblPr>
              <a:tblGrid>
                <a:gridCol w="2135482">
                  <a:extLst>
                    <a:ext uri="{9D8B030D-6E8A-4147-A177-3AD203B41FA5}">
                      <a16:colId xmlns:a16="http://schemas.microsoft.com/office/drawing/2014/main" val="20000"/>
                    </a:ext>
                  </a:extLst>
                </a:gridCol>
              </a:tblGrid>
              <a:tr h="534675">
                <a:tc>
                  <a:txBody>
                    <a:bodyPr/>
                    <a:lstStyle/>
                    <a:p>
                      <a:pPr algn="ctr"/>
                      <a:r>
                        <a:rPr lang="es-CO" sz="1600" b="1" spc="0" noProof="0">
                          <a:solidFill>
                            <a:schemeClr val="bg1"/>
                          </a:solidFill>
                          <a:latin typeface="+mn-lt"/>
                          <a:cs typeface="Arial" pitchFamily="34" charset="0"/>
                        </a:rPr>
                        <a:t>Conceptos</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950333">
                <a:tc>
                  <a:txBody>
                    <a:bodyPr/>
                    <a:lstStyle/>
                    <a:p>
                      <a:pPr algn="ct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947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Contratos</a:t>
                      </a:r>
                    </a:p>
                  </a:txBody>
                  <a:tcPr anchor="ctr">
                    <a:lnL>
                      <a:noFill/>
                    </a:lnL>
                    <a:lnR>
                      <a:noFill/>
                    </a:lnR>
                    <a:lnT w="38100"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37858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Horas Extras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520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a:rPr>
                        <a:t>Compensación por vacaciones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52518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a:rPr>
                        <a:t>Viáticos y Gastos de Viaje</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bl>
          </a:graphicData>
        </a:graphic>
      </p:graphicFrame>
      <p:graphicFrame>
        <p:nvGraphicFramePr>
          <p:cNvPr id="4" name="Table Placeholder 5">
            <a:extLst>
              <a:ext uri="{FF2B5EF4-FFF2-40B4-BE49-F238E27FC236}">
                <a16:creationId xmlns:a16="http://schemas.microsoft.com/office/drawing/2014/main" id="{2660E50A-1BFA-4560-86EA-648FACCC9FAB}"/>
              </a:ext>
            </a:extLst>
          </p:cNvPr>
          <p:cNvGraphicFramePr>
            <a:graphicFrameLocks/>
          </p:cNvGraphicFramePr>
          <p:nvPr/>
        </p:nvGraphicFramePr>
        <p:xfrm>
          <a:off x="2455605" y="1536866"/>
          <a:ext cx="2232000" cy="3243958"/>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92330">
                <a:tc>
                  <a:txBody>
                    <a:bodyPr/>
                    <a:lstStyle/>
                    <a:p>
                      <a:pPr algn="ctr"/>
                      <a:r>
                        <a:rPr lang="es-CO" sz="1600" b="1" spc="0" noProof="0">
                          <a:solidFill>
                            <a:schemeClr val="bg1"/>
                          </a:solidFill>
                          <a:latin typeface="+mn-lt"/>
                          <a:cs typeface="Arial" pitchFamily="34" charset="0"/>
                        </a:rPr>
                        <a:t>2020</a:t>
                      </a:r>
                    </a:p>
                    <a:p>
                      <a:pPr algn="ctr"/>
                      <a:r>
                        <a:rPr lang="es-CO" sz="1600" b="1" spc="0" noProof="0">
                          <a:solidFill>
                            <a:schemeClr val="bg1"/>
                          </a:solidFill>
                          <a:latin typeface="+mn-lt"/>
                          <a:cs typeface="Arial" pitchFamily="34" charset="0"/>
                        </a:rPr>
                        <a:t>Trimestre</a:t>
                      </a:r>
                      <a:r>
                        <a:rPr lang="es-CO" sz="1600" b="1" spc="0" baseline="0" noProof="0">
                          <a:solidFill>
                            <a:schemeClr val="bg1"/>
                          </a:solidFill>
                          <a:latin typeface="+mn-lt"/>
                          <a:cs typeface="Arial" pitchFamily="34" charset="0"/>
                        </a:rPr>
                        <a:t> </a:t>
                      </a:r>
                      <a:r>
                        <a:rPr lang="es-CO" sz="1600" b="1" spc="0" noProof="0">
                          <a:solidFill>
                            <a:schemeClr val="bg1"/>
                          </a:solidFill>
                          <a:latin typeface="+mn-lt"/>
                          <a:cs typeface="Arial" pitchFamily="34" charset="0"/>
                        </a:rPr>
                        <a:t>1</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95547">
                <a:tc>
                  <a:txBody>
                    <a:bodyPr/>
                    <a:lstStyle/>
                    <a:p>
                      <a:pPr algn="ctr"/>
                      <a:r>
                        <a:rPr lang="es-CO" altLang="ko-KR" sz="2000" baseline="0" noProof="0">
                          <a:solidFill>
                            <a:schemeClr val="tx1">
                              <a:lumMod val="75000"/>
                              <a:lumOff val="25000"/>
                            </a:schemeClr>
                          </a:solidFill>
                          <a:latin typeface="+mn-lt"/>
                          <a:cs typeface="Arial"/>
                        </a:rPr>
                        <a:t>$6.682.740.080 </a:t>
                      </a: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0158">
                <a:tc>
                  <a:txBody>
                    <a:bodyPr/>
                    <a:lstStyle/>
                    <a:p>
                      <a:pPr marL="0" marR="0" indent="0" algn="ctr" rtl="0" eaLnBrk="1" fontAlgn="auto" latinLnBrk="1" hangingPunct="1">
                        <a:lnSpc>
                          <a:spcPct val="100000"/>
                        </a:lnSpc>
                        <a:spcBef>
                          <a:spcPts val="0"/>
                        </a:spcBef>
                        <a:spcAft>
                          <a:spcPts val="0"/>
                        </a:spcAft>
                        <a:buClrTx/>
                        <a:buSzTx/>
                        <a:buFontTx/>
                        <a:buNone/>
                      </a:pPr>
                      <a:r>
                        <a:rPr lang="es-CO" altLang="ko-KR" sz="1400" baseline="0" noProof="0">
                          <a:solidFill>
                            <a:schemeClr val="tx1">
                              <a:lumMod val="75000"/>
                              <a:lumOff val="25000"/>
                            </a:schemeClr>
                          </a:solidFill>
                          <a:latin typeface="+mn-lt"/>
                          <a:cs typeface="Arial"/>
                        </a:rPr>
                        <a:t> $ </a:t>
                      </a:r>
                      <a:r>
                        <a:rPr lang="es-CO" sz="1400" b="0" i="0" u="none" strike="noStrike" baseline="0" noProof="0"/>
                        <a:t>5.474.249.726</a:t>
                      </a:r>
                      <a:r>
                        <a:rPr lang="es-CO" altLang="ko-KR" sz="1400" baseline="0" noProof="0">
                          <a:solidFill>
                            <a:schemeClr val="tx1">
                              <a:lumMod val="75000"/>
                              <a:lumOff val="25000"/>
                            </a:schemeClr>
                          </a:solidFill>
                          <a:latin typeface="+mn-lt"/>
                          <a:cs typeface="Arial"/>
                        </a:rPr>
                        <a:t> </a:t>
                      </a:r>
                      <a:endParaRPr lang="es-CO" altLang="ko-KR" sz="1400" baseline="0" noProof="0">
                        <a:solidFill>
                          <a:schemeClr val="tx1">
                            <a:lumMod val="75000"/>
                            <a:lumOff val="25000"/>
                          </a:schemeClr>
                        </a:solidFill>
                        <a:latin typeface="+mn-lt"/>
                        <a:cs typeface="Arial" pitchFamily="34" charset="0"/>
                      </a:endParaRP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101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$46.575.160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1015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$1.159.964.852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2560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$1.950.342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5" name="Table Placeholder 5">
            <a:extLst>
              <a:ext uri="{FF2B5EF4-FFF2-40B4-BE49-F238E27FC236}">
                <a16:creationId xmlns:a16="http://schemas.microsoft.com/office/drawing/2014/main" id="{E7DFC816-E84B-497A-AF0A-88C117E14F48}"/>
              </a:ext>
            </a:extLst>
          </p:cNvPr>
          <p:cNvGraphicFramePr>
            <a:graphicFrameLocks/>
          </p:cNvGraphicFramePr>
          <p:nvPr/>
        </p:nvGraphicFramePr>
        <p:xfrm>
          <a:off x="4788924" y="1536867"/>
          <a:ext cx="2232000" cy="3243956"/>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90915">
                <a:tc>
                  <a:txBody>
                    <a:bodyPr/>
                    <a:lstStyle/>
                    <a:p>
                      <a:pPr algn="ctr"/>
                      <a:r>
                        <a:rPr lang="es-CO" sz="1600" b="1" spc="0" noProof="0">
                          <a:solidFill>
                            <a:schemeClr val="bg1"/>
                          </a:solidFill>
                          <a:latin typeface="+mn-lt"/>
                          <a:cs typeface="Arial" pitchFamily="34" charset="0"/>
                        </a:rPr>
                        <a:t>2021</a:t>
                      </a:r>
                    </a:p>
                    <a:p>
                      <a:pPr algn="ctr"/>
                      <a:r>
                        <a:rPr lang="es-CO" sz="1600" b="1" spc="0" noProof="0">
                          <a:solidFill>
                            <a:schemeClr val="bg1"/>
                          </a:solidFill>
                          <a:latin typeface="+mn-lt"/>
                          <a:cs typeface="Arial" pitchFamily="34" charset="0"/>
                        </a:rPr>
                        <a:t>Trimestre 1</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893408">
                <a:tc>
                  <a:txBody>
                    <a:bodyPr/>
                    <a:lstStyle/>
                    <a:p>
                      <a:pPr algn="ctr"/>
                      <a:r>
                        <a:rPr lang="es-CO" altLang="ko-KR" sz="2000" baseline="0" noProof="0">
                          <a:solidFill>
                            <a:schemeClr val="tx1">
                              <a:lumMod val="75000"/>
                              <a:lumOff val="25000"/>
                            </a:schemeClr>
                          </a:solidFill>
                          <a:latin typeface="+mn-lt"/>
                          <a:cs typeface="Arial"/>
                        </a:rPr>
                        <a:t>$24.028.418.477 </a:t>
                      </a: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917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a:rPr>
                        <a:t>$</a:t>
                      </a:r>
                      <a:r>
                        <a:rPr lang="es-CO" sz="1400" b="0" i="0" u="none" strike="noStrike" baseline="0" noProof="0"/>
                        <a:t>23.914.971.484</a:t>
                      </a:r>
                      <a:endParaRPr lang="es-CO" altLang="ko-KR" sz="1400" baseline="0" noProof="0">
                        <a:solidFill>
                          <a:schemeClr val="tx1">
                            <a:lumMod val="75000"/>
                            <a:lumOff val="25000"/>
                          </a:schemeClr>
                        </a:solidFill>
                        <a:latin typeface="+mn-lt"/>
                        <a:cs typeface="Arial" pitchFamily="34" charset="0"/>
                      </a:endParaRPr>
                    </a:p>
                  </a:txBody>
                  <a:tcPr anchor="ctr">
                    <a:lnL>
                      <a:noFill/>
                    </a:lnL>
                    <a:lnR>
                      <a:noFill/>
                    </a:lnR>
                    <a:lnT w="38100"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917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$6.613.073</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9178">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$106.833.920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209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6" name="Table Placeholder 5">
            <a:extLst>
              <a:ext uri="{FF2B5EF4-FFF2-40B4-BE49-F238E27FC236}">
                <a16:creationId xmlns:a16="http://schemas.microsoft.com/office/drawing/2014/main" id="{A1560B67-0BFD-40C3-AF6E-1968507D3572}"/>
              </a:ext>
            </a:extLst>
          </p:cNvPr>
          <p:cNvGraphicFramePr>
            <a:graphicFrameLocks/>
          </p:cNvGraphicFramePr>
          <p:nvPr/>
        </p:nvGraphicFramePr>
        <p:xfrm>
          <a:off x="7223563" y="1536867"/>
          <a:ext cx="2232000" cy="3243955"/>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2567">
                <a:tc>
                  <a:txBody>
                    <a:bodyPr/>
                    <a:lstStyle/>
                    <a:p>
                      <a:pPr algn="ctr"/>
                      <a:r>
                        <a:rPr lang="es-CO" sz="1600" b="1" spc="0" noProof="0">
                          <a:solidFill>
                            <a:schemeClr val="bg1"/>
                          </a:solidFill>
                          <a:latin typeface="+mn-lt"/>
                          <a:cs typeface="Arial" pitchFamily="34" charset="0"/>
                        </a:rPr>
                        <a:t>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80787">
                <a:tc>
                  <a:txBody>
                    <a:bodyPr/>
                    <a:lstStyle/>
                    <a:p>
                      <a:pPr algn="ctr"/>
                      <a:r>
                        <a:rPr lang="es-CO" altLang="ko-KR" sz="2000" baseline="0" noProof="0">
                          <a:solidFill>
                            <a:schemeClr val="tx1">
                              <a:lumMod val="75000"/>
                              <a:lumOff val="25000"/>
                            </a:schemeClr>
                          </a:solidFill>
                          <a:latin typeface="+mn-lt"/>
                          <a:cs typeface="Arial"/>
                        </a:rPr>
                        <a:t>-$17.345.678.397</a:t>
                      </a: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339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a:rPr>
                        <a:t>-$18.440.721.758</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339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$39.962.087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3397">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$1.053.130.911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7041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$1.950.342</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Table Placeholder 5">
            <a:extLst>
              <a:ext uri="{FF2B5EF4-FFF2-40B4-BE49-F238E27FC236}">
                <a16:creationId xmlns:a16="http://schemas.microsoft.com/office/drawing/2014/main" id="{B5A59665-B188-4D7B-B54D-0A93B2F71703}"/>
              </a:ext>
            </a:extLst>
          </p:cNvPr>
          <p:cNvGraphicFramePr>
            <a:graphicFrameLocks/>
          </p:cNvGraphicFramePr>
          <p:nvPr/>
        </p:nvGraphicFramePr>
        <p:xfrm>
          <a:off x="9658202" y="1536867"/>
          <a:ext cx="2232000" cy="3243954"/>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8">
                <a:tc>
                  <a:txBody>
                    <a:bodyPr/>
                    <a:lstStyle/>
                    <a:p>
                      <a:pPr algn="ctr"/>
                      <a:r>
                        <a:rPr lang="es-CO" sz="1600" b="1" spc="0" noProof="0">
                          <a:solidFill>
                            <a:schemeClr val="bg1"/>
                          </a:solidFill>
                          <a:latin typeface="+mn-lt"/>
                          <a:cs typeface="Arial" pitchFamily="34" charset="0"/>
                        </a:rPr>
                        <a:t>% de 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78717">
                <a:tc>
                  <a:txBody>
                    <a:bodyPr/>
                    <a:lstStyle/>
                    <a:p>
                      <a:pPr algn="ctr"/>
                      <a:r>
                        <a:rPr lang="es-CO" altLang="ko-KR" sz="2000" baseline="0" noProof="0">
                          <a:solidFill>
                            <a:schemeClr val="tx1">
                              <a:lumMod val="75000"/>
                              <a:lumOff val="25000"/>
                            </a:schemeClr>
                          </a:solidFill>
                          <a:latin typeface="+mn-lt"/>
                          <a:cs typeface="Arial"/>
                        </a:rPr>
                        <a:t>259%</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a:rPr>
                        <a:t>337%</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85,8%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02450">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90,8%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7668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9" name="CuadroTexto 8">
            <a:extLst>
              <a:ext uri="{FF2B5EF4-FFF2-40B4-BE49-F238E27FC236}">
                <a16:creationId xmlns:a16="http://schemas.microsoft.com/office/drawing/2014/main" id="{926BCEE3-489C-413C-87BA-16472F0D9685}"/>
              </a:ext>
            </a:extLst>
          </p:cNvPr>
          <p:cNvSpPr txBox="1"/>
          <p:nvPr/>
        </p:nvSpPr>
        <p:spPr>
          <a:xfrm>
            <a:off x="774451" y="4918567"/>
            <a:ext cx="10640677" cy="1323439"/>
          </a:xfrm>
          <a:prstGeom prst="rect">
            <a:avLst/>
          </a:prstGeom>
          <a:noFill/>
        </p:spPr>
        <p:txBody>
          <a:bodyPr wrap="square" lIns="91440" tIns="45720" rIns="91440" bIns="45720" rtlCol="0" anchor="t">
            <a:spAutoFit/>
          </a:bodyPr>
          <a:lstStyle/>
          <a:p>
            <a:pPr algn="just"/>
            <a:r>
              <a:rPr lang="es-CO" sz="1600">
                <a:solidFill>
                  <a:schemeClr val="accent1">
                    <a:lumMod val="50000"/>
                  </a:schemeClr>
                </a:solidFill>
                <a:latin typeface="Century Gothic"/>
              </a:rPr>
              <a:t>Durante el primer trimestre del 2021 el porcentaje de ahorro en la austeridad del gasto en la Secretaría Distrital de Hacienda en cuanto a la administración de personal aumento en un 259%, debido a que se incrementaron los gastos en los contratos en $18.440.721.758, se firmaron 84 contratos más con respecto al primer trimestre del 2020, sin embargo se ve la disminución en las horas extras, la compensación por vacaciones y viáticos y gastos de viaje. </a:t>
            </a:r>
            <a:endParaRPr lang="es-CO" sz="1600">
              <a:solidFill>
                <a:schemeClr val="accent1">
                  <a:lumMod val="50000"/>
                </a:schemeClr>
              </a:solidFill>
              <a:latin typeface="Century Gothic" panose="020B0502020202020204" pitchFamily="34" charset="0"/>
            </a:endParaRPr>
          </a:p>
        </p:txBody>
      </p:sp>
      <p:sp>
        <p:nvSpPr>
          <p:cNvPr id="10" name="CuadroTexto 9">
            <a:extLst>
              <a:ext uri="{FF2B5EF4-FFF2-40B4-BE49-F238E27FC236}">
                <a16:creationId xmlns:a16="http://schemas.microsoft.com/office/drawing/2014/main" id="{20E1CB6F-9DD6-4701-BF83-770868BE0D2C}"/>
              </a:ext>
            </a:extLst>
          </p:cNvPr>
          <p:cNvSpPr txBox="1"/>
          <p:nvPr/>
        </p:nvSpPr>
        <p:spPr>
          <a:xfrm>
            <a:off x="7358578" y="131183"/>
            <a:ext cx="3915431" cy="892552"/>
          </a:xfrm>
          <a:prstGeom prst="rect">
            <a:avLst/>
          </a:prstGeom>
          <a:noFill/>
        </p:spPr>
        <p:txBody>
          <a:bodyPr wrap="none" rtlCol="0">
            <a:spAutoFit/>
          </a:bodyPr>
          <a:lstStyle/>
          <a:p>
            <a:r>
              <a:rPr lang="es-CO" sz="2800" dirty="0">
                <a:solidFill>
                  <a:srgbClr val="C00000"/>
                </a:solidFill>
              </a:rPr>
              <a:t>Austeridad del Gasto SDH</a:t>
            </a:r>
          </a:p>
          <a:p>
            <a:r>
              <a:rPr lang="es-CO" sz="2400" dirty="0">
                <a:solidFill>
                  <a:srgbClr val="C00000"/>
                </a:solidFill>
              </a:rPr>
              <a:t>Administración de personal</a:t>
            </a:r>
          </a:p>
        </p:txBody>
      </p:sp>
    </p:spTree>
    <p:extLst>
      <p:ext uri="{BB962C8B-B14F-4D97-AF65-F5344CB8AC3E}">
        <p14:creationId xmlns:p14="http://schemas.microsoft.com/office/powerpoint/2010/main" val="146596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62D9DB60-FF9D-4381-A556-2A5988210569}"/>
              </a:ext>
            </a:extLst>
          </p:cNvPr>
          <p:cNvSpPr txBox="1">
            <a:spLocks/>
          </p:cNvSpPr>
          <p:nvPr/>
        </p:nvSpPr>
        <p:spPr>
          <a:xfrm>
            <a:off x="322460" y="1481330"/>
            <a:ext cx="5334997" cy="43304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b="1" dirty="0">
                <a:solidFill>
                  <a:schemeClr val="accent2">
                    <a:lumMod val="50000"/>
                  </a:schemeClr>
                </a:solidFill>
                <a:latin typeface="Arial Narrow"/>
              </a:rPr>
              <a:t>Corporativos</a:t>
            </a:r>
            <a:endParaRPr lang="es-ES" b="1" dirty="0">
              <a:solidFill>
                <a:schemeClr val="accent2">
                  <a:lumMod val="50000"/>
                </a:schemeClr>
              </a:solidFill>
              <a:latin typeface="Calibri" panose="020F0502020204030204"/>
              <a:cs typeface="Calibri" panose="020F0502020204030204"/>
            </a:endParaRPr>
          </a:p>
          <a:p>
            <a:endParaRPr lang="es-ES" dirty="0">
              <a:cs typeface="Calibri"/>
            </a:endParaRPr>
          </a:p>
          <a:p>
            <a:pPr lvl="1">
              <a:lnSpc>
                <a:spcPct val="70000"/>
              </a:lnSpc>
            </a:pPr>
            <a:r>
              <a:rPr lang="es-CO" sz="2000" dirty="0">
                <a:solidFill>
                  <a:srgbClr val="002060"/>
                </a:solidFill>
                <a:latin typeface="Century Gothic"/>
              </a:rPr>
              <a:t>Plan de Desarrollo Distrital</a:t>
            </a:r>
            <a:endParaRPr lang="es-CO" dirty="0"/>
          </a:p>
          <a:p>
            <a:pPr lvl="1">
              <a:lnSpc>
                <a:spcPct val="70000"/>
              </a:lnSpc>
            </a:pPr>
            <a:r>
              <a:rPr lang="es-CO" sz="2000" dirty="0">
                <a:solidFill>
                  <a:srgbClr val="002060"/>
                </a:solidFill>
                <a:latin typeface="Century Gothic"/>
              </a:rPr>
              <a:t>Prioridades 2021</a:t>
            </a:r>
            <a:endParaRPr lang="en-US" sz="2000" dirty="0">
              <a:ea typeface="+mn-lt"/>
              <a:cs typeface="+mn-lt"/>
            </a:endParaRPr>
          </a:p>
          <a:p>
            <a:pPr lvl="1">
              <a:lnSpc>
                <a:spcPct val="70000"/>
              </a:lnSpc>
            </a:pPr>
            <a:r>
              <a:rPr lang="es-CO" sz="2000" dirty="0">
                <a:solidFill>
                  <a:srgbClr val="002060"/>
                </a:solidFill>
                <a:latin typeface="Century Gothic"/>
              </a:rPr>
              <a:t>Ejecución presupuestal 2021</a:t>
            </a:r>
          </a:p>
          <a:p>
            <a:pPr lvl="1">
              <a:lnSpc>
                <a:spcPct val="70000"/>
              </a:lnSpc>
            </a:pPr>
            <a:r>
              <a:rPr lang="es-CO" sz="2000" dirty="0">
                <a:solidFill>
                  <a:srgbClr val="002060"/>
                </a:solidFill>
                <a:latin typeface="Century Gothic"/>
              </a:rPr>
              <a:t>Estado de situación financiera  SHD </a:t>
            </a:r>
          </a:p>
          <a:p>
            <a:pPr lvl="1">
              <a:lnSpc>
                <a:spcPct val="70000"/>
              </a:lnSpc>
            </a:pPr>
            <a:r>
              <a:rPr lang="es-CO" sz="2000" dirty="0">
                <a:solidFill>
                  <a:srgbClr val="002060"/>
                </a:solidFill>
                <a:latin typeface="Century Gothic"/>
              </a:rPr>
              <a:t>Estado de resultados SHD</a:t>
            </a:r>
            <a:endParaRPr lang="es-CO" dirty="0">
              <a:solidFill>
                <a:srgbClr val="000000"/>
              </a:solidFill>
              <a:latin typeface="Calibri" panose="020F0502020204030204"/>
              <a:cs typeface="Calibri" panose="020F0502020204030204"/>
            </a:endParaRPr>
          </a:p>
          <a:p>
            <a:pPr lvl="1">
              <a:lnSpc>
                <a:spcPct val="70000"/>
              </a:lnSpc>
            </a:pPr>
            <a:r>
              <a:rPr lang="es-CO" sz="2000" dirty="0">
                <a:solidFill>
                  <a:srgbClr val="002060"/>
                </a:solidFill>
                <a:latin typeface="Century Gothic"/>
              </a:rPr>
              <a:t>Austeridad del gasto</a:t>
            </a:r>
            <a:endParaRPr lang="es-CO" dirty="0">
              <a:solidFill>
                <a:srgbClr val="000000"/>
              </a:solidFill>
              <a:latin typeface="Calibri" panose="020F0502020204030204"/>
              <a:cs typeface="Calibri" panose="020F0502020204030204"/>
            </a:endParaRPr>
          </a:p>
          <a:p>
            <a:pPr lvl="1">
              <a:lnSpc>
                <a:spcPct val="70000"/>
              </a:lnSpc>
            </a:pPr>
            <a:r>
              <a:rPr lang="es-CO" sz="2000" dirty="0">
                <a:solidFill>
                  <a:srgbClr val="002060"/>
                </a:solidFill>
                <a:latin typeface="Century Gothic"/>
              </a:rPr>
              <a:t>Índice de desempeño Institucional</a:t>
            </a:r>
          </a:p>
          <a:p>
            <a:pPr lvl="1">
              <a:lnSpc>
                <a:spcPct val="70000"/>
              </a:lnSpc>
            </a:pPr>
            <a:endParaRPr lang="es-CO" sz="2000" dirty="0">
              <a:solidFill>
                <a:srgbClr val="002060"/>
              </a:solidFill>
              <a:latin typeface="Century Gothic"/>
              <a:ea typeface="+mn-lt"/>
              <a:cs typeface="+mn-lt"/>
            </a:endParaRPr>
          </a:p>
          <a:p>
            <a:pPr lvl="1"/>
            <a:endParaRPr lang="es-CO" dirty="0">
              <a:solidFill>
                <a:srgbClr val="000000"/>
              </a:solidFill>
              <a:latin typeface="Arial Narrow" panose="020B0606020202030204" pitchFamily="34" charset="0"/>
            </a:endParaRPr>
          </a:p>
        </p:txBody>
      </p:sp>
      <p:grpSp>
        <p:nvGrpSpPr>
          <p:cNvPr id="6" name="Grupo 5">
            <a:extLst>
              <a:ext uri="{FF2B5EF4-FFF2-40B4-BE49-F238E27FC236}">
                <a16:creationId xmlns:a16="http://schemas.microsoft.com/office/drawing/2014/main" id="{8A5B6286-AAE6-47DE-92CD-F5C9643A76EA}"/>
              </a:ext>
            </a:extLst>
          </p:cNvPr>
          <p:cNvGrpSpPr/>
          <p:nvPr/>
        </p:nvGrpSpPr>
        <p:grpSpPr>
          <a:xfrm>
            <a:off x="5521657" y="1689054"/>
            <a:ext cx="386143" cy="4190502"/>
            <a:chOff x="5851252" y="1102526"/>
            <a:chExt cx="386143" cy="4376337"/>
          </a:xfrm>
        </p:grpSpPr>
        <p:sp>
          <p:nvSpPr>
            <p:cNvPr id="7" name="Rectángulo 6">
              <a:extLst>
                <a:ext uri="{FF2B5EF4-FFF2-40B4-BE49-F238E27FC236}">
                  <a16:creationId xmlns:a16="http://schemas.microsoft.com/office/drawing/2014/main" id="{74FC83C6-DE52-4C65-A75C-28C13C83BC3D}"/>
                </a:ext>
              </a:extLst>
            </p:cNvPr>
            <p:cNvSpPr/>
            <p:nvPr/>
          </p:nvSpPr>
          <p:spPr>
            <a:xfrm>
              <a:off x="6046405" y="1102526"/>
              <a:ext cx="190990" cy="1547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rgbClr val="C00000"/>
                  </a:solidFill>
                </a:ln>
                <a:solidFill>
                  <a:srgbClr val="C00000"/>
                </a:solidFill>
              </a:endParaRPr>
            </a:p>
          </p:txBody>
        </p:sp>
        <p:cxnSp>
          <p:nvCxnSpPr>
            <p:cNvPr id="8" name="Conector recto 7">
              <a:extLst>
                <a:ext uri="{FF2B5EF4-FFF2-40B4-BE49-F238E27FC236}">
                  <a16:creationId xmlns:a16="http://schemas.microsoft.com/office/drawing/2014/main" id="{DB842B5E-E8A3-420F-973D-93B6990A9722}"/>
                </a:ext>
              </a:extLst>
            </p:cNvPr>
            <p:cNvCxnSpPr>
              <a:cxnSpLocks/>
            </p:cNvCxnSpPr>
            <p:nvPr/>
          </p:nvCxnSpPr>
          <p:spPr>
            <a:xfrm flipH="1">
              <a:off x="6022249" y="1168120"/>
              <a:ext cx="51888" cy="431074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1D79846E-A1BF-4DB5-B8AC-98E1EB5709CD}"/>
                </a:ext>
              </a:extLst>
            </p:cNvPr>
            <p:cNvSpPr/>
            <p:nvPr/>
          </p:nvSpPr>
          <p:spPr>
            <a:xfrm>
              <a:off x="5851252" y="5324089"/>
              <a:ext cx="173627" cy="1547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rgbClr val="C00000"/>
                  </a:solidFill>
                </a:ln>
                <a:solidFill>
                  <a:srgbClr val="C00000"/>
                </a:solidFill>
              </a:endParaRPr>
            </a:p>
          </p:txBody>
        </p:sp>
      </p:grpSp>
      <p:sp>
        <p:nvSpPr>
          <p:cNvPr id="10" name="CuadroTexto 9">
            <a:extLst>
              <a:ext uri="{FF2B5EF4-FFF2-40B4-BE49-F238E27FC236}">
                <a16:creationId xmlns:a16="http://schemas.microsoft.com/office/drawing/2014/main" id="{459C38C6-DBBC-4370-A05A-D4126A87195B}"/>
              </a:ext>
            </a:extLst>
          </p:cNvPr>
          <p:cNvSpPr txBox="1"/>
          <p:nvPr/>
        </p:nvSpPr>
        <p:spPr>
          <a:xfrm>
            <a:off x="628030" y="369403"/>
            <a:ext cx="10055136" cy="1077218"/>
          </a:xfrm>
          <a:prstGeom prst="rect">
            <a:avLst/>
          </a:prstGeom>
          <a:noFill/>
        </p:spPr>
        <p:txBody>
          <a:bodyPr wrap="square" lIns="91440" tIns="45720" rIns="91440" bIns="45720" rtlCol="0" anchor="t">
            <a:spAutoFit/>
          </a:bodyPr>
          <a:lstStyle/>
          <a:p>
            <a:pPr algn="ctr"/>
            <a:r>
              <a:rPr lang="es-MX" sz="3200" b="1">
                <a:solidFill>
                  <a:srgbClr val="CA1E25"/>
                </a:solidFill>
                <a:latin typeface="Arial"/>
                <a:cs typeface="Arial"/>
              </a:rPr>
              <a:t>Informes 2021</a:t>
            </a:r>
          </a:p>
          <a:p>
            <a:pPr algn="ctr"/>
            <a:r>
              <a:rPr lang="es-MX" sz="3200" b="1">
                <a:solidFill>
                  <a:srgbClr val="CA1E25"/>
                </a:solidFill>
                <a:latin typeface="Arial"/>
                <a:cs typeface="Arial"/>
              </a:rPr>
              <a:t>Contenidos</a:t>
            </a:r>
            <a:endParaRPr lang="es-CO" sz="3200" b="1">
              <a:solidFill>
                <a:srgbClr val="CA1E25"/>
              </a:solidFill>
              <a:latin typeface="Arial"/>
              <a:cs typeface="Arial"/>
            </a:endParaRPr>
          </a:p>
        </p:txBody>
      </p:sp>
      <p:sp>
        <p:nvSpPr>
          <p:cNvPr id="11" name="Marcador de contenido 2">
            <a:extLst>
              <a:ext uri="{FF2B5EF4-FFF2-40B4-BE49-F238E27FC236}">
                <a16:creationId xmlns:a16="http://schemas.microsoft.com/office/drawing/2014/main" id="{292A9F48-1184-4972-B4E2-461B5B4201D2}"/>
              </a:ext>
            </a:extLst>
          </p:cNvPr>
          <p:cNvSpPr txBox="1">
            <a:spLocks/>
          </p:cNvSpPr>
          <p:nvPr/>
        </p:nvSpPr>
        <p:spPr>
          <a:xfrm>
            <a:off x="6091999" y="1542915"/>
            <a:ext cx="6030453" cy="507158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O" b="1">
                <a:solidFill>
                  <a:schemeClr val="accent2">
                    <a:lumMod val="50000"/>
                  </a:schemeClr>
                </a:solidFill>
                <a:latin typeface="Arial Narrow"/>
              </a:rPr>
              <a:t>Estratégicos</a:t>
            </a:r>
            <a:endParaRPr lang="es-ES" b="1">
              <a:solidFill>
                <a:schemeClr val="accent2">
                  <a:lumMod val="50000"/>
                </a:schemeClr>
              </a:solidFill>
              <a:cs typeface="Calibri" panose="020F0502020204030204"/>
            </a:endParaRPr>
          </a:p>
          <a:p>
            <a:pPr lvl="1"/>
            <a:r>
              <a:rPr lang="es-ES" sz="2000">
                <a:solidFill>
                  <a:srgbClr val="002060"/>
                </a:solidFill>
                <a:latin typeface="Century Gothic"/>
              </a:rPr>
              <a:t>Estrategias y beneficios tributarios para la reactivación económica Acuerdo 780/2020</a:t>
            </a:r>
            <a:endParaRPr lang="en-US" sz="2000">
              <a:ea typeface="+mn-lt"/>
              <a:cs typeface="+mn-lt"/>
            </a:endParaRPr>
          </a:p>
          <a:p>
            <a:pPr lvl="1"/>
            <a:r>
              <a:rPr lang="es-CO" sz="2000">
                <a:solidFill>
                  <a:srgbClr val="002060"/>
                </a:solidFill>
                <a:latin typeface="Century Gothic"/>
              </a:rPr>
              <a:t>Recaudo de impuestos</a:t>
            </a:r>
            <a:endParaRPr lang="en-US" sz="2000">
              <a:ea typeface="+mn-lt"/>
              <a:cs typeface="+mn-lt"/>
            </a:endParaRPr>
          </a:p>
          <a:p>
            <a:pPr lvl="1"/>
            <a:r>
              <a:rPr lang="es-CO" sz="2000">
                <a:solidFill>
                  <a:srgbClr val="002060"/>
                </a:solidFill>
                <a:latin typeface="Century Gothic"/>
              </a:rPr>
              <a:t>Trámites, puntos y canales de atención</a:t>
            </a:r>
            <a:endParaRPr lang="en-US" sz="2000">
              <a:ea typeface="+mn-lt"/>
              <a:cs typeface="+mn-lt"/>
            </a:endParaRPr>
          </a:p>
          <a:p>
            <a:pPr lvl="1"/>
            <a:r>
              <a:rPr lang="es-CO" sz="2000">
                <a:solidFill>
                  <a:srgbClr val="002060"/>
                </a:solidFill>
                <a:latin typeface="Century Gothic"/>
              </a:rPr>
              <a:t>Ingreso Mínimo Garantizado - IMG</a:t>
            </a:r>
            <a:endParaRPr lang="en-US" sz="2000">
              <a:ea typeface="+mn-lt"/>
              <a:cs typeface="+mn-lt"/>
            </a:endParaRPr>
          </a:p>
          <a:p>
            <a:pPr lvl="1"/>
            <a:r>
              <a:rPr lang="es-CO" sz="2000">
                <a:solidFill>
                  <a:srgbClr val="002060"/>
                </a:solidFill>
                <a:latin typeface="Century Gothic"/>
              </a:rPr>
              <a:t>Reactivación económica</a:t>
            </a:r>
            <a:endParaRPr lang="en-US" sz="2000">
              <a:ea typeface="+mn-lt"/>
              <a:cs typeface="+mn-lt"/>
            </a:endParaRPr>
          </a:p>
          <a:p>
            <a:pPr lvl="1"/>
            <a:r>
              <a:rPr lang="es-CO" sz="2000">
                <a:solidFill>
                  <a:srgbClr val="002060"/>
                </a:solidFill>
                <a:latin typeface="Century Gothic"/>
              </a:rPr>
              <a:t>Cupo de endeudamiento</a:t>
            </a:r>
            <a:endParaRPr lang="en-US" sz="2000">
              <a:ea typeface="+mn-lt"/>
              <a:cs typeface="+mn-lt"/>
            </a:endParaRPr>
          </a:p>
          <a:p>
            <a:pPr lvl="1"/>
            <a:r>
              <a:rPr lang="es-CO" sz="2000">
                <a:solidFill>
                  <a:srgbClr val="002060"/>
                </a:solidFill>
                <a:latin typeface="Century Gothic"/>
              </a:rPr>
              <a:t>Presupuesto Distrital y disponibilidad de recursos para el PDD</a:t>
            </a:r>
            <a:endParaRPr lang="en-US" sz="2000">
              <a:ea typeface="+mn-lt"/>
              <a:cs typeface="+mn-lt"/>
            </a:endParaRPr>
          </a:p>
          <a:p>
            <a:pPr lvl="1"/>
            <a:r>
              <a:rPr lang="es-CO" sz="2000">
                <a:solidFill>
                  <a:srgbClr val="002060"/>
                </a:solidFill>
                <a:latin typeface="Century Gothic"/>
              </a:rPr>
              <a:t>Estado de situación financiera de Bogotá</a:t>
            </a:r>
            <a:endParaRPr lang="en-US" sz="2000">
              <a:ea typeface="+mn-lt"/>
              <a:cs typeface="+mn-lt"/>
            </a:endParaRPr>
          </a:p>
          <a:p>
            <a:pPr lvl="1"/>
            <a:r>
              <a:rPr lang="es-CO" sz="2000">
                <a:solidFill>
                  <a:srgbClr val="002060"/>
                </a:solidFill>
                <a:latin typeface="Century Gothic"/>
              </a:rPr>
              <a:t>Estado de resultados de Bogotá</a:t>
            </a:r>
            <a:endParaRPr lang="en-US" sz="2000">
              <a:ea typeface="+mn-lt"/>
              <a:cs typeface="+mn-lt"/>
            </a:endParaRPr>
          </a:p>
          <a:p>
            <a:pPr lvl="1"/>
            <a:r>
              <a:rPr lang="es-CO" sz="2000">
                <a:solidFill>
                  <a:srgbClr val="002060"/>
                </a:solidFill>
                <a:latin typeface="Century Gothic"/>
              </a:rPr>
              <a:t>BOGDATA</a:t>
            </a:r>
            <a:endParaRPr lang="en-US" sz="2000">
              <a:ea typeface="+mn-lt"/>
              <a:cs typeface="+mn-lt"/>
            </a:endParaRPr>
          </a:p>
          <a:p>
            <a:pPr lvl="1">
              <a:lnSpc>
                <a:spcPct val="70000"/>
              </a:lnSpc>
            </a:pPr>
            <a:endParaRPr lang="es-CO" sz="2000">
              <a:solidFill>
                <a:srgbClr val="002060"/>
              </a:solidFill>
              <a:latin typeface="Century Gothic"/>
            </a:endParaRPr>
          </a:p>
          <a:p>
            <a:pPr lvl="1"/>
            <a:endParaRPr lang="es-CO">
              <a:latin typeface="Arial Narrow" panose="020B0606020202030204" pitchFamily="34" charset="0"/>
            </a:endParaRPr>
          </a:p>
        </p:txBody>
      </p:sp>
    </p:spTree>
    <p:extLst>
      <p:ext uri="{BB962C8B-B14F-4D97-AF65-F5344CB8AC3E}">
        <p14:creationId xmlns:p14="http://schemas.microsoft.com/office/powerpoint/2010/main" val="3728927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A833645-900B-4A19-86BF-19166B586590}"/>
              </a:ext>
            </a:extLst>
          </p:cNvPr>
          <p:cNvSpPr txBox="1"/>
          <p:nvPr/>
        </p:nvSpPr>
        <p:spPr>
          <a:xfrm>
            <a:off x="7358578" y="131183"/>
            <a:ext cx="3915431" cy="892552"/>
          </a:xfrm>
          <a:prstGeom prst="rect">
            <a:avLst/>
          </a:prstGeom>
          <a:noFill/>
        </p:spPr>
        <p:txBody>
          <a:bodyPr wrap="none" rtlCol="0">
            <a:spAutoFit/>
          </a:bodyPr>
          <a:lstStyle/>
          <a:p>
            <a:r>
              <a:rPr lang="es-CO" sz="2800" dirty="0">
                <a:solidFill>
                  <a:srgbClr val="C00000"/>
                </a:solidFill>
              </a:rPr>
              <a:t>Austeridad del Gasto SDH</a:t>
            </a:r>
          </a:p>
          <a:p>
            <a:r>
              <a:rPr lang="es-CO" sz="2400" dirty="0">
                <a:solidFill>
                  <a:srgbClr val="C00000"/>
                </a:solidFill>
              </a:rPr>
              <a:t>Administración de servicios</a:t>
            </a:r>
          </a:p>
        </p:txBody>
      </p:sp>
      <p:graphicFrame>
        <p:nvGraphicFramePr>
          <p:cNvPr id="3" name="Table Placeholder 5">
            <a:extLst>
              <a:ext uri="{FF2B5EF4-FFF2-40B4-BE49-F238E27FC236}">
                <a16:creationId xmlns:a16="http://schemas.microsoft.com/office/drawing/2014/main" id="{3A11FA0E-A966-441C-B34D-0430A73C599F}"/>
              </a:ext>
            </a:extLst>
          </p:cNvPr>
          <p:cNvGraphicFramePr>
            <a:graphicFrameLocks/>
          </p:cNvGraphicFramePr>
          <p:nvPr/>
        </p:nvGraphicFramePr>
        <p:xfrm>
          <a:off x="422579" y="1154254"/>
          <a:ext cx="1786828" cy="4152298"/>
        </p:xfrm>
        <a:graphic>
          <a:graphicData uri="http://schemas.openxmlformats.org/drawingml/2006/table">
            <a:tbl>
              <a:tblPr firstRow="1" bandRow="1">
                <a:effectLst/>
                <a:tableStyleId>{5FD0F851-EC5A-4D38-B0AD-8093EC10F338}</a:tableStyleId>
              </a:tblPr>
              <a:tblGrid>
                <a:gridCol w="1786828">
                  <a:extLst>
                    <a:ext uri="{9D8B030D-6E8A-4147-A177-3AD203B41FA5}">
                      <a16:colId xmlns:a16="http://schemas.microsoft.com/office/drawing/2014/main" val="20000"/>
                    </a:ext>
                  </a:extLst>
                </a:gridCol>
              </a:tblGrid>
              <a:tr h="551059">
                <a:tc>
                  <a:txBody>
                    <a:bodyPr/>
                    <a:lstStyle/>
                    <a:p>
                      <a:pPr algn="ctr"/>
                      <a:r>
                        <a:rPr lang="es-CO" sz="1600" b="1" spc="0" noProof="0">
                          <a:solidFill>
                            <a:schemeClr val="bg1"/>
                          </a:solidFill>
                          <a:latin typeface="+mn-lt"/>
                          <a:cs typeface="Arial" pitchFamily="34" charset="0"/>
                        </a:rPr>
                        <a:t>Conceptos</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927356">
                <a:tc>
                  <a:txBody>
                    <a:bodyPr/>
                    <a:lstStyle/>
                    <a:p>
                      <a:pPr algn="ct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140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Telefonía Fija</a:t>
                      </a:r>
                    </a:p>
                  </a:txBody>
                  <a:tcPr anchor="ctr">
                    <a:lnL>
                      <a:noFill/>
                    </a:lnL>
                    <a:lnR>
                      <a:noFill/>
                    </a:lnR>
                    <a:lnT w="38100" cap="flat" cmpd="sng" algn="ctr">
                      <a:solidFill>
                        <a:schemeClr val="accent2"/>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018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mn-lt"/>
                          <a:ea typeface="+mn-ea"/>
                          <a:cs typeface="Arial" pitchFamily="34" charset="0"/>
                        </a:rPr>
                        <a:t>Telefonía LDI</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64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Telefonía LDN</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64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Telefonía Celular</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64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Internet</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764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Combustible</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9044158"/>
                  </a:ext>
                </a:extLst>
              </a:tr>
              <a:tr h="37645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Impresiones</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96402083"/>
                  </a:ext>
                </a:extLst>
              </a:tr>
            </a:tbl>
          </a:graphicData>
        </a:graphic>
      </p:graphicFrame>
      <p:graphicFrame>
        <p:nvGraphicFramePr>
          <p:cNvPr id="4" name="Table Placeholder 5">
            <a:extLst>
              <a:ext uri="{FF2B5EF4-FFF2-40B4-BE49-F238E27FC236}">
                <a16:creationId xmlns:a16="http://schemas.microsoft.com/office/drawing/2014/main" id="{654E7E02-E49B-4D14-B23A-68962F04447C}"/>
              </a:ext>
            </a:extLst>
          </p:cNvPr>
          <p:cNvGraphicFramePr>
            <a:graphicFrameLocks/>
          </p:cNvGraphicFramePr>
          <p:nvPr/>
        </p:nvGraphicFramePr>
        <p:xfrm>
          <a:off x="2361905" y="1154255"/>
          <a:ext cx="2232000" cy="4202509"/>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91549">
                <a:tc>
                  <a:txBody>
                    <a:bodyPr/>
                    <a:lstStyle/>
                    <a:p>
                      <a:pPr algn="ctr"/>
                      <a:r>
                        <a:rPr lang="es-CO" sz="1600" b="1" spc="0" noProof="0">
                          <a:solidFill>
                            <a:schemeClr val="bg1"/>
                          </a:solidFill>
                          <a:latin typeface="+mn-lt"/>
                          <a:cs typeface="Arial" pitchFamily="34" charset="0"/>
                        </a:rPr>
                        <a:t>2020</a:t>
                      </a:r>
                    </a:p>
                    <a:p>
                      <a:pPr algn="ctr"/>
                      <a:r>
                        <a:rPr lang="es-CO" sz="1600" b="1" spc="0" noProof="0">
                          <a:solidFill>
                            <a:schemeClr val="bg1"/>
                          </a:solidFill>
                          <a:latin typeface="+mn-lt"/>
                          <a:cs typeface="Arial" pitchFamily="34" charset="0"/>
                        </a:rPr>
                        <a:t>Trimestre 1</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94366">
                <a:tc>
                  <a:txBody>
                    <a:bodyPr/>
                    <a:lstStyle/>
                    <a:p>
                      <a:pPr algn="ctr"/>
                      <a:r>
                        <a:rPr lang="es-CO" altLang="ko-KR" sz="2400" baseline="0" noProof="0">
                          <a:solidFill>
                            <a:schemeClr val="tx1">
                              <a:lumMod val="75000"/>
                              <a:lumOff val="25000"/>
                            </a:schemeClr>
                          </a:solidFill>
                          <a:latin typeface="+mn-lt"/>
                          <a:cs typeface="Arial" pitchFamily="34" charset="0"/>
                        </a:rPr>
                        <a:t>$115.382.427</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961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$60.749.790</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961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714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$72.420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714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$9.789.616</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5714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$12.365.270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57178">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mn-lt"/>
                          <a:ea typeface="+mn-ea"/>
                          <a:cs typeface="Arial" pitchFamily="34" charset="0"/>
                        </a:rPr>
                        <a:t>$10.010.331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5423893"/>
                  </a:ext>
                </a:extLst>
              </a:tr>
              <a:tr h="36873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$22.395.000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6261509"/>
                  </a:ext>
                </a:extLst>
              </a:tr>
            </a:tbl>
          </a:graphicData>
        </a:graphic>
      </p:graphicFrame>
      <p:graphicFrame>
        <p:nvGraphicFramePr>
          <p:cNvPr id="5" name="Table Placeholder 5">
            <a:extLst>
              <a:ext uri="{FF2B5EF4-FFF2-40B4-BE49-F238E27FC236}">
                <a16:creationId xmlns:a16="http://schemas.microsoft.com/office/drawing/2014/main" id="{AF99178B-7C5B-40D0-BFE6-A7073CEA49DE}"/>
              </a:ext>
            </a:extLst>
          </p:cNvPr>
          <p:cNvGraphicFramePr>
            <a:graphicFrameLocks/>
          </p:cNvGraphicFramePr>
          <p:nvPr/>
        </p:nvGraphicFramePr>
        <p:xfrm>
          <a:off x="4788924" y="1154255"/>
          <a:ext cx="2232000" cy="4202509"/>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s-CO" sz="1600" b="1" spc="0" noProof="0">
                          <a:solidFill>
                            <a:schemeClr val="bg1"/>
                          </a:solidFill>
                          <a:latin typeface="+mn-lt"/>
                          <a:cs typeface="Arial" pitchFamily="34" charset="0"/>
                        </a:rPr>
                        <a:t>2021</a:t>
                      </a:r>
                    </a:p>
                    <a:p>
                      <a:pPr algn="ctr"/>
                      <a:r>
                        <a:rPr lang="es-CO" sz="1600" b="1" spc="0" noProof="0">
                          <a:solidFill>
                            <a:schemeClr val="bg1"/>
                          </a:solidFill>
                          <a:latin typeface="+mn-lt"/>
                          <a:cs typeface="Arial" pitchFamily="34" charset="0"/>
                        </a:rPr>
                        <a:t>Trimestre 1</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878718">
                <a:tc>
                  <a:txBody>
                    <a:bodyPr/>
                    <a:lstStyle/>
                    <a:p>
                      <a:pPr algn="ctr"/>
                      <a:r>
                        <a:rPr lang="es-CO" altLang="ko-KR" sz="2400" baseline="0" noProof="0">
                          <a:solidFill>
                            <a:schemeClr val="tx1">
                              <a:lumMod val="75000"/>
                              <a:lumOff val="25000"/>
                            </a:schemeClr>
                          </a:solidFill>
                          <a:latin typeface="+mn-lt"/>
                          <a:cs typeface="Arial" pitchFamily="34" charset="0"/>
                        </a:rPr>
                        <a:t>$66.197.661</a:t>
                      </a:r>
                    </a:p>
                  </a:txBody>
                  <a:tcPr anchor="ctr">
                    <a:lnL>
                      <a:noFill/>
                    </a:lnL>
                    <a:lnR>
                      <a:noFill/>
                    </a:lnR>
                    <a:lnT w="57150" cap="flat" cmpd="sng" algn="ctr">
                      <a:noFill/>
                      <a:prstDash val="solid"/>
                      <a:round/>
                      <a:headEnd type="none" w="med" len="med"/>
                      <a:tailEnd type="none" w="med" len="med"/>
                    </a:lnT>
                    <a:lnB w="381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$39.716.750</a:t>
                      </a:r>
                    </a:p>
                  </a:txBody>
                  <a:tcPr anchor="ctr">
                    <a:lnL>
                      <a:noFill/>
                    </a:lnL>
                    <a:lnR>
                      <a:noFill/>
                    </a:lnR>
                    <a:lnT w="38100"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749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749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$10.000.361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749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$10.122.041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318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$2.113.509</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0369164"/>
                  </a:ext>
                </a:extLst>
              </a:tr>
              <a:tr h="381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$4.245.000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7770605"/>
                  </a:ext>
                </a:extLst>
              </a:tr>
            </a:tbl>
          </a:graphicData>
        </a:graphic>
      </p:graphicFrame>
      <p:graphicFrame>
        <p:nvGraphicFramePr>
          <p:cNvPr id="6" name="Table Placeholder 5">
            <a:extLst>
              <a:ext uri="{FF2B5EF4-FFF2-40B4-BE49-F238E27FC236}">
                <a16:creationId xmlns:a16="http://schemas.microsoft.com/office/drawing/2014/main" id="{A643EC5C-57C8-41EC-B8AD-5B7DC898D0B7}"/>
              </a:ext>
            </a:extLst>
          </p:cNvPr>
          <p:cNvGraphicFramePr>
            <a:graphicFrameLocks/>
          </p:cNvGraphicFramePr>
          <p:nvPr/>
        </p:nvGraphicFramePr>
        <p:xfrm>
          <a:off x="7223563" y="1154255"/>
          <a:ext cx="2232000" cy="4172383"/>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s-CO" sz="1600" b="1" spc="0" noProof="0">
                          <a:solidFill>
                            <a:schemeClr val="bg1"/>
                          </a:solidFill>
                          <a:latin typeface="+mn-lt"/>
                          <a:cs typeface="Arial" pitchFamily="34" charset="0"/>
                        </a:rPr>
                        <a:t>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78718">
                <a:tc>
                  <a:txBody>
                    <a:bodyPr/>
                    <a:lstStyle/>
                    <a:p>
                      <a:pPr algn="ctr"/>
                      <a:r>
                        <a:rPr lang="es-CO" altLang="ko-KR" sz="2400" baseline="0" noProof="0">
                          <a:solidFill>
                            <a:schemeClr val="tx1">
                              <a:lumMod val="75000"/>
                              <a:lumOff val="25000"/>
                            </a:schemeClr>
                          </a:solidFill>
                          <a:latin typeface="+mn-lt"/>
                          <a:cs typeface="Arial" pitchFamily="34" charset="0"/>
                        </a:rPr>
                        <a:t>$49.185.066</a:t>
                      </a:r>
                      <a:endParaRPr lang="es-CO" altLang="ko-KR" sz="2000" baseline="0" noProof="0">
                        <a:solidFill>
                          <a:schemeClr val="tx1">
                            <a:lumMod val="75000"/>
                            <a:lumOff val="25000"/>
                          </a:schemeClr>
                        </a:solidFill>
                        <a:latin typeface="+mn-lt"/>
                        <a:cs typeface="Arial" pitchFamily="34" charset="0"/>
                      </a:endParaRP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$21.033.040</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$0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2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$72.420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62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-$210.745</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622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$2.243.229</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5926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mn-lt"/>
                          <a:ea typeface="+mn-ea"/>
                          <a:cs typeface="Arial" pitchFamily="34" charset="0"/>
                        </a:rPr>
                        <a:t>$7.897.122 </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6904377"/>
                  </a:ext>
                </a:extLst>
              </a:tr>
              <a:tr h="36150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baseline="0" noProof="0">
                          <a:solidFill>
                            <a:schemeClr val="tx1">
                              <a:lumMod val="75000"/>
                              <a:lumOff val="25000"/>
                            </a:schemeClr>
                          </a:solidFill>
                          <a:latin typeface="+mn-lt"/>
                          <a:cs typeface="Arial" pitchFamily="34" charset="0"/>
                        </a:rPr>
                        <a:t>$18.150.000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47175305"/>
                  </a:ext>
                </a:extLst>
              </a:tr>
            </a:tbl>
          </a:graphicData>
        </a:graphic>
      </p:graphicFrame>
      <p:graphicFrame>
        <p:nvGraphicFramePr>
          <p:cNvPr id="8" name="Table Placeholder 5">
            <a:extLst>
              <a:ext uri="{FF2B5EF4-FFF2-40B4-BE49-F238E27FC236}">
                <a16:creationId xmlns:a16="http://schemas.microsoft.com/office/drawing/2014/main" id="{2B9A218F-0C75-4062-A96B-0D87FBC77A82}"/>
              </a:ext>
            </a:extLst>
          </p:cNvPr>
          <p:cNvGraphicFramePr>
            <a:graphicFrameLocks/>
          </p:cNvGraphicFramePr>
          <p:nvPr/>
        </p:nvGraphicFramePr>
        <p:xfrm>
          <a:off x="9658202" y="1154255"/>
          <a:ext cx="2232000" cy="4133987"/>
        </p:xfrm>
        <a:graphic>
          <a:graphicData uri="http://schemas.openxmlformats.org/drawingml/2006/table">
            <a:tbl>
              <a:tblPr firstRow="1" bandRow="1">
                <a:effectLst/>
                <a:tableStyleId>{5FD0F851-EC5A-4D38-B0AD-8093EC10F338}</a:tableStyleId>
              </a:tblPr>
              <a:tblGrid>
                <a:gridCol w="2232000">
                  <a:extLst>
                    <a:ext uri="{9D8B030D-6E8A-4147-A177-3AD203B41FA5}">
                      <a16:colId xmlns:a16="http://schemas.microsoft.com/office/drawing/2014/main" val="20000"/>
                    </a:ext>
                  </a:extLst>
                </a:gridCol>
              </a:tblGrid>
              <a:tr h="581199">
                <a:tc>
                  <a:txBody>
                    <a:bodyPr/>
                    <a:lstStyle/>
                    <a:p>
                      <a:pPr algn="ctr"/>
                      <a:r>
                        <a:rPr lang="es-CO" sz="1600" b="1" spc="0" noProof="0">
                          <a:solidFill>
                            <a:schemeClr val="bg1"/>
                          </a:solidFill>
                          <a:latin typeface="+mn-lt"/>
                          <a:cs typeface="Arial" pitchFamily="34" charset="0"/>
                        </a:rPr>
                        <a:t>% de Ahorro</a:t>
                      </a:r>
                    </a:p>
                  </a:txBody>
                  <a:tcPr anchor="ctr">
                    <a:lnL>
                      <a:noFill/>
                    </a:lnL>
                    <a:lnR>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878718">
                <a:tc>
                  <a:txBody>
                    <a:bodyPr/>
                    <a:lstStyle/>
                    <a:p>
                      <a:pPr algn="ctr"/>
                      <a:r>
                        <a:rPr lang="es-CO" altLang="ko-KR" sz="2400" baseline="0" noProof="0">
                          <a:solidFill>
                            <a:schemeClr val="tx1">
                              <a:lumMod val="75000"/>
                              <a:lumOff val="25000"/>
                            </a:schemeClr>
                          </a:solidFill>
                          <a:latin typeface="+mn-lt"/>
                          <a:cs typeface="Arial" pitchFamily="34" charset="0"/>
                        </a:rPr>
                        <a:t>42,6%</a:t>
                      </a:r>
                    </a:p>
                  </a:txBody>
                  <a:tcPr anchor="ctr">
                    <a:lnL>
                      <a:noFill/>
                    </a:lnL>
                    <a:lnR>
                      <a:noFill/>
                    </a:lnR>
                    <a:lnT w="57150" cap="flat" cmpd="sng" algn="ctr">
                      <a:noFill/>
                      <a:prstDash val="solid"/>
                      <a:round/>
                      <a:headEnd type="none" w="med" len="med"/>
                      <a:tailEnd type="none" w="med" len="med"/>
                    </a:lnT>
                    <a:lnB w="381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600" baseline="0" noProof="0">
                          <a:solidFill>
                            <a:schemeClr val="tx1">
                              <a:lumMod val="75000"/>
                              <a:lumOff val="25000"/>
                            </a:schemeClr>
                          </a:solidFill>
                          <a:latin typeface="+mn-lt"/>
                          <a:cs typeface="Arial" pitchFamily="34" charset="0"/>
                        </a:rPr>
                        <a:t>34,6%</a:t>
                      </a:r>
                    </a:p>
                  </a:txBody>
                  <a:tcPr anchor="ctr">
                    <a:lnL>
                      <a:noFill/>
                    </a:lnL>
                    <a:lnR>
                      <a:noFill/>
                    </a:lnR>
                    <a:lnT w="38100"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0245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600" baseline="0" noProof="0">
                          <a:solidFill>
                            <a:schemeClr val="tx1">
                              <a:lumMod val="75000"/>
                              <a:lumOff val="25000"/>
                            </a:schemeClr>
                          </a:solidFill>
                          <a:latin typeface="+mn-lt"/>
                          <a:cs typeface="Arial" pitchFamily="34" charset="0"/>
                        </a:rPr>
                        <a:t>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4306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600" baseline="0" noProof="0">
                          <a:solidFill>
                            <a:schemeClr val="tx1">
                              <a:lumMod val="75000"/>
                              <a:lumOff val="25000"/>
                            </a:schemeClr>
                          </a:solidFill>
                          <a:latin typeface="+mn-lt"/>
                          <a:cs typeface="Arial" pitchFamily="34" charset="0"/>
                        </a:rPr>
                        <a:t>100%</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4306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600" baseline="0" noProof="0">
                          <a:solidFill>
                            <a:schemeClr val="tx1">
                              <a:lumMod val="75000"/>
                              <a:lumOff val="25000"/>
                            </a:schemeClr>
                          </a:solidFill>
                          <a:latin typeface="+mn-lt"/>
                          <a:cs typeface="Arial" pitchFamily="34" charset="0"/>
                        </a:rPr>
                        <a:t>2,1%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43066">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600" baseline="0" noProof="0">
                          <a:solidFill>
                            <a:schemeClr val="tx1">
                              <a:lumMod val="75000"/>
                              <a:lumOff val="25000"/>
                            </a:schemeClr>
                          </a:solidFill>
                          <a:latin typeface="+mn-lt"/>
                          <a:cs typeface="Arial" pitchFamily="34" charset="0"/>
                        </a:rPr>
                        <a:t>18,1%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478465">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400" kern="1200" baseline="0" noProof="0">
                          <a:solidFill>
                            <a:schemeClr val="tx1">
                              <a:lumMod val="75000"/>
                              <a:lumOff val="25000"/>
                            </a:schemeClr>
                          </a:solidFill>
                          <a:latin typeface="+mn-lt"/>
                          <a:ea typeface="+mn-ea"/>
                          <a:cs typeface="Arial" pitchFamily="34" charset="0"/>
                        </a:rPr>
                        <a:t>78,8%</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0670613"/>
                  </a:ext>
                </a:extLst>
              </a:tr>
              <a:tr h="361507">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s-CO" altLang="ko-KR" sz="1600" baseline="0" noProof="0">
                          <a:solidFill>
                            <a:schemeClr val="tx1">
                              <a:lumMod val="75000"/>
                              <a:lumOff val="25000"/>
                            </a:schemeClr>
                          </a:solidFill>
                          <a:latin typeface="+mn-lt"/>
                          <a:cs typeface="Arial" pitchFamily="34" charset="0"/>
                        </a:rPr>
                        <a:t>81%</a:t>
                      </a:r>
                    </a:p>
                  </a:txBody>
                  <a:tcPr anchor="ctr">
                    <a:lnL>
                      <a:noFill/>
                    </a:lnL>
                    <a:lnR>
                      <a:noFill/>
                    </a:lnR>
                    <a:lnT>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6226513"/>
                  </a:ext>
                </a:extLst>
              </a:tr>
            </a:tbl>
          </a:graphicData>
        </a:graphic>
      </p:graphicFrame>
      <p:sp>
        <p:nvSpPr>
          <p:cNvPr id="9" name="CuadroTexto 8">
            <a:extLst>
              <a:ext uri="{FF2B5EF4-FFF2-40B4-BE49-F238E27FC236}">
                <a16:creationId xmlns:a16="http://schemas.microsoft.com/office/drawing/2014/main" id="{D4ABA844-4A48-464B-951F-445C12F17615}"/>
              </a:ext>
            </a:extLst>
          </p:cNvPr>
          <p:cNvSpPr txBox="1"/>
          <p:nvPr/>
        </p:nvSpPr>
        <p:spPr>
          <a:xfrm>
            <a:off x="511292" y="5567592"/>
            <a:ext cx="11419840" cy="830997"/>
          </a:xfrm>
          <a:prstGeom prst="rect">
            <a:avLst/>
          </a:prstGeom>
          <a:noFill/>
        </p:spPr>
        <p:txBody>
          <a:bodyPr wrap="square" rtlCol="0">
            <a:spAutoFit/>
          </a:bodyPr>
          <a:lstStyle/>
          <a:p>
            <a:pPr algn="just"/>
            <a:r>
              <a:rPr lang="es-CO" sz="1600">
                <a:solidFill>
                  <a:schemeClr val="accent1">
                    <a:lumMod val="50000"/>
                  </a:schemeClr>
                </a:solidFill>
                <a:latin typeface="Century Gothic" panose="020B0502020202020204" pitchFamily="34" charset="0"/>
              </a:rPr>
              <a:t>Durante el primer trimestre del 2021 el porcentaje de ahorro en la austeridad del gasto en la Secretaría Distrital de Hacienda en cuanto a la administración de servicios es del 42,6%, que corresponde a $49.185.066, la mayor disminución se presento en la telefonía fija con $21.033.040 y en las impresiones con $18.150.000. </a:t>
            </a:r>
          </a:p>
        </p:txBody>
      </p:sp>
    </p:spTree>
    <p:extLst>
      <p:ext uri="{BB962C8B-B14F-4D97-AF65-F5344CB8AC3E}">
        <p14:creationId xmlns:p14="http://schemas.microsoft.com/office/powerpoint/2010/main" val="370714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dirty="0" err="1">
                <a:solidFill>
                  <a:schemeClr val="accent2">
                    <a:lumMod val="50000"/>
                  </a:schemeClr>
                </a:solidFill>
                <a:latin typeface="Calibri"/>
                <a:cs typeface="Calibri"/>
              </a:rPr>
              <a:t>Información</a:t>
            </a:r>
            <a:r>
              <a:rPr sz="3600" b="1" dirty="0">
                <a:solidFill>
                  <a:schemeClr val="accent2">
                    <a:lumMod val="50000"/>
                  </a:schemeClr>
                </a:solidFill>
                <a:latin typeface="Calibri"/>
                <a:cs typeface="Calibri"/>
              </a:rPr>
              <a:t> </a:t>
            </a:r>
            <a:r>
              <a:rPr sz="3600" b="1" spc="-20" dirty="0" err="1">
                <a:solidFill>
                  <a:schemeClr val="accent2">
                    <a:lumMod val="50000"/>
                  </a:schemeClr>
                </a:solidFill>
                <a:latin typeface="Calibri"/>
                <a:cs typeface="Calibri"/>
              </a:rPr>
              <a:t>corporativa</a:t>
            </a:r>
            <a:endParaRPr sz="3600" dirty="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5130106" y="3724272"/>
            <a:ext cx="6897097" cy="37758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70000"/>
              </a:lnSpc>
            </a:pPr>
            <a:r>
              <a:rPr lang="es-CO" sz="2800">
                <a:solidFill>
                  <a:srgbClr val="002060"/>
                </a:solidFill>
                <a:latin typeface="Century Gothic"/>
              </a:rPr>
              <a:t>Indice de Desempeño Institucional</a:t>
            </a:r>
            <a:endParaRPr lang="es-CO" sz="2800">
              <a:cs typeface="Calibri"/>
            </a:endParaRPr>
          </a:p>
          <a:p>
            <a:pPr lvl="1">
              <a:lnSpc>
                <a:spcPct val="70000"/>
              </a:lnSpc>
            </a:pPr>
            <a:endParaRPr lang="es-CO" sz="2000">
              <a:solidFill>
                <a:srgbClr val="002060"/>
              </a:solidFill>
              <a:latin typeface="Century Gothic"/>
              <a:ea typeface="+mn-lt"/>
              <a:cs typeface="+mn-lt"/>
            </a:endParaRPr>
          </a:p>
          <a:p>
            <a:pPr lvl="1"/>
            <a:endParaRPr lang="es-CO">
              <a:solidFill>
                <a:srgbClr val="000000"/>
              </a:solidFill>
              <a:latin typeface="Arial Narrow" panose="020B0606020202030204" pitchFamily="34" charset="0"/>
            </a:endParaRPr>
          </a:p>
        </p:txBody>
      </p:sp>
    </p:spTree>
    <p:extLst>
      <p:ext uri="{BB962C8B-B14F-4D97-AF65-F5344CB8AC3E}">
        <p14:creationId xmlns:p14="http://schemas.microsoft.com/office/powerpoint/2010/main" val="422233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Gráfico 42">
            <a:extLst>
              <a:ext uri="{FF2B5EF4-FFF2-40B4-BE49-F238E27FC236}">
                <a16:creationId xmlns:a16="http://schemas.microsoft.com/office/drawing/2014/main" id="{0F6DC81F-3807-4CD2-A45D-88E27CEF1CA9}"/>
              </a:ext>
            </a:extLst>
          </p:cNvPr>
          <p:cNvGraphicFramePr>
            <a:graphicFrameLocks/>
          </p:cNvGraphicFramePr>
          <p:nvPr/>
        </p:nvGraphicFramePr>
        <p:xfrm>
          <a:off x="7478487" y="3083445"/>
          <a:ext cx="4171624" cy="3138715"/>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Conector recto 46">
            <a:extLst>
              <a:ext uri="{FF2B5EF4-FFF2-40B4-BE49-F238E27FC236}">
                <a16:creationId xmlns:a16="http://schemas.microsoft.com/office/drawing/2014/main" id="{7292B92B-157D-4A94-A9E5-6E96BB266E2F}"/>
              </a:ext>
            </a:extLst>
          </p:cNvPr>
          <p:cNvCxnSpPr/>
          <p:nvPr/>
        </p:nvCxnSpPr>
        <p:spPr>
          <a:xfrm>
            <a:off x="7377609" y="3397017"/>
            <a:ext cx="0" cy="2989249"/>
          </a:xfrm>
          <a:prstGeom prst="line">
            <a:avLst/>
          </a:prstGeom>
          <a:ln w="19050"/>
        </p:spPr>
        <p:style>
          <a:lnRef idx="1">
            <a:schemeClr val="accent4"/>
          </a:lnRef>
          <a:fillRef idx="0">
            <a:schemeClr val="accent4"/>
          </a:fillRef>
          <a:effectRef idx="0">
            <a:schemeClr val="accent4"/>
          </a:effectRef>
          <a:fontRef idx="minor">
            <a:schemeClr val="tx1"/>
          </a:fontRef>
        </p:style>
      </p:cxnSp>
      <p:graphicFrame>
        <p:nvGraphicFramePr>
          <p:cNvPr id="48" name="Gráfico 47">
            <a:extLst>
              <a:ext uri="{FF2B5EF4-FFF2-40B4-BE49-F238E27FC236}">
                <a16:creationId xmlns:a16="http://schemas.microsoft.com/office/drawing/2014/main" id="{3FB2EC5C-E214-4157-9EF3-2F1767AC8B1F}"/>
              </a:ext>
            </a:extLst>
          </p:cNvPr>
          <p:cNvGraphicFramePr>
            <a:graphicFrameLocks/>
          </p:cNvGraphicFramePr>
          <p:nvPr/>
        </p:nvGraphicFramePr>
        <p:xfrm>
          <a:off x="909024" y="3168095"/>
          <a:ext cx="5745153" cy="3054065"/>
        </p:xfrm>
        <a:graphic>
          <a:graphicData uri="http://schemas.openxmlformats.org/drawingml/2006/chart">
            <c:chart xmlns:c="http://schemas.openxmlformats.org/drawingml/2006/chart" xmlns:r="http://schemas.openxmlformats.org/officeDocument/2006/relationships" r:id="rId4"/>
          </a:graphicData>
        </a:graphic>
      </p:graphicFrame>
      <p:sp>
        <p:nvSpPr>
          <p:cNvPr id="49" name="CuadroTexto 48">
            <a:extLst>
              <a:ext uri="{FF2B5EF4-FFF2-40B4-BE49-F238E27FC236}">
                <a16:creationId xmlns:a16="http://schemas.microsoft.com/office/drawing/2014/main" id="{A8A6B2CC-7266-4FB4-9AC3-5D95C34FB932}"/>
              </a:ext>
            </a:extLst>
          </p:cNvPr>
          <p:cNvSpPr txBox="1"/>
          <p:nvPr/>
        </p:nvSpPr>
        <p:spPr>
          <a:xfrm>
            <a:off x="914484" y="6324180"/>
            <a:ext cx="4376638" cy="253916"/>
          </a:xfrm>
          <a:prstGeom prst="rect">
            <a:avLst/>
          </a:prstGeom>
          <a:noFill/>
        </p:spPr>
        <p:txBody>
          <a:bodyPr wrap="square" rtlCol="0">
            <a:spAutoFit/>
          </a:bodyPr>
          <a:lstStyle/>
          <a:p>
            <a:r>
              <a:rPr lang="es-CO" sz="1050">
                <a:solidFill>
                  <a:schemeClr val="tx1">
                    <a:lumMod val="75000"/>
                    <a:lumOff val="25000"/>
                  </a:schemeClr>
                </a:solidFill>
                <a:latin typeface="Century Gothic" panose="020B0502020202020204" pitchFamily="34" charset="0"/>
              </a:rPr>
              <a:t>* Grupo par: Avanzado - Alcaldías ; Categoría especial</a:t>
            </a:r>
          </a:p>
        </p:txBody>
      </p:sp>
      <p:sp>
        <p:nvSpPr>
          <p:cNvPr id="8" name="CuadroTexto 7">
            <a:extLst>
              <a:ext uri="{FF2B5EF4-FFF2-40B4-BE49-F238E27FC236}">
                <a16:creationId xmlns:a16="http://schemas.microsoft.com/office/drawing/2014/main" id="{B4966CD4-9D52-4BDC-9014-F32638FDA596}"/>
              </a:ext>
            </a:extLst>
          </p:cNvPr>
          <p:cNvSpPr txBox="1"/>
          <p:nvPr/>
        </p:nvSpPr>
        <p:spPr>
          <a:xfrm>
            <a:off x="642800" y="403010"/>
            <a:ext cx="5891889" cy="1569660"/>
          </a:xfrm>
          <a:prstGeom prst="rect">
            <a:avLst/>
          </a:prstGeom>
          <a:noFill/>
        </p:spPr>
        <p:txBody>
          <a:bodyPr wrap="square" rtlCol="0">
            <a:spAutoFit/>
          </a:bodyPr>
          <a:lstStyle/>
          <a:p>
            <a:pPr lvl="0" algn="ctr"/>
            <a:r>
              <a:rPr lang="es-CO" sz="2400" b="1" dirty="0">
                <a:solidFill>
                  <a:schemeClr val="bg1">
                    <a:lumMod val="65000"/>
                  </a:schemeClr>
                </a:solidFill>
                <a:latin typeface="Century Gothic" panose="020B0502020202020204" pitchFamily="34" charset="0"/>
              </a:rPr>
              <a:t>La </a:t>
            </a:r>
            <a:r>
              <a:rPr lang="es-CO" sz="2400" b="1" dirty="0">
                <a:solidFill>
                  <a:srgbClr val="FFC000"/>
                </a:solidFill>
                <a:latin typeface="Century Gothic" panose="020B0502020202020204" pitchFamily="34" charset="0"/>
              </a:rPr>
              <a:t>Alcaldía Mayor de Bogotá </a:t>
            </a:r>
            <a:r>
              <a:rPr lang="es-CO" sz="2400" b="1" dirty="0">
                <a:solidFill>
                  <a:schemeClr val="bg1">
                    <a:lumMod val="65000"/>
                  </a:schemeClr>
                </a:solidFill>
                <a:latin typeface="Century Gothic" panose="020B0502020202020204" pitchFamily="34" charset="0"/>
              </a:rPr>
              <a:t>obtuvo el mayor puntaje en la medición del índice de Desempeño Institucional</a:t>
            </a:r>
          </a:p>
          <a:p>
            <a:pPr lvl="0" algn="ctr"/>
            <a:r>
              <a:rPr lang="es-CO" sz="2400" b="1" dirty="0">
                <a:solidFill>
                  <a:schemeClr val="bg1">
                    <a:lumMod val="65000"/>
                  </a:schemeClr>
                </a:solidFill>
                <a:latin typeface="Century Gothic" panose="020B0502020202020204" pitchFamily="34" charset="0"/>
              </a:rPr>
              <a:t>IDI.</a:t>
            </a:r>
            <a:endParaRPr lang="en-US" sz="2400" b="1" dirty="0">
              <a:solidFill>
                <a:schemeClr val="bg1">
                  <a:lumMod val="65000"/>
                </a:schemeClr>
              </a:solidFill>
              <a:latin typeface="Century Gothic" panose="020B0502020202020204" pitchFamily="34" charset="0"/>
            </a:endParaRPr>
          </a:p>
        </p:txBody>
      </p:sp>
      <p:pic>
        <p:nvPicPr>
          <p:cNvPr id="9" name="Imagen 8">
            <a:extLst>
              <a:ext uri="{FF2B5EF4-FFF2-40B4-BE49-F238E27FC236}">
                <a16:creationId xmlns:a16="http://schemas.microsoft.com/office/drawing/2014/main" id="{ADED500A-8977-4625-BA64-6D7CEAE78844}"/>
              </a:ext>
            </a:extLst>
          </p:cNvPr>
          <p:cNvPicPr>
            <a:picLocks noChangeAspect="1"/>
          </p:cNvPicPr>
          <p:nvPr/>
        </p:nvPicPr>
        <p:blipFill rotWithShape="1">
          <a:blip r:embed="rId5"/>
          <a:srcRect l="47945" t="39866" r="8697"/>
          <a:stretch/>
        </p:blipFill>
        <p:spPr>
          <a:xfrm>
            <a:off x="8603256" y="1452812"/>
            <a:ext cx="1922086" cy="1686862"/>
          </a:xfrm>
          <a:prstGeom prst="rect">
            <a:avLst/>
          </a:prstGeom>
          <a:ln>
            <a:noFill/>
          </a:ln>
          <a:effectLst>
            <a:softEdge rad="112500"/>
          </a:effectLst>
        </p:spPr>
      </p:pic>
      <p:sp>
        <p:nvSpPr>
          <p:cNvPr id="11" name="Rectángulo 10">
            <a:extLst>
              <a:ext uri="{FF2B5EF4-FFF2-40B4-BE49-F238E27FC236}">
                <a16:creationId xmlns:a16="http://schemas.microsoft.com/office/drawing/2014/main" id="{46FDDF6D-2F00-42D6-ABA1-80A5C3A38361}"/>
              </a:ext>
            </a:extLst>
          </p:cNvPr>
          <p:cNvSpPr/>
          <p:nvPr/>
        </p:nvSpPr>
        <p:spPr>
          <a:xfrm>
            <a:off x="546439" y="1896089"/>
            <a:ext cx="6831170" cy="1113409"/>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25000"/>
                </a:schemeClr>
              </a:solidFill>
            </a:endParaRPr>
          </a:p>
        </p:txBody>
      </p:sp>
      <p:sp>
        <p:nvSpPr>
          <p:cNvPr id="12" name="CuadroTexto 11">
            <a:extLst>
              <a:ext uri="{FF2B5EF4-FFF2-40B4-BE49-F238E27FC236}">
                <a16:creationId xmlns:a16="http://schemas.microsoft.com/office/drawing/2014/main" id="{FDAF1B0B-7C8A-4D38-BF75-206E6E746D75}"/>
              </a:ext>
            </a:extLst>
          </p:cNvPr>
          <p:cNvSpPr txBox="1"/>
          <p:nvPr/>
        </p:nvSpPr>
        <p:spPr>
          <a:xfrm>
            <a:off x="1198460" y="2106544"/>
            <a:ext cx="5866880" cy="692497"/>
          </a:xfrm>
          <a:prstGeom prst="rect">
            <a:avLst/>
          </a:prstGeom>
          <a:noFill/>
        </p:spPr>
        <p:txBody>
          <a:bodyPr wrap="square" rtlCol="0">
            <a:spAutoFit/>
          </a:bodyPr>
          <a:lstStyle/>
          <a:p>
            <a:pPr algn="just"/>
            <a:r>
              <a:rPr lang="es-ES_tradnl" sz="1300">
                <a:solidFill>
                  <a:schemeClr val="tx1">
                    <a:lumMod val="65000"/>
                    <a:lumOff val="35000"/>
                  </a:schemeClr>
                </a:solidFill>
                <a:latin typeface="Century Gothic" panose="020B0502020202020204" pitchFamily="34" charset="0"/>
              </a:rPr>
              <a:t>La</a:t>
            </a:r>
            <a:r>
              <a:rPr lang="es-ES_tradnl" sz="1300" b="1">
                <a:solidFill>
                  <a:schemeClr val="tx1">
                    <a:lumMod val="85000"/>
                    <a:lumOff val="15000"/>
                  </a:schemeClr>
                </a:solidFill>
                <a:latin typeface="Century Gothic" panose="020B0502020202020204" pitchFamily="34" charset="0"/>
              </a:rPr>
              <a:t> </a:t>
            </a:r>
            <a:r>
              <a:rPr lang="es-ES_tradnl" sz="1300" b="1">
                <a:latin typeface="Century Gothic" panose="020B0502020202020204" pitchFamily="34" charset="0"/>
              </a:rPr>
              <a:t>medición </a:t>
            </a:r>
            <a:r>
              <a:rPr lang="es-ES_tradnl" sz="1300">
                <a:solidFill>
                  <a:schemeClr val="tx1">
                    <a:lumMod val="65000"/>
                    <a:lumOff val="35000"/>
                  </a:schemeClr>
                </a:solidFill>
                <a:latin typeface="Century Gothic" panose="020B0502020202020204" pitchFamily="34" charset="0"/>
              </a:rPr>
              <a:t>busca determinar el estado de la gestión y desempeño de las entidades públicas bajo el Modelo Integrado de Planeación y Gestión y con la información del FURAG</a:t>
            </a:r>
          </a:p>
        </p:txBody>
      </p:sp>
      <p:sp>
        <p:nvSpPr>
          <p:cNvPr id="10" name="Título 1">
            <a:extLst>
              <a:ext uri="{FF2B5EF4-FFF2-40B4-BE49-F238E27FC236}">
                <a16:creationId xmlns:a16="http://schemas.microsoft.com/office/drawing/2014/main" id="{DFED2EAE-EDA2-4C54-B5B7-B66C5E949BA6}"/>
              </a:ext>
            </a:extLst>
          </p:cNvPr>
          <p:cNvSpPr txBox="1">
            <a:spLocks/>
          </p:cNvSpPr>
          <p:nvPr/>
        </p:nvSpPr>
        <p:spPr>
          <a:xfrm>
            <a:off x="909024" y="32545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419" dirty="0">
                <a:solidFill>
                  <a:srgbClr val="C00000"/>
                </a:solidFill>
                <a:latin typeface="+mn-lt"/>
                <a:ea typeface="+mn-ea"/>
                <a:cs typeface="+mn-cs"/>
              </a:rPr>
              <a:t>Índice de Desempeño Institucional</a:t>
            </a: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196515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16210795-64FF-ED47-8C7D-E609D1167ED3}"/>
              </a:ext>
            </a:extLst>
          </p:cNvPr>
          <p:cNvPicPr>
            <a:picLocks noChangeAspect="1"/>
          </p:cNvPicPr>
          <p:nvPr/>
        </p:nvPicPr>
        <p:blipFill rotWithShape="1">
          <a:blip r:embed="rId2"/>
          <a:srcRect l="15983" r="18132" b="20314"/>
          <a:stretch/>
        </p:blipFill>
        <p:spPr>
          <a:xfrm>
            <a:off x="11277600" y="-1481069"/>
            <a:ext cx="730989" cy="1152231"/>
          </a:xfrm>
          <a:prstGeom prst="rect">
            <a:avLst/>
          </a:prstGeom>
        </p:spPr>
      </p:pic>
      <p:sp>
        <p:nvSpPr>
          <p:cNvPr id="23" name="Rectángulo 22"/>
          <p:cNvSpPr/>
          <p:nvPr/>
        </p:nvSpPr>
        <p:spPr>
          <a:xfrm>
            <a:off x="295820" y="1535142"/>
            <a:ext cx="1374436" cy="7355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50" normalizeH="0" baseline="0" noProof="0">
                <a:ln>
                  <a:noFill/>
                </a:ln>
                <a:solidFill>
                  <a:prstClr val="black">
                    <a:lumMod val="75000"/>
                    <a:lumOff val="25000"/>
                  </a:prstClr>
                </a:solidFill>
                <a:effectLst/>
                <a:uLnTx/>
                <a:uFillTx/>
                <a:latin typeface="Calibri" panose="020F0502020204030204"/>
                <a:ea typeface="+mn-ea"/>
                <a:cs typeface="+mn-cs"/>
              </a:rPr>
              <a:t>Sector Hacienda</a:t>
            </a:r>
          </a:p>
        </p:txBody>
      </p:sp>
      <p:sp>
        <p:nvSpPr>
          <p:cNvPr id="38" name="Rectángulo 37"/>
          <p:cNvSpPr/>
          <p:nvPr/>
        </p:nvSpPr>
        <p:spPr>
          <a:xfrm>
            <a:off x="5507387" y="1535142"/>
            <a:ext cx="2050223" cy="7355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rPr>
              <a:t>Fondo de Prestaciones económicas, cesantías y pensiones</a:t>
            </a:r>
          </a:p>
        </p:txBody>
      </p:sp>
      <p:sp>
        <p:nvSpPr>
          <p:cNvPr id="53" name="Rectángulo 52"/>
          <p:cNvSpPr/>
          <p:nvPr/>
        </p:nvSpPr>
        <p:spPr>
          <a:xfrm>
            <a:off x="1755217" y="1535142"/>
            <a:ext cx="1791547" cy="735542"/>
          </a:xfrm>
          <a:prstGeom prst="rect">
            <a:avLst/>
          </a:prstGeom>
          <a:solidFill>
            <a:srgbClr val="68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white"/>
                </a:solidFill>
                <a:effectLst/>
                <a:uLnTx/>
                <a:uFillTx/>
                <a:latin typeface="Century Gothic" panose="020B0502020202020204" pitchFamily="34" charset="0"/>
              </a:rPr>
              <a:t>UAE de Catastro Distrital</a:t>
            </a:r>
          </a:p>
        </p:txBody>
      </p:sp>
      <p:sp>
        <p:nvSpPr>
          <p:cNvPr id="62" name="Rectángulo 61"/>
          <p:cNvSpPr/>
          <p:nvPr/>
        </p:nvSpPr>
        <p:spPr>
          <a:xfrm>
            <a:off x="3631725" y="1535142"/>
            <a:ext cx="1790701" cy="73554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rPr>
              <a:t>Secretaría Distrital de Hacienda</a:t>
            </a:r>
          </a:p>
        </p:txBody>
      </p:sp>
      <p:sp>
        <p:nvSpPr>
          <p:cNvPr id="69" name="Rectángulo 68"/>
          <p:cNvSpPr/>
          <p:nvPr/>
        </p:nvSpPr>
        <p:spPr>
          <a:xfrm>
            <a:off x="7642571" y="1535142"/>
            <a:ext cx="1676920" cy="73554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50" normalizeH="0" baseline="0" noProof="0">
                <a:ln>
                  <a:noFill/>
                </a:ln>
                <a:solidFill>
                  <a:prstClr val="black">
                    <a:lumMod val="75000"/>
                    <a:lumOff val="25000"/>
                  </a:prstClr>
                </a:solidFill>
                <a:effectLst/>
                <a:uLnTx/>
                <a:uFillTx/>
                <a:latin typeface="Century Gothic" panose="020B0502020202020204" pitchFamily="34" charset="0"/>
              </a:rPr>
              <a:t>Lotería de Bogotá</a:t>
            </a:r>
          </a:p>
        </p:txBody>
      </p:sp>
      <p:grpSp>
        <p:nvGrpSpPr>
          <p:cNvPr id="3" name="Grupo 2">
            <a:extLst>
              <a:ext uri="{FF2B5EF4-FFF2-40B4-BE49-F238E27FC236}">
                <a16:creationId xmlns:a16="http://schemas.microsoft.com/office/drawing/2014/main" id="{BE8475D1-9CB3-4F0A-8AFD-9EC9E8B2E2CD}"/>
              </a:ext>
            </a:extLst>
          </p:cNvPr>
          <p:cNvGrpSpPr/>
          <p:nvPr/>
        </p:nvGrpSpPr>
        <p:grpSpPr>
          <a:xfrm>
            <a:off x="9881124" y="1535142"/>
            <a:ext cx="835485" cy="1865038"/>
            <a:chOff x="10608096" y="4381328"/>
            <a:chExt cx="1333238" cy="2484603"/>
          </a:xfrm>
        </p:grpSpPr>
        <p:sp>
          <p:nvSpPr>
            <p:cNvPr id="98" name="Rectángulo 97"/>
            <p:cNvSpPr/>
            <p:nvPr/>
          </p:nvSpPr>
          <p:spPr>
            <a:xfrm>
              <a:off x="10654869" y="5640242"/>
              <a:ext cx="1239694" cy="3771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Entre &gt;90 y 95</a:t>
              </a:r>
            </a:p>
          </p:txBody>
        </p:sp>
        <p:sp>
          <p:nvSpPr>
            <p:cNvPr id="99" name="Rectángulo 98"/>
            <p:cNvSpPr/>
            <p:nvPr/>
          </p:nvSpPr>
          <p:spPr>
            <a:xfrm>
              <a:off x="10654869" y="6072462"/>
              <a:ext cx="1239694" cy="377163"/>
            </a:xfrm>
            <a:prstGeom prst="rect">
              <a:avLst/>
            </a:prstGeom>
            <a:solidFill>
              <a:srgbClr val="68A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&gt;95</a:t>
              </a:r>
            </a:p>
          </p:txBody>
        </p:sp>
        <p:sp>
          <p:nvSpPr>
            <p:cNvPr id="100" name="Rectángulo 99"/>
            <p:cNvSpPr/>
            <p:nvPr/>
          </p:nvSpPr>
          <p:spPr>
            <a:xfrm>
              <a:off x="10654869" y="5189096"/>
              <a:ext cx="1239694" cy="37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Entre 80 y 90</a:t>
              </a:r>
            </a:p>
          </p:txBody>
        </p:sp>
        <p:sp>
          <p:nvSpPr>
            <p:cNvPr id="101" name="Rectángulo 100"/>
            <p:cNvSpPr/>
            <p:nvPr/>
          </p:nvSpPr>
          <p:spPr>
            <a:xfrm>
              <a:off x="10654869" y="4749116"/>
              <a:ext cx="1239694" cy="377163"/>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50" normalizeH="0" baseline="0" noProof="0">
                  <a:ln>
                    <a:noFill/>
                  </a:ln>
                  <a:solidFill>
                    <a:prstClr val="black">
                      <a:lumMod val="75000"/>
                      <a:lumOff val="25000"/>
                    </a:prstClr>
                  </a:solidFill>
                  <a:effectLst/>
                  <a:uLnTx/>
                  <a:uFillTx/>
                  <a:latin typeface="Tahoma" panose="020B0604030504040204" pitchFamily="34" charset="0"/>
                  <a:ea typeface="Tahoma" panose="020B0604030504040204" pitchFamily="34" charset="0"/>
                  <a:cs typeface="Tahoma" panose="020B0604030504040204" pitchFamily="34" charset="0"/>
                </a:rPr>
                <a:t>&lt;80</a:t>
              </a:r>
            </a:p>
          </p:txBody>
        </p:sp>
        <p:sp>
          <p:nvSpPr>
            <p:cNvPr id="102" name="Rectángulo 101"/>
            <p:cNvSpPr/>
            <p:nvPr/>
          </p:nvSpPr>
          <p:spPr>
            <a:xfrm>
              <a:off x="10608096" y="4381328"/>
              <a:ext cx="1333238" cy="34851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100" b="1"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Tahoma"/>
                  <a:cs typeface="Tahoma"/>
                </a:rPr>
                <a:t>Intervalos</a:t>
              </a:r>
            </a:p>
          </p:txBody>
        </p:sp>
        <p:sp>
          <p:nvSpPr>
            <p:cNvPr id="5" name="Rectángulo 4"/>
            <p:cNvSpPr/>
            <p:nvPr/>
          </p:nvSpPr>
          <p:spPr>
            <a:xfrm>
              <a:off x="10654869" y="6504669"/>
              <a:ext cx="1196423" cy="361262"/>
            </a:xfrm>
            <a:prstGeom prst="rect">
              <a:avLst/>
            </a:prstGeom>
            <a:solidFill>
              <a:srgbClr val="D9D9D9"/>
            </a:solidFill>
            <a:ln>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050" b="0" i="0" u="none" strike="noStrike" kern="1200" cap="none" spc="0" normalizeH="0" baseline="0" noProof="0">
                  <a:ln>
                    <a:noFill/>
                  </a:ln>
                  <a:solidFill>
                    <a:prstClr val="white"/>
                  </a:solidFill>
                  <a:effectLst/>
                  <a:uLnTx/>
                  <a:uFillTx/>
                  <a:latin typeface="Calibri" panose="020F0502020204030204"/>
                  <a:ea typeface="+mn-ea"/>
                  <a:cs typeface="+mn-cs"/>
                </a:rPr>
                <a:t>N/A MIPG</a:t>
              </a:r>
            </a:p>
          </p:txBody>
        </p:sp>
      </p:grpSp>
      <p:sp>
        <p:nvSpPr>
          <p:cNvPr id="6" name="CuadroTexto 5">
            <a:extLst>
              <a:ext uri="{FF2B5EF4-FFF2-40B4-BE49-F238E27FC236}">
                <a16:creationId xmlns:a16="http://schemas.microsoft.com/office/drawing/2014/main" id="{9401991A-5374-4E98-B55B-0CD00A22D397}"/>
              </a:ext>
            </a:extLst>
          </p:cNvPr>
          <p:cNvSpPr txBox="1"/>
          <p:nvPr/>
        </p:nvSpPr>
        <p:spPr>
          <a:xfrm>
            <a:off x="2176078" y="2305643"/>
            <a:ext cx="1020465" cy="523220"/>
          </a:xfrm>
          <a:prstGeom prst="rect">
            <a:avLst/>
          </a:prstGeom>
          <a:noFill/>
        </p:spPr>
        <p:txBody>
          <a:bodyPr wrap="square" rtlCol="0">
            <a:spAutoFit/>
          </a:bodyPr>
          <a:lstStyle/>
          <a:p>
            <a:r>
              <a:rPr lang="es-MX" sz="2800" b="1">
                <a:solidFill>
                  <a:srgbClr val="68A042"/>
                </a:solidFill>
                <a:latin typeface="Century Gothic" panose="020B0502020202020204" pitchFamily="34" charset="0"/>
              </a:rPr>
              <a:t>97,2</a:t>
            </a:r>
            <a:endParaRPr lang="es-CO" sz="2800" b="1">
              <a:solidFill>
                <a:srgbClr val="68A042"/>
              </a:solidFill>
              <a:latin typeface="Century Gothic" panose="020B0502020202020204" pitchFamily="34" charset="0"/>
            </a:endParaRPr>
          </a:p>
        </p:txBody>
      </p:sp>
      <p:sp>
        <p:nvSpPr>
          <p:cNvPr id="20" name="CuadroTexto 19">
            <a:extLst>
              <a:ext uri="{FF2B5EF4-FFF2-40B4-BE49-F238E27FC236}">
                <a16:creationId xmlns:a16="http://schemas.microsoft.com/office/drawing/2014/main" id="{281C41D6-3246-4139-A361-E6BBBA771D54}"/>
              </a:ext>
            </a:extLst>
          </p:cNvPr>
          <p:cNvSpPr txBox="1"/>
          <p:nvPr/>
        </p:nvSpPr>
        <p:spPr>
          <a:xfrm>
            <a:off x="4175919" y="2305643"/>
            <a:ext cx="1020465" cy="523220"/>
          </a:xfrm>
          <a:prstGeom prst="rect">
            <a:avLst/>
          </a:prstGeom>
          <a:noFill/>
        </p:spPr>
        <p:txBody>
          <a:bodyPr wrap="square" rtlCol="0">
            <a:spAutoFit/>
          </a:bodyPr>
          <a:lstStyle/>
          <a:p>
            <a:r>
              <a:rPr lang="es-MX" sz="2800" b="1">
                <a:solidFill>
                  <a:srgbClr val="FFC000"/>
                </a:solidFill>
                <a:latin typeface="Century Gothic" panose="020B0502020202020204" pitchFamily="34" charset="0"/>
              </a:rPr>
              <a:t>89,2</a:t>
            </a:r>
            <a:endParaRPr lang="es-CO" sz="2800" b="1">
              <a:solidFill>
                <a:srgbClr val="FFC000"/>
              </a:solidFill>
              <a:latin typeface="Century Gothic" panose="020B0502020202020204" pitchFamily="34" charset="0"/>
            </a:endParaRPr>
          </a:p>
        </p:txBody>
      </p:sp>
      <p:sp>
        <p:nvSpPr>
          <p:cNvPr id="21" name="CuadroTexto 20">
            <a:extLst>
              <a:ext uri="{FF2B5EF4-FFF2-40B4-BE49-F238E27FC236}">
                <a16:creationId xmlns:a16="http://schemas.microsoft.com/office/drawing/2014/main" id="{E11BBA1D-135B-4DD9-B093-71732F0A977C}"/>
              </a:ext>
            </a:extLst>
          </p:cNvPr>
          <p:cNvSpPr txBox="1"/>
          <p:nvPr/>
        </p:nvSpPr>
        <p:spPr>
          <a:xfrm>
            <a:off x="6068631" y="2305643"/>
            <a:ext cx="1020465" cy="523220"/>
          </a:xfrm>
          <a:prstGeom prst="rect">
            <a:avLst/>
          </a:prstGeom>
          <a:noFill/>
        </p:spPr>
        <p:txBody>
          <a:bodyPr wrap="square" rtlCol="0">
            <a:spAutoFit/>
          </a:bodyPr>
          <a:lstStyle/>
          <a:p>
            <a:r>
              <a:rPr lang="es-MX" sz="2800" b="1">
                <a:solidFill>
                  <a:srgbClr val="FFC000"/>
                </a:solidFill>
                <a:latin typeface="Century Gothic" panose="020B0502020202020204" pitchFamily="34" charset="0"/>
              </a:rPr>
              <a:t>80,5</a:t>
            </a:r>
            <a:endParaRPr lang="es-CO" sz="2800" b="1">
              <a:solidFill>
                <a:srgbClr val="FFC000"/>
              </a:solidFill>
              <a:latin typeface="Century Gothic" panose="020B0502020202020204" pitchFamily="34" charset="0"/>
            </a:endParaRPr>
          </a:p>
        </p:txBody>
      </p:sp>
      <p:sp>
        <p:nvSpPr>
          <p:cNvPr id="22" name="CuadroTexto 21">
            <a:extLst>
              <a:ext uri="{FF2B5EF4-FFF2-40B4-BE49-F238E27FC236}">
                <a16:creationId xmlns:a16="http://schemas.microsoft.com/office/drawing/2014/main" id="{7E708157-9F51-4978-9E22-43117434965D}"/>
              </a:ext>
            </a:extLst>
          </p:cNvPr>
          <p:cNvSpPr txBox="1"/>
          <p:nvPr/>
        </p:nvSpPr>
        <p:spPr>
          <a:xfrm>
            <a:off x="8068472" y="2305643"/>
            <a:ext cx="1020465" cy="523220"/>
          </a:xfrm>
          <a:prstGeom prst="rect">
            <a:avLst/>
          </a:prstGeom>
          <a:noFill/>
        </p:spPr>
        <p:txBody>
          <a:bodyPr wrap="square" rtlCol="0">
            <a:spAutoFit/>
          </a:bodyPr>
          <a:lstStyle/>
          <a:p>
            <a:r>
              <a:rPr lang="es-MX" sz="2800" b="1">
                <a:solidFill>
                  <a:srgbClr val="ED7D31"/>
                </a:solidFill>
                <a:latin typeface="Century Gothic" panose="020B0502020202020204" pitchFamily="34" charset="0"/>
              </a:rPr>
              <a:t>79,8</a:t>
            </a:r>
            <a:endParaRPr lang="es-CO" sz="2800" b="1">
              <a:solidFill>
                <a:srgbClr val="ED7D31"/>
              </a:solidFill>
              <a:latin typeface="Century Gothic" panose="020B0502020202020204" pitchFamily="34" charset="0"/>
            </a:endParaRPr>
          </a:p>
        </p:txBody>
      </p:sp>
      <p:pic>
        <p:nvPicPr>
          <p:cNvPr id="7" name="Imagen 6">
            <a:extLst>
              <a:ext uri="{FF2B5EF4-FFF2-40B4-BE49-F238E27FC236}">
                <a16:creationId xmlns:a16="http://schemas.microsoft.com/office/drawing/2014/main" id="{1810EC2F-9C64-4A08-97FA-5736F8778710}"/>
              </a:ext>
            </a:extLst>
          </p:cNvPr>
          <p:cNvPicPr>
            <a:picLocks noChangeAspect="1"/>
          </p:cNvPicPr>
          <p:nvPr/>
        </p:nvPicPr>
        <p:blipFill>
          <a:blip r:embed="rId3"/>
          <a:stretch>
            <a:fillRect/>
          </a:stretch>
        </p:blipFill>
        <p:spPr>
          <a:xfrm>
            <a:off x="585217" y="3565236"/>
            <a:ext cx="5626302" cy="2887067"/>
          </a:xfrm>
          <a:prstGeom prst="rect">
            <a:avLst/>
          </a:prstGeom>
        </p:spPr>
      </p:pic>
      <p:sp>
        <p:nvSpPr>
          <p:cNvPr id="8" name="CuadroTexto 7">
            <a:extLst>
              <a:ext uri="{FF2B5EF4-FFF2-40B4-BE49-F238E27FC236}">
                <a16:creationId xmlns:a16="http://schemas.microsoft.com/office/drawing/2014/main" id="{F7320B1B-EDC8-423D-86E3-AE59582D1056}"/>
              </a:ext>
            </a:extLst>
          </p:cNvPr>
          <p:cNvSpPr txBox="1"/>
          <p:nvPr/>
        </p:nvSpPr>
        <p:spPr>
          <a:xfrm>
            <a:off x="6578863" y="3731496"/>
            <a:ext cx="5254549" cy="2800767"/>
          </a:xfrm>
          <a:prstGeom prst="rect">
            <a:avLst/>
          </a:prstGeom>
          <a:noFill/>
        </p:spPr>
        <p:txBody>
          <a:bodyPr wrap="square" rtlCol="0">
            <a:spAutoFit/>
          </a:bodyPr>
          <a:lstStyle/>
          <a:p>
            <a:pPr marL="285750" indent="-285750">
              <a:buFont typeface="Arial" panose="020B0604020202020204" pitchFamily="34" charset="0"/>
              <a:buChar char="•"/>
            </a:pPr>
            <a:r>
              <a:rPr lang="es-MX" sz="1600"/>
              <a:t>Para el año 2020, Catastro Distrital tuvo el mejor índice de desempeño institucional del Sector Hacienda.</a:t>
            </a:r>
          </a:p>
          <a:p>
            <a:pPr marL="285750" indent="-285750">
              <a:buFont typeface="Arial" panose="020B0604020202020204" pitchFamily="34" charset="0"/>
              <a:buChar char="•"/>
            </a:pPr>
            <a:endParaRPr lang="es-MX" sz="1600"/>
          </a:p>
          <a:p>
            <a:pPr marL="285750" indent="-285750">
              <a:buFont typeface="Arial" panose="020B0604020202020204" pitchFamily="34" charset="0"/>
              <a:buChar char="•"/>
            </a:pPr>
            <a:r>
              <a:rPr lang="es-MX" sz="1600"/>
              <a:t>La calificación para el Sector Hacienda es de 86,7 puntos, calculada como el promedio de los puntajes de las cuatro entidades.</a:t>
            </a:r>
          </a:p>
          <a:p>
            <a:pPr marL="285750" indent="-285750">
              <a:buFont typeface="Arial" panose="020B0604020202020204" pitchFamily="34" charset="0"/>
              <a:buChar char="•"/>
            </a:pPr>
            <a:endParaRPr lang="es-MX" sz="1600"/>
          </a:p>
          <a:p>
            <a:pPr marL="285750" indent="-285750">
              <a:buFont typeface="Arial" panose="020B0604020202020204" pitchFamily="34" charset="0"/>
              <a:buChar char="•"/>
            </a:pPr>
            <a:r>
              <a:rPr lang="es-CO" sz="1600"/>
              <a:t>Desde 2018 la tendencia de los puntajes de las entidades del Sector demuestra un crecimiento, lo que es un logro en la implementación y gestión del MIPG. Revisar caso FONCEP.</a:t>
            </a:r>
          </a:p>
        </p:txBody>
      </p:sp>
      <p:sp>
        <p:nvSpPr>
          <p:cNvPr id="26" name="CuadroTexto 25">
            <a:extLst>
              <a:ext uri="{FF2B5EF4-FFF2-40B4-BE49-F238E27FC236}">
                <a16:creationId xmlns:a16="http://schemas.microsoft.com/office/drawing/2014/main" id="{1AC9575A-056A-4F0E-94C5-690C3874B8EA}"/>
              </a:ext>
            </a:extLst>
          </p:cNvPr>
          <p:cNvSpPr txBox="1"/>
          <p:nvPr/>
        </p:nvSpPr>
        <p:spPr>
          <a:xfrm>
            <a:off x="552633" y="2305643"/>
            <a:ext cx="1020465" cy="523220"/>
          </a:xfrm>
          <a:prstGeom prst="rect">
            <a:avLst/>
          </a:prstGeom>
          <a:noFill/>
        </p:spPr>
        <p:txBody>
          <a:bodyPr wrap="square" rtlCol="0">
            <a:spAutoFit/>
          </a:bodyPr>
          <a:lstStyle/>
          <a:p>
            <a:r>
              <a:rPr lang="es-MX" sz="2800" b="1">
                <a:solidFill>
                  <a:schemeClr val="tx1">
                    <a:lumMod val="65000"/>
                    <a:lumOff val="35000"/>
                  </a:schemeClr>
                </a:solidFill>
                <a:latin typeface="Century Gothic" panose="020B0502020202020204" pitchFamily="34" charset="0"/>
              </a:rPr>
              <a:t>86,7</a:t>
            </a:r>
            <a:endParaRPr lang="es-CO" sz="2800" b="1">
              <a:solidFill>
                <a:schemeClr val="tx1">
                  <a:lumMod val="65000"/>
                  <a:lumOff val="35000"/>
                </a:schemeClr>
              </a:solidFill>
              <a:latin typeface="Century Gothic" panose="020B0502020202020204" pitchFamily="34" charset="0"/>
            </a:endParaRPr>
          </a:p>
        </p:txBody>
      </p:sp>
      <p:sp>
        <p:nvSpPr>
          <p:cNvPr id="9" name="CuadroTexto 8">
            <a:extLst>
              <a:ext uri="{FF2B5EF4-FFF2-40B4-BE49-F238E27FC236}">
                <a16:creationId xmlns:a16="http://schemas.microsoft.com/office/drawing/2014/main" id="{777875AE-46E6-4DD8-9B5C-C6364F26467A}"/>
              </a:ext>
            </a:extLst>
          </p:cNvPr>
          <p:cNvSpPr txBox="1"/>
          <p:nvPr/>
        </p:nvSpPr>
        <p:spPr>
          <a:xfrm>
            <a:off x="341873" y="2776224"/>
            <a:ext cx="1282329" cy="461665"/>
          </a:xfrm>
          <a:prstGeom prst="rect">
            <a:avLst/>
          </a:prstGeom>
          <a:noFill/>
        </p:spPr>
        <p:txBody>
          <a:bodyPr wrap="square" rtlCol="0">
            <a:spAutoFit/>
          </a:bodyPr>
          <a:lstStyle/>
          <a:p>
            <a:pPr algn="ctr"/>
            <a:r>
              <a:rPr lang="es-MX" sz="1200" b="1">
                <a:latin typeface="Century Gothic" panose="020B0502020202020204" pitchFamily="34" charset="0"/>
              </a:rPr>
              <a:t>Promedio calculado</a:t>
            </a:r>
            <a:endParaRPr lang="es-CO" sz="1200" b="1">
              <a:latin typeface="Century Gothic" panose="020B0502020202020204" pitchFamily="34" charset="0"/>
            </a:endParaRPr>
          </a:p>
        </p:txBody>
      </p:sp>
      <p:sp>
        <p:nvSpPr>
          <p:cNvPr id="24" name="Título 1">
            <a:extLst>
              <a:ext uri="{FF2B5EF4-FFF2-40B4-BE49-F238E27FC236}">
                <a16:creationId xmlns:a16="http://schemas.microsoft.com/office/drawing/2014/main" id="{27329868-4338-4F1F-8B47-7767FB3DA3A3}"/>
              </a:ext>
            </a:extLst>
          </p:cNvPr>
          <p:cNvSpPr txBox="1">
            <a:spLocks/>
          </p:cNvSpPr>
          <p:nvPr/>
        </p:nvSpPr>
        <p:spPr>
          <a:xfrm>
            <a:off x="909024" y="32545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419" dirty="0">
                <a:solidFill>
                  <a:srgbClr val="C00000"/>
                </a:solidFill>
                <a:latin typeface="+mn-lt"/>
                <a:ea typeface="+mn-ea"/>
                <a:cs typeface="+mn-cs"/>
              </a:rPr>
              <a:t>Índice de Desempeño Institucional</a:t>
            </a:r>
          </a:p>
          <a:p>
            <a:pPr algn="r"/>
            <a:r>
              <a:rPr kumimoji="0" lang="es-ES" sz="1400" b="1" i="0" u="none" strike="noStrike" kern="1200" cap="none" spc="0" normalizeH="0" baseline="0" noProof="0" dirty="0">
                <a:ln>
                  <a:noFill/>
                </a:ln>
                <a:solidFill>
                  <a:srgbClr val="C00000"/>
                </a:solidFill>
                <a:effectLst/>
                <a:uLnTx/>
                <a:uFillTx/>
                <a:latin typeface="Century Gothic" panose="020B0502020202020204" pitchFamily="34" charset="0"/>
                <a:ea typeface="Tahoma"/>
                <a:cs typeface="Tahoma"/>
              </a:rPr>
              <a:t>Resultados índice por entidades del Sector Hacienda</a:t>
            </a: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49862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4932EF87-5132-40EB-BA7F-F8A370B16B53}"/>
              </a:ext>
            </a:extLst>
          </p:cNvPr>
          <p:cNvGrpSpPr/>
          <p:nvPr/>
        </p:nvGrpSpPr>
        <p:grpSpPr>
          <a:xfrm>
            <a:off x="400149" y="3936895"/>
            <a:ext cx="2100527" cy="2471208"/>
            <a:chOff x="655668" y="1204113"/>
            <a:chExt cx="2100527" cy="2471208"/>
          </a:xfrm>
        </p:grpSpPr>
        <p:sp>
          <p:nvSpPr>
            <p:cNvPr id="18" name="Rectángulo 17">
              <a:extLst>
                <a:ext uri="{FF2B5EF4-FFF2-40B4-BE49-F238E27FC236}">
                  <a16:creationId xmlns:a16="http://schemas.microsoft.com/office/drawing/2014/main" id="{B9F517AF-35D4-4847-BC7D-09AD78EDC2A7}"/>
                </a:ext>
              </a:extLst>
            </p:cNvPr>
            <p:cNvSpPr/>
            <p:nvPr/>
          </p:nvSpPr>
          <p:spPr>
            <a:xfrm>
              <a:off x="655668" y="1204113"/>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es-CO"/>
            </a:p>
          </p:txBody>
        </p:sp>
        <p:pic>
          <p:nvPicPr>
            <p:cNvPr id="3" name="Imagen 2" descr="Personas sentadas en una mesa&#10;&#10;Descripción generada automáticamente con confianza media">
              <a:extLst>
                <a:ext uri="{FF2B5EF4-FFF2-40B4-BE49-F238E27FC236}">
                  <a16:creationId xmlns:a16="http://schemas.microsoft.com/office/drawing/2014/main" id="{5031430B-37D0-4CC1-8FF7-E2506C1FAC6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593" y="1254656"/>
              <a:ext cx="2052000" cy="1580354"/>
            </a:xfrm>
            <a:prstGeom prst="rect">
              <a:avLst/>
            </a:prstGeom>
          </p:spPr>
        </p:pic>
        <p:sp>
          <p:nvSpPr>
            <p:cNvPr id="20" name="Forma libre: forma 19">
              <a:extLst>
                <a:ext uri="{FF2B5EF4-FFF2-40B4-BE49-F238E27FC236}">
                  <a16:creationId xmlns:a16="http://schemas.microsoft.com/office/drawing/2014/main" id="{03625AC4-705E-40B7-9D9B-12FFDD453C6F}"/>
                </a:ext>
              </a:extLst>
            </p:cNvPr>
            <p:cNvSpPr/>
            <p:nvPr/>
          </p:nvSpPr>
          <p:spPr>
            <a:xfrm>
              <a:off x="705391" y="3180999"/>
              <a:ext cx="1980000"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b="1" kern="1200">
                  <a:latin typeface="Arial" panose="020B0604020202020204" pitchFamily="34" charset="0"/>
                  <a:cs typeface="Arial" panose="020B0604020202020204" pitchFamily="34" charset="0"/>
                </a:rPr>
                <a:t>D1 Talento Humano</a:t>
              </a:r>
            </a:p>
          </p:txBody>
        </p:sp>
        <p:sp>
          <p:nvSpPr>
            <p:cNvPr id="21" name="Forma libre: forma 20">
              <a:extLst>
                <a:ext uri="{FF2B5EF4-FFF2-40B4-BE49-F238E27FC236}">
                  <a16:creationId xmlns:a16="http://schemas.microsoft.com/office/drawing/2014/main" id="{FE7A90C0-39D0-4F02-A3D8-49C1E191D1C8}"/>
                </a:ext>
              </a:extLst>
            </p:cNvPr>
            <p:cNvSpPr/>
            <p:nvPr/>
          </p:nvSpPr>
          <p:spPr>
            <a:xfrm>
              <a:off x="705391" y="2933858"/>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rgbClr val="FFC000"/>
                  </a:solidFill>
                  <a:latin typeface="Arial" panose="020B0604020202020204" pitchFamily="34" charset="0"/>
                  <a:cs typeface="Arial" panose="020B0604020202020204" pitchFamily="34" charset="0"/>
                </a:rPr>
                <a:t>84,2</a:t>
              </a:r>
              <a:endParaRPr lang="es-CO" sz="1600" b="1" kern="1200">
                <a:solidFill>
                  <a:srgbClr val="FFC000"/>
                </a:solidFill>
                <a:latin typeface="Arial" panose="020B0604020202020204" pitchFamily="34" charset="0"/>
                <a:cs typeface="Arial" panose="020B0604020202020204" pitchFamily="34" charset="0"/>
              </a:endParaRPr>
            </a:p>
          </p:txBody>
        </p:sp>
      </p:grpSp>
      <p:grpSp>
        <p:nvGrpSpPr>
          <p:cNvPr id="19" name="Grupo 18">
            <a:extLst>
              <a:ext uri="{FF2B5EF4-FFF2-40B4-BE49-F238E27FC236}">
                <a16:creationId xmlns:a16="http://schemas.microsoft.com/office/drawing/2014/main" id="{1D9B2C4B-2F58-484F-AD85-7CEC410597F5}"/>
              </a:ext>
            </a:extLst>
          </p:cNvPr>
          <p:cNvGrpSpPr/>
          <p:nvPr/>
        </p:nvGrpSpPr>
        <p:grpSpPr>
          <a:xfrm>
            <a:off x="2699102" y="3932381"/>
            <a:ext cx="2100527" cy="2471208"/>
            <a:chOff x="3144867" y="1206671"/>
            <a:chExt cx="2100527" cy="2471208"/>
          </a:xfrm>
        </p:grpSpPr>
        <p:sp>
          <p:nvSpPr>
            <p:cNvPr id="22" name="Rectángulo 21">
              <a:extLst>
                <a:ext uri="{FF2B5EF4-FFF2-40B4-BE49-F238E27FC236}">
                  <a16:creationId xmlns:a16="http://schemas.microsoft.com/office/drawing/2014/main" id="{C828E6F9-CC54-47E7-AA5B-81F8D5D63CAC}"/>
                </a:ext>
              </a:extLst>
            </p:cNvPr>
            <p:cNvSpPr/>
            <p:nvPr/>
          </p:nvSpPr>
          <p:spPr>
            <a:xfrm>
              <a:off x="3144867" y="1206671"/>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pic>
          <p:nvPicPr>
            <p:cNvPr id="8" name="Imagen 7" descr="Diagrama&#10;&#10;Descripción generada automáticamente">
              <a:extLst>
                <a:ext uri="{FF2B5EF4-FFF2-40B4-BE49-F238E27FC236}">
                  <a16:creationId xmlns:a16="http://schemas.microsoft.com/office/drawing/2014/main" id="{524597F4-7088-4DF1-BC9F-622DD5F88B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82864" y="1266239"/>
              <a:ext cx="2052000" cy="1538095"/>
            </a:xfrm>
            <a:prstGeom prst="rect">
              <a:avLst/>
            </a:prstGeom>
          </p:spPr>
        </p:pic>
        <p:sp>
          <p:nvSpPr>
            <p:cNvPr id="24" name="Forma libre: forma 23">
              <a:extLst>
                <a:ext uri="{FF2B5EF4-FFF2-40B4-BE49-F238E27FC236}">
                  <a16:creationId xmlns:a16="http://schemas.microsoft.com/office/drawing/2014/main" id="{6DF45B1D-7A8B-4117-8F5F-08929CA5D4CC}"/>
                </a:ext>
              </a:extLst>
            </p:cNvPr>
            <p:cNvSpPr/>
            <p:nvPr/>
          </p:nvSpPr>
          <p:spPr>
            <a:xfrm>
              <a:off x="3221758" y="3180999"/>
              <a:ext cx="1944000"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spc="-50">
                  <a:solidFill>
                    <a:schemeClr val="bg1"/>
                  </a:solidFill>
                  <a:latin typeface="Arial" panose="020B0604020202020204" pitchFamily="34" charset="0"/>
                  <a:ea typeface="Tahoma" panose="020B0604030504040204" pitchFamily="34" charset="0"/>
                  <a:cs typeface="Arial" panose="020B0604020202020204" pitchFamily="34" charset="0"/>
                </a:rPr>
                <a:t>D2 Direccionamiento Estratégico y Planeación</a:t>
              </a:r>
              <a:endParaRPr lang="es-CO" sz="1200" b="1" spc="-5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5" name="Forma libre: forma 24">
              <a:extLst>
                <a:ext uri="{FF2B5EF4-FFF2-40B4-BE49-F238E27FC236}">
                  <a16:creationId xmlns:a16="http://schemas.microsoft.com/office/drawing/2014/main" id="{5949F20D-033D-414A-97DF-CAFD71F95F1E}"/>
                </a:ext>
              </a:extLst>
            </p:cNvPr>
            <p:cNvSpPr/>
            <p:nvPr/>
          </p:nvSpPr>
          <p:spPr>
            <a:xfrm>
              <a:off x="3249894" y="2933858"/>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rgbClr val="FFC000"/>
                  </a:solidFill>
                  <a:latin typeface="Arial" panose="020B0604020202020204" pitchFamily="34" charset="0"/>
                  <a:ea typeface="+mn-ea"/>
                  <a:cs typeface="Arial" panose="020B0604020202020204" pitchFamily="34" charset="0"/>
                </a:rPr>
                <a:t>81,9</a:t>
              </a:r>
            </a:p>
          </p:txBody>
        </p:sp>
      </p:grpSp>
      <p:grpSp>
        <p:nvGrpSpPr>
          <p:cNvPr id="7" name="Grupo 6">
            <a:extLst>
              <a:ext uri="{FF2B5EF4-FFF2-40B4-BE49-F238E27FC236}">
                <a16:creationId xmlns:a16="http://schemas.microsoft.com/office/drawing/2014/main" id="{5051BDD2-D39F-4D8C-B597-7EA1B11567F6}"/>
              </a:ext>
            </a:extLst>
          </p:cNvPr>
          <p:cNvGrpSpPr/>
          <p:nvPr/>
        </p:nvGrpSpPr>
        <p:grpSpPr>
          <a:xfrm>
            <a:off x="278673" y="1178031"/>
            <a:ext cx="2382562" cy="2614866"/>
            <a:chOff x="538578" y="3862837"/>
            <a:chExt cx="2382562" cy="2614866"/>
          </a:xfrm>
        </p:grpSpPr>
        <p:sp>
          <p:nvSpPr>
            <p:cNvPr id="26" name="Rectángulo 25">
              <a:extLst>
                <a:ext uri="{FF2B5EF4-FFF2-40B4-BE49-F238E27FC236}">
                  <a16:creationId xmlns:a16="http://schemas.microsoft.com/office/drawing/2014/main" id="{539A5D3F-8377-46A8-8EA4-B202655F38D7}"/>
                </a:ext>
              </a:extLst>
            </p:cNvPr>
            <p:cNvSpPr/>
            <p:nvPr/>
          </p:nvSpPr>
          <p:spPr>
            <a:xfrm>
              <a:off x="645332" y="4006495"/>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8" name="Forma libre: forma 27">
              <a:extLst>
                <a:ext uri="{FF2B5EF4-FFF2-40B4-BE49-F238E27FC236}">
                  <a16:creationId xmlns:a16="http://schemas.microsoft.com/office/drawing/2014/main" id="{E9DFACB4-8F7E-4486-B140-088BFE02DD06}"/>
                </a:ext>
              </a:extLst>
            </p:cNvPr>
            <p:cNvSpPr/>
            <p:nvPr/>
          </p:nvSpPr>
          <p:spPr>
            <a:xfrm>
              <a:off x="750358" y="5958770"/>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MX" sz="1200" b="1">
                  <a:latin typeface="Arial" panose="020B0604020202020204" pitchFamily="34" charset="0"/>
                  <a:cs typeface="Arial" panose="020B0604020202020204" pitchFamily="34" charset="0"/>
                </a:rPr>
                <a:t>D3 Gestión con Valores para Resultados</a:t>
              </a:r>
              <a:endParaRPr lang="es-CO" sz="1200" b="1">
                <a:latin typeface="Arial" panose="020B0604020202020204" pitchFamily="34" charset="0"/>
                <a:cs typeface="Arial" panose="020B0604020202020204" pitchFamily="34" charset="0"/>
              </a:endParaRPr>
            </a:p>
          </p:txBody>
        </p:sp>
        <p:sp>
          <p:nvSpPr>
            <p:cNvPr id="29" name="Forma libre: forma 28">
              <a:extLst>
                <a:ext uri="{FF2B5EF4-FFF2-40B4-BE49-F238E27FC236}">
                  <a16:creationId xmlns:a16="http://schemas.microsoft.com/office/drawing/2014/main" id="{E070C8B2-2CA7-47CF-B4F4-0FE39C794301}"/>
                </a:ext>
              </a:extLst>
            </p:cNvPr>
            <p:cNvSpPr/>
            <p:nvPr/>
          </p:nvSpPr>
          <p:spPr>
            <a:xfrm>
              <a:off x="750358" y="5711629"/>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87,4</a:t>
              </a:r>
            </a:p>
          </p:txBody>
        </p:sp>
        <p:pic>
          <p:nvPicPr>
            <p:cNvPr id="51" name="Imagen 50" descr="Logotipo&#10;&#10;Descripción generada automáticamente">
              <a:extLst>
                <a:ext uri="{FF2B5EF4-FFF2-40B4-BE49-F238E27FC236}">
                  <a16:creationId xmlns:a16="http://schemas.microsoft.com/office/drawing/2014/main" id="{7DD17BAE-5949-446B-BC1F-85B923E88B6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38578" y="3862837"/>
              <a:ext cx="2382562" cy="1872000"/>
            </a:xfrm>
            <a:prstGeom prst="rect">
              <a:avLst/>
            </a:prstGeom>
          </p:spPr>
        </p:pic>
      </p:grpSp>
      <p:grpSp>
        <p:nvGrpSpPr>
          <p:cNvPr id="17" name="Grupo 16">
            <a:extLst>
              <a:ext uri="{FF2B5EF4-FFF2-40B4-BE49-F238E27FC236}">
                <a16:creationId xmlns:a16="http://schemas.microsoft.com/office/drawing/2014/main" id="{78B178A4-6705-401F-AEAA-F29F5C3E1B0C}"/>
              </a:ext>
            </a:extLst>
          </p:cNvPr>
          <p:cNvGrpSpPr/>
          <p:nvPr/>
        </p:nvGrpSpPr>
        <p:grpSpPr>
          <a:xfrm>
            <a:off x="4993845" y="3932381"/>
            <a:ext cx="2100527" cy="2471208"/>
            <a:chOff x="8233872" y="1228724"/>
            <a:chExt cx="2100527" cy="2471208"/>
          </a:xfrm>
        </p:grpSpPr>
        <p:sp>
          <p:nvSpPr>
            <p:cNvPr id="30" name="Rectángulo 29">
              <a:extLst>
                <a:ext uri="{FF2B5EF4-FFF2-40B4-BE49-F238E27FC236}">
                  <a16:creationId xmlns:a16="http://schemas.microsoft.com/office/drawing/2014/main" id="{AEA838BF-1302-44C7-910B-4E4975EA6F43}"/>
                </a:ext>
              </a:extLst>
            </p:cNvPr>
            <p:cNvSpPr/>
            <p:nvPr/>
          </p:nvSpPr>
          <p:spPr>
            <a:xfrm>
              <a:off x="8233872" y="1228724"/>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2" name="Forma libre: forma 31">
              <a:extLst>
                <a:ext uri="{FF2B5EF4-FFF2-40B4-BE49-F238E27FC236}">
                  <a16:creationId xmlns:a16="http://schemas.microsoft.com/office/drawing/2014/main" id="{132A3EF0-4DD7-4D5F-8677-B469F578BBD7}"/>
                </a:ext>
              </a:extLst>
            </p:cNvPr>
            <p:cNvSpPr/>
            <p:nvPr/>
          </p:nvSpPr>
          <p:spPr>
            <a:xfrm>
              <a:off x="8310762" y="3195066"/>
              <a:ext cx="1980000" cy="432000"/>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b="1" spc="-50">
                  <a:solidFill>
                    <a:schemeClr val="bg1"/>
                  </a:solidFill>
                  <a:latin typeface="Arial" panose="020B0604020202020204" pitchFamily="34" charset="0"/>
                  <a:ea typeface="Tahoma" panose="020B0604030504040204" pitchFamily="34" charset="0"/>
                  <a:cs typeface="Arial" panose="020B0604020202020204" pitchFamily="34" charset="0"/>
                </a:rPr>
                <a:t>D4 Evaluación de Resultados</a:t>
              </a:r>
            </a:p>
          </p:txBody>
        </p:sp>
        <p:sp>
          <p:nvSpPr>
            <p:cNvPr id="33" name="Forma libre: forma 32">
              <a:extLst>
                <a:ext uri="{FF2B5EF4-FFF2-40B4-BE49-F238E27FC236}">
                  <a16:creationId xmlns:a16="http://schemas.microsoft.com/office/drawing/2014/main" id="{C300543E-559A-46D6-86D4-D9555599FBD3}"/>
                </a:ext>
              </a:extLst>
            </p:cNvPr>
            <p:cNvSpPr/>
            <p:nvPr/>
          </p:nvSpPr>
          <p:spPr>
            <a:xfrm>
              <a:off x="8338898" y="2933858"/>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a:no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rgbClr val="FFC000"/>
                  </a:solidFill>
                  <a:latin typeface="Arial" panose="020B0604020202020204" pitchFamily="34" charset="0"/>
                  <a:ea typeface="+mn-ea"/>
                  <a:cs typeface="Arial" panose="020B0604020202020204" pitchFamily="34" charset="0"/>
                </a:rPr>
                <a:t>81,7</a:t>
              </a:r>
            </a:p>
          </p:txBody>
        </p:sp>
        <p:pic>
          <p:nvPicPr>
            <p:cNvPr id="54" name="Imagen 53" descr="Imagen que contiene estacionaria, tabla, colorido, papalote&#10;&#10;Descripción generada automáticamente">
              <a:extLst>
                <a:ext uri="{FF2B5EF4-FFF2-40B4-BE49-F238E27FC236}">
                  <a16:creationId xmlns:a16="http://schemas.microsoft.com/office/drawing/2014/main" id="{6D37AE18-78B3-4C15-AAEC-55662494F4C2}"/>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268237" y="1266239"/>
              <a:ext cx="2052000" cy="1617743"/>
            </a:xfrm>
            <a:prstGeom prst="rect">
              <a:avLst/>
            </a:prstGeom>
          </p:spPr>
        </p:pic>
      </p:grpSp>
      <p:grpSp>
        <p:nvGrpSpPr>
          <p:cNvPr id="6" name="Grupo 5">
            <a:extLst>
              <a:ext uri="{FF2B5EF4-FFF2-40B4-BE49-F238E27FC236}">
                <a16:creationId xmlns:a16="http://schemas.microsoft.com/office/drawing/2014/main" id="{0D27E882-504B-4042-9455-EC1DABF95678}"/>
              </a:ext>
            </a:extLst>
          </p:cNvPr>
          <p:cNvGrpSpPr/>
          <p:nvPr/>
        </p:nvGrpSpPr>
        <p:grpSpPr>
          <a:xfrm>
            <a:off x="2692197" y="1321689"/>
            <a:ext cx="2100527" cy="2471208"/>
            <a:chOff x="3026167" y="3994393"/>
            <a:chExt cx="2100527" cy="2471208"/>
          </a:xfrm>
        </p:grpSpPr>
        <p:sp>
          <p:nvSpPr>
            <p:cNvPr id="34" name="Rectángulo 33">
              <a:extLst>
                <a:ext uri="{FF2B5EF4-FFF2-40B4-BE49-F238E27FC236}">
                  <a16:creationId xmlns:a16="http://schemas.microsoft.com/office/drawing/2014/main" id="{B9945CD8-68A7-4C3D-80C9-F5A32FA88CF4}"/>
                </a:ext>
              </a:extLst>
            </p:cNvPr>
            <p:cNvSpPr/>
            <p:nvPr/>
          </p:nvSpPr>
          <p:spPr>
            <a:xfrm>
              <a:off x="3026167" y="3994393"/>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36" name="Forma libre: forma 35">
              <a:extLst>
                <a:ext uri="{FF2B5EF4-FFF2-40B4-BE49-F238E27FC236}">
                  <a16:creationId xmlns:a16="http://schemas.microsoft.com/office/drawing/2014/main" id="{7131C476-357E-4C45-BAB6-6E09A3A7EB68}"/>
                </a:ext>
              </a:extLst>
            </p:cNvPr>
            <p:cNvSpPr/>
            <p:nvPr/>
          </p:nvSpPr>
          <p:spPr>
            <a:xfrm>
              <a:off x="3131194" y="5946668"/>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CO" sz="1200" b="1">
                  <a:latin typeface="Arial" panose="020B0604020202020204" pitchFamily="34" charset="0"/>
                  <a:cs typeface="Arial" panose="020B0604020202020204" pitchFamily="34" charset="0"/>
                </a:rPr>
                <a:t>D5 Información y Comunicación</a:t>
              </a:r>
            </a:p>
          </p:txBody>
        </p:sp>
        <p:sp>
          <p:nvSpPr>
            <p:cNvPr id="37" name="Forma libre: forma 36">
              <a:extLst>
                <a:ext uri="{FF2B5EF4-FFF2-40B4-BE49-F238E27FC236}">
                  <a16:creationId xmlns:a16="http://schemas.microsoft.com/office/drawing/2014/main" id="{381926CC-07CA-470F-9ADE-53235C771762}"/>
                </a:ext>
              </a:extLst>
            </p:cNvPr>
            <p:cNvSpPr/>
            <p:nvPr/>
          </p:nvSpPr>
          <p:spPr>
            <a:xfrm>
              <a:off x="3131194" y="5699527"/>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86,7</a:t>
              </a:r>
            </a:p>
          </p:txBody>
        </p:sp>
        <p:pic>
          <p:nvPicPr>
            <p:cNvPr id="57" name="Imagen 56" descr="Diagrama&#10;&#10;Descripción generada automáticamente">
              <a:extLst>
                <a:ext uri="{FF2B5EF4-FFF2-40B4-BE49-F238E27FC236}">
                  <a16:creationId xmlns:a16="http://schemas.microsoft.com/office/drawing/2014/main" id="{8A92235D-D086-40D5-8EA0-0A98B706FE1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082439" y="4057613"/>
              <a:ext cx="2001795" cy="1570930"/>
            </a:xfrm>
            <a:prstGeom prst="rect">
              <a:avLst/>
            </a:prstGeom>
          </p:spPr>
        </p:pic>
      </p:grpSp>
      <p:grpSp>
        <p:nvGrpSpPr>
          <p:cNvPr id="2" name="Grupo 1">
            <a:extLst>
              <a:ext uri="{FF2B5EF4-FFF2-40B4-BE49-F238E27FC236}">
                <a16:creationId xmlns:a16="http://schemas.microsoft.com/office/drawing/2014/main" id="{2DA423A0-A72E-429A-B9E1-A7BC31459E80}"/>
              </a:ext>
            </a:extLst>
          </p:cNvPr>
          <p:cNvGrpSpPr/>
          <p:nvPr/>
        </p:nvGrpSpPr>
        <p:grpSpPr>
          <a:xfrm>
            <a:off x="7151658" y="1297985"/>
            <a:ext cx="2100527" cy="2471208"/>
            <a:chOff x="8087707" y="4015806"/>
            <a:chExt cx="2100527" cy="2471208"/>
          </a:xfrm>
        </p:grpSpPr>
        <p:sp>
          <p:nvSpPr>
            <p:cNvPr id="38" name="Rectángulo 37">
              <a:extLst>
                <a:ext uri="{FF2B5EF4-FFF2-40B4-BE49-F238E27FC236}">
                  <a16:creationId xmlns:a16="http://schemas.microsoft.com/office/drawing/2014/main" id="{BB47185E-D191-4EE5-B840-1393B3BB8164}"/>
                </a:ext>
              </a:extLst>
            </p:cNvPr>
            <p:cNvSpPr/>
            <p:nvPr/>
          </p:nvSpPr>
          <p:spPr>
            <a:xfrm>
              <a:off x="8087707" y="4015806"/>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0" name="Forma libre: forma 39">
              <a:extLst>
                <a:ext uri="{FF2B5EF4-FFF2-40B4-BE49-F238E27FC236}">
                  <a16:creationId xmlns:a16="http://schemas.microsoft.com/office/drawing/2014/main" id="{C4E43189-B53C-45D4-A70E-4EDDD3D4A352}"/>
                </a:ext>
              </a:extLst>
            </p:cNvPr>
            <p:cNvSpPr/>
            <p:nvPr/>
          </p:nvSpPr>
          <p:spPr>
            <a:xfrm>
              <a:off x="8192734" y="5968081"/>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191670"/>
                <a:satOff val="0"/>
                <a:lumOff val="-2941"/>
                <a:alphaOff val="0"/>
              </a:schemeClr>
            </a:fillRef>
            <a:effectRef idx="3">
              <a:schemeClr val="accent4">
                <a:hueOff val="191670"/>
                <a:satOff val="0"/>
                <a:lumOff val="-2941"/>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CO" sz="1200" b="1">
                  <a:solidFill>
                    <a:schemeClr val="bg1"/>
                  </a:solidFill>
                  <a:latin typeface="Arial" panose="020B0604020202020204" pitchFamily="34" charset="0"/>
                  <a:cs typeface="Arial" panose="020B0604020202020204" pitchFamily="34" charset="0"/>
                </a:rPr>
                <a:t>D6 Gestión del Conocimiento</a:t>
              </a:r>
            </a:p>
          </p:txBody>
        </p:sp>
        <p:sp>
          <p:nvSpPr>
            <p:cNvPr id="41" name="Forma libre: forma 40">
              <a:extLst>
                <a:ext uri="{FF2B5EF4-FFF2-40B4-BE49-F238E27FC236}">
                  <a16:creationId xmlns:a16="http://schemas.microsoft.com/office/drawing/2014/main" id="{56C4B9AC-D68C-41A6-991C-5EA2FBAB6862}"/>
                </a:ext>
              </a:extLst>
            </p:cNvPr>
            <p:cNvSpPr/>
            <p:nvPr/>
          </p:nvSpPr>
          <p:spPr>
            <a:xfrm>
              <a:off x="8192734" y="5720940"/>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85,1</a:t>
              </a:r>
            </a:p>
          </p:txBody>
        </p:sp>
        <p:pic>
          <p:nvPicPr>
            <p:cNvPr id="63" name="Imagen 62">
              <a:extLst>
                <a:ext uri="{FF2B5EF4-FFF2-40B4-BE49-F238E27FC236}">
                  <a16:creationId xmlns:a16="http://schemas.microsoft.com/office/drawing/2014/main" id="{24E9EC7C-836D-47A0-9A7B-8329FF9DD4CD}"/>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8115843" y="4057613"/>
              <a:ext cx="2052000" cy="1592343"/>
            </a:xfrm>
            <a:prstGeom prst="rect">
              <a:avLst/>
            </a:prstGeom>
          </p:spPr>
        </p:pic>
      </p:grpSp>
      <p:grpSp>
        <p:nvGrpSpPr>
          <p:cNvPr id="5" name="Grupo 4">
            <a:extLst>
              <a:ext uri="{FF2B5EF4-FFF2-40B4-BE49-F238E27FC236}">
                <a16:creationId xmlns:a16="http://schemas.microsoft.com/office/drawing/2014/main" id="{9F37F206-6B78-453B-A306-B7F847579A30}"/>
              </a:ext>
            </a:extLst>
          </p:cNvPr>
          <p:cNvGrpSpPr/>
          <p:nvPr/>
        </p:nvGrpSpPr>
        <p:grpSpPr>
          <a:xfrm>
            <a:off x="4992043" y="1321689"/>
            <a:ext cx="2100527" cy="2471208"/>
            <a:chOff x="5755780" y="4006495"/>
            <a:chExt cx="2100527" cy="2471208"/>
          </a:xfrm>
        </p:grpSpPr>
        <p:sp>
          <p:nvSpPr>
            <p:cNvPr id="42" name="Rectángulo 41">
              <a:extLst>
                <a:ext uri="{FF2B5EF4-FFF2-40B4-BE49-F238E27FC236}">
                  <a16:creationId xmlns:a16="http://schemas.microsoft.com/office/drawing/2014/main" id="{A7EDCB09-C33D-4D73-9DA9-586B6AB43A55}"/>
                </a:ext>
              </a:extLst>
            </p:cNvPr>
            <p:cNvSpPr/>
            <p:nvPr/>
          </p:nvSpPr>
          <p:spPr>
            <a:xfrm>
              <a:off x="5755780" y="4006495"/>
              <a:ext cx="2100527" cy="2471208"/>
            </a:xfrm>
            <a:prstGeom prst="rect">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4" name="Forma libre: forma 43">
              <a:extLst>
                <a:ext uri="{FF2B5EF4-FFF2-40B4-BE49-F238E27FC236}">
                  <a16:creationId xmlns:a16="http://schemas.microsoft.com/office/drawing/2014/main" id="{B1DFAAC6-34FA-4FA9-BE2F-80678574810B}"/>
                </a:ext>
              </a:extLst>
            </p:cNvPr>
            <p:cNvSpPr/>
            <p:nvPr/>
          </p:nvSpPr>
          <p:spPr>
            <a:xfrm>
              <a:off x="5860806" y="5958770"/>
              <a:ext cx="1890474" cy="420085"/>
            </a:xfrm>
            <a:custGeom>
              <a:avLst/>
              <a:gdLst>
                <a:gd name="connsiteX0" fmla="*/ 0 w 1890474"/>
                <a:gd name="connsiteY0" fmla="*/ 0 h 420085"/>
                <a:gd name="connsiteX1" fmla="*/ 1890474 w 1890474"/>
                <a:gd name="connsiteY1" fmla="*/ 0 h 420085"/>
                <a:gd name="connsiteX2" fmla="*/ 1890474 w 1890474"/>
                <a:gd name="connsiteY2" fmla="*/ 420085 h 420085"/>
                <a:gd name="connsiteX3" fmla="*/ 0 w 1890474"/>
                <a:gd name="connsiteY3" fmla="*/ 420085 h 420085"/>
                <a:gd name="connsiteX4" fmla="*/ 0 w 1890474"/>
                <a:gd name="connsiteY4" fmla="*/ 0 h 42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420085">
                  <a:moveTo>
                    <a:pt x="0" y="0"/>
                  </a:moveTo>
                  <a:lnTo>
                    <a:pt x="1890474" y="0"/>
                  </a:lnTo>
                  <a:lnTo>
                    <a:pt x="1890474" y="420085"/>
                  </a:lnTo>
                  <a:lnTo>
                    <a:pt x="0" y="420085"/>
                  </a:lnTo>
                  <a:lnTo>
                    <a:pt x="0" y="0"/>
                  </a:lnTo>
                  <a:close/>
                </a:path>
              </a:pathLst>
            </a:custGeom>
            <a:solidFill>
              <a:srgbClr val="FFC000"/>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algn="ctr" defTabSz="533400">
                <a:lnSpc>
                  <a:spcPct val="90000"/>
                </a:lnSpc>
                <a:spcBef>
                  <a:spcPct val="0"/>
                </a:spcBef>
                <a:spcAft>
                  <a:spcPct val="35000"/>
                </a:spcAft>
              </a:pPr>
              <a:r>
                <a:rPr lang="es-CO" sz="1200" b="1">
                  <a:latin typeface="Arial" panose="020B0604020202020204" pitchFamily="34" charset="0"/>
                  <a:cs typeface="Arial" panose="020B0604020202020204" pitchFamily="34" charset="0"/>
                </a:rPr>
                <a:t>D7 Control Interno</a:t>
              </a:r>
            </a:p>
          </p:txBody>
        </p:sp>
        <p:sp>
          <p:nvSpPr>
            <p:cNvPr id="45" name="Forma libre: forma 44">
              <a:extLst>
                <a:ext uri="{FF2B5EF4-FFF2-40B4-BE49-F238E27FC236}">
                  <a16:creationId xmlns:a16="http://schemas.microsoft.com/office/drawing/2014/main" id="{28520C5A-6D3B-40F5-85D1-D42A9283C52B}"/>
                </a:ext>
              </a:extLst>
            </p:cNvPr>
            <p:cNvSpPr/>
            <p:nvPr/>
          </p:nvSpPr>
          <p:spPr>
            <a:xfrm>
              <a:off x="5860806" y="5711629"/>
              <a:ext cx="1890474" cy="247140"/>
            </a:xfrm>
            <a:custGeom>
              <a:avLst/>
              <a:gdLst>
                <a:gd name="connsiteX0" fmla="*/ 0 w 1890474"/>
                <a:gd name="connsiteY0" fmla="*/ 0 h 247140"/>
                <a:gd name="connsiteX1" fmla="*/ 1890474 w 1890474"/>
                <a:gd name="connsiteY1" fmla="*/ 0 h 247140"/>
                <a:gd name="connsiteX2" fmla="*/ 1890474 w 1890474"/>
                <a:gd name="connsiteY2" fmla="*/ 247140 h 247140"/>
                <a:gd name="connsiteX3" fmla="*/ 0 w 1890474"/>
                <a:gd name="connsiteY3" fmla="*/ 247140 h 247140"/>
                <a:gd name="connsiteX4" fmla="*/ 0 w 1890474"/>
                <a:gd name="connsiteY4" fmla="*/ 0 h 247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474" h="247140">
                  <a:moveTo>
                    <a:pt x="0" y="0"/>
                  </a:moveTo>
                  <a:lnTo>
                    <a:pt x="1890474" y="0"/>
                  </a:lnTo>
                  <a:lnTo>
                    <a:pt x="1890474" y="247140"/>
                  </a:lnTo>
                  <a:lnTo>
                    <a:pt x="0" y="2471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CO" sz="1600" b="1" i="0" u="none" kern="1200">
                  <a:solidFill>
                    <a:schemeClr val="accent2"/>
                  </a:solidFill>
                  <a:latin typeface="Arial" panose="020B0604020202020204" pitchFamily="34" charset="0"/>
                  <a:ea typeface="+mn-ea"/>
                  <a:cs typeface="Arial" panose="020B0604020202020204" pitchFamily="34" charset="0"/>
                </a:rPr>
                <a:t>85,6</a:t>
              </a:r>
            </a:p>
          </p:txBody>
        </p:sp>
        <p:pic>
          <p:nvPicPr>
            <p:cNvPr id="66" name="Imagen 65" descr="Diagrama, nombre de la empresa&#10;&#10;Descripción generada automáticamente">
              <a:extLst>
                <a:ext uri="{FF2B5EF4-FFF2-40B4-BE49-F238E27FC236}">
                  <a16:creationId xmlns:a16="http://schemas.microsoft.com/office/drawing/2014/main" id="{8AF915DB-AEBF-42E4-B6C3-5D86755071C6}"/>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5815240" y="4048302"/>
              <a:ext cx="2041067" cy="1656000"/>
            </a:xfrm>
            <a:prstGeom prst="rect">
              <a:avLst/>
            </a:prstGeom>
          </p:spPr>
        </p:pic>
      </p:grpSp>
      <p:sp>
        <p:nvSpPr>
          <p:cNvPr id="46" name="Rectángulo 45">
            <a:extLst>
              <a:ext uri="{FF2B5EF4-FFF2-40B4-BE49-F238E27FC236}">
                <a16:creationId xmlns:a16="http://schemas.microsoft.com/office/drawing/2014/main" id="{9AB5B548-C0A6-4E3A-9D26-EA02B3433CF5}"/>
              </a:ext>
            </a:extLst>
          </p:cNvPr>
          <p:cNvSpPr/>
          <p:nvPr/>
        </p:nvSpPr>
        <p:spPr>
          <a:xfrm>
            <a:off x="9411667" y="1297984"/>
            <a:ext cx="2501660" cy="2471209"/>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25000"/>
                </a:schemeClr>
              </a:solidFill>
            </a:endParaRPr>
          </a:p>
        </p:txBody>
      </p:sp>
      <p:sp>
        <p:nvSpPr>
          <p:cNvPr id="52" name="CuadroTexto 51">
            <a:extLst>
              <a:ext uri="{FF2B5EF4-FFF2-40B4-BE49-F238E27FC236}">
                <a16:creationId xmlns:a16="http://schemas.microsoft.com/office/drawing/2014/main" id="{0F5145A3-EE02-493C-B576-D50F4B6CEAF8}"/>
              </a:ext>
            </a:extLst>
          </p:cNvPr>
          <p:cNvSpPr txBox="1"/>
          <p:nvPr/>
        </p:nvSpPr>
        <p:spPr>
          <a:xfrm>
            <a:off x="9394776" y="1266154"/>
            <a:ext cx="2382562" cy="2523768"/>
          </a:xfrm>
          <a:prstGeom prst="rect">
            <a:avLst/>
          </a:prstGeom>
          <a:noFill/>
        </p:spPr>
        <p:txBody>
          <a:bodyPr wrap="square" rtlCol="0">
            <a:spAutoFit/>
          </a:bodyPr>
          <a:lstStyle/>
          <a:p>
            <a:pPr algn="just"/>
            <a:r>
              <a:rPr lang="es-ES_tradnl" sz="1300" b="1">
                <a:solidFill>
                  <a:schemeClr val="tx1">
                    <a:lumMod val="65000"/>
                    <a:lumOff val="35000"/>
                  </a:schemeClr>
                </a:solidFill>
                <a:latin typeface="Century Gothic" panose="020B0502020202020204" pitchFamily="34" charset="0"/>
              </a:rPr>
              <a:t>Dimensiones en los que mejor nos va:</a:t>
            </a:r>
          </a:p>
          <a:p>
            <a:pPr marL="171450" indent="-171450" algn="just">
              <a:buFont typeface="Arial" panose="020B0604020202020204" pitchFamily="34" charset="0"/>
              <a:buChar char="•"/>
            </a:pPr>
            <a:r>
              <a:rPr lang="es-ES_tradnl" sz="1200">
                <a:solidFill>
                  <a:schemeClr val="tx1">
                    <a:lumMod val="65000"/>
                    <a:lumOff val="35000"/>
                  </a:schemeClr>
                </a:solidFill>
                <a:latin typeface="Century Gothic" panose="020B0502020202020204" pitchFamily="34" charset="0"/>
              </a:rPr>
              <a:t>Se calculó un promedio entre las cuatro entidades para obtener un dato representativo del Sector Hacienda por dimensiones.</a:t>
            </a:r>
          </a:p>
          <a:p>
            <a:pPr marL="171450" indent="-171450" algn="just">
              <a:buFont typeface="Arial" panose="020B0604020202020204" pitchFamily="34" charset="0"/>
              <a:buChar char="•"/>
            </a:pPr>
            <a:endParaRPr lang="es-ES_tradnl" sz="1200">
              <a:solidFill>
                <a:schemeClr val="tx1">
                  <a:lumMod val="65000"/>
                  <a:lumOff val="35000"/>
                </a:schemeClr>
              </a:solidFill>
              <a:latin typeface="Century Gothic" panose="020B0502020202020204" pitchFamily="34" charset="0"/>
            </a:endParaRPr>
          </a:p>
          <a:p>
            <a:pPr marL="171450" indent="-171450" algn="just">
              <a:buFont typeface="Arial" panose="020B0604020202020204" pitchFamily="34" charset="0"/>
              <a:buChar char="•"/>
            </a:pPr>
            <a:r>
              <a:rPr lang="es-ES_tradnl" sz="1200">
                <a:solidFill>
                  <a:schemeClr val="tx1">
                    <a:lumMod val="65000"/>
                    <a:lumOff val="35000"/>
                  </a:schemeClr>
                </a:solidFill>
                <a:latin typeface="Century Gothic" panose="020B0502020202020204" pitchFamily="34" charset="0"/>
              </a:rPr>
              <a:t>Las mejores puntuadas son </a:t>
            </a:r>
            <a:r>
              <a:rPr lang="es-ES_tradnl" sz="1200" u="sng">
                <a:solidFill>
                  <a:schemeClr val="tx1">
                    <a:lumMod val="65000"/>
                    <a:lumOff val="35000"/>
                  </a:schemeClr>
                </a:solidFill>
                <a:latin typeface="Century Gothic" panose="020B0502020202020204" pitchFamily="34" charset="0"/>
              </a:rPr>
              <a:t>Gestión con Valores para Resultados</a:t>
            </a:r>
            <a:r>
              <a:rPr lang="es-ES_tradnl" sz="1200">
                <a:solidFill>
                  <a:schemeClr val="tx1">
                    <a:lumMod val="65000"/>
                    <a:lumOff val="35000"/>
                  </a:schemeClr>
                </a:solidFill>
                <a:latin typeface="Century Gothic" panose="020B0502020202020204" pitchFamily="34" charset="0"/>
              </a:rPr>
              <a:t>, </a:t>
            </a:r>
            <a:r>
              <a:rPr lang="es-ES_tradnl" sz="1200" u="sng">
                <a:solidFill>
                  <a:schemeClr val="tx1">
                    <a:lumMod val="65000"/>
                    <a:lumOff val="35000"/>
                  </a:schemeClr>
                </a:solidFill>
                <a:latin typeface="Century Gothic" panose="020B0502020202020204" pitchFamily="34" charset="0"/>
              </a:rPr>
              <a:t>Información y Comunicación</a:t>
            </a:r>
            <a:r>
              <a:rPr lang="es-ES_tradnl" sz="1200">
                <a:solidFill>
                  <a:schemeClr val="tx1">
                    <a:lumMod val="65000"/>
                    <a:lumOff val="35000"/>
                  </a:schemeClr>
                </a:solidFill>
                <a:latin typeface="Century Gothic" panose="020B0502020202020204" pitchFamily="34" charset="0"/>
              </a:rPr>
              <a:t> y </a:t>
            </a:r>
            <a:r>
              <a:rPr lang="es-ES_tradnl" sz="1200" u="sng">
                <a:solidFill>
                  <a:schemeClr val="tx1">
                    <a:lumMod val="65000"/>
                    <a:lumOff val="35000"/>
                  </a:schemeClr>
                </a:solidFill>
                <a:latin typeface="Century Gothic" panose="020B0502020202020204" pitchFamily="34" charset="0"/>
              </a:rPr>
              <a:t>Control Interno.</a:t>
            </a:r>
            <a:endParaRPr lang="es-ES_tradnl" sz="1200" b="1">
              <a:solidFill>
                <a:schemeClr val="tx1">
                  <a:lumMod val="65000"/>
                  <a:lumOff val="35000"/>
                </a:schemeClr>
              </a:solidFill>
              <a:latin typeface="Century Gothic" panose="020B0502020202020204" pitchFamily="34" charset="0"/>
            </a:endParaRPr>
          </a:p>
        </p:txBody>
      </p:sp>
      <p:sp>
        <p:nvSpPr>
          <p:cNvPr id="53" name="Rectángulo 52">
            <a:extLst>
              <a:ext uri="{FF2B5EF4-FFF2-40B4-BE49-F238E27FC236}">
                <a16:creationId xmlns:a16="http://schemas.microsoft.com/office/drawing/2014/main" id="{EA137AF1-9D3A-42BC-9C64-26C13F50A2A2}"/>
              </a:ext>
            </a:extLst>
          </p:cNvPr>
          <p:cNvSpPr/>
          <p:nvPr/>
        </p:nvSpPr>
        <p:spPr>
          <a:xfrm>
            <a:off x="7288589" y="4839805"/>
            <a:ext cx="4173066" cy="1356806"/>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25000"/>
                </a:schemeClr>
              </a:solidFill>
            </a:endParaRPr>
          </a:p>
        </p:txBody>
      </p:sp>
      <p:sp>
        <p:nvSpPr>
          <p:cNvPr id="55" name="CuadroTexto 54">
            <a:extLst>
              <a:ext uri="{FF2B5EF4-FFF2-40B4-BE49-F238E27FC236}">
                <a16:creationId xmlns:a16="http://schemas.microsoft.com/office/drawing/2014/main" id="{1D373BEA-C6A1-44E5-A15D-2AF3E5AE7A63}"/>
              </a:ext>
            </a:extLst>
          </p:cNvPr>
          <p:cNvSpPr txBox="1"/>
          <p:nvPr/>
        </p:nvSpPr>
        <p:spPr>
          <a:xfrm>
            <a:off x="7288588" y="4800080"/>
            <a:ext cx="4217389" cy="1292662"/>
          </a:xfrm>
          <a:prstGeom prst="rect">
            <a:avLst/>
          </a:prstGeom>
          <a:noFill/>
        </p:spPr>
        <p:txBody>
          <a:bodyPr wrap="square" rtlCol="0">
            <a:spAutoFit/>
          </a:bodyPr>
          <a:lstStyle/>
          <a:p>
            <a:r>
              <a:rPr lang="es-ES_tradnl" sz="1300" b="1">
                <a:solidFill>
                  <a:schemeClr val="tx1">
                    <a:lumMod val="65000"/>
                    <a:lumOff val="35000"/>
                  </a:schemeClr>
                </a:solidFill>
                <a:latin typeface="Century Gothic" panose="020B0502020202020204" pitchFamily="34" charset="0"/>
              </a:rPr>
              <a:t>Dimensiones en los que tenemos mayores desafíos:</a:t>
            </a:r>
          </a:p>
          <a:p>
            <a:r>
              <a:rPr lang="es-ES_tradnl" sz="1300">
                <a:solidFill>
                  <a:schemeClr val="tx1">
                    <a:lumMod val="65000"/>
                    <a:lumOff val="35000"/>
                  </a:schemeClr>
                </a:solidFill>
                <a:latin typeface="Century Gothic" panose="020B0502020202020204" pitchFamily="34" charset="0"/>
              </a:rPr>
              <a:t>Así mismo, se detectaron las dimensiones con menores promedios, para las cuales se deben fortalecer los planes de acción y el seguimiento, con el fin de optimizar el desempeño.</a:t>
            </a:r>
          </a:p>
        </p:txBody>
      </p:sp>
      <p:sp>
        <p:nvSpPr>
          <p:cNvPr id="47" name="Título 1">
            <a:extLst>
              <a:ext uri="{FF2B5EF4-FFF2-40B4-BE49-F238E27FC236}">
                <a16:creationId xmlns:a16="http://schemas.microsoft.com/office/drawing/2014/main" id="{3897D2CD-C156-422C-9924-E12029E6E71B}"/>
              </a:ext>
            </a:extLst>
          </p:cNvPr>
          <p:cNvSpPr txBox="1">
            <a:spLocks/>
          </p:cNvSpPr>
          <p:nvPr/>
        </p:nvSpPr>
        <p:spPr>
          <a:xfrm>
            <a:off x="909024" y="32545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419" dirty="0">
                <a:solidFill>
                  <a:srgbClr val="C00000"/>
                </a:solidFill>
                <a:latin typeface="+mn-lt"/>
                <a:ea typeface="+mn-ea"/>
                <a:cs typeface="+mn-cs"/>
              </a:rPr>
              <a:t>Índice de Desempeño Institucional</a:t>
            </a:r>
          </a:p>
          <a:p>
            <a:pPr algn="r"/>
            <a:r>
              <a:rPr lang="es-MX" sz="2400" dirty="0">
                <a:solidFill>
                  <a:srgbClr val="C00000"/>
                </a:solidFill>
                <a:latin typeface="+mn-lt"/>
                <a:ea typeface="+mn-ea"/>
                <a:cs typeface="+mn-cs"/>
              </a:rPr>
              <a:t>Resultados globales por dimensiones Sector Hacienda </a:t>
            </a:r>
            <a:endParaRPr lang="es-CO" sz="2400"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764973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5">
            <a:extLst>
              <a:ext uri="{FF2B5EF4-FFF2-40B4-BE49-F238E27FC236}">
                <a16:creationId xmlns:a16="http://schemas.microsoft.com/office/drawing/2014/main" id="{9D1E0C9E-E556-D141-9526-FCFF152AE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4981619"/>
            <a:ext cx="676276"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 name="Gráfico 60">
            <a:extLst>
              <a:ext uri="{FF2B5EF4-FFF2-40B4-BE49-F238E27FC236}">
                <a16:creationId xmlns:a16="http://schemas.microsoft.com/office/drawing/2014/main" id="{0B628FF6-5429-B54E-B2B4-E92C9C96576F}"/>
              </a:ext>
            </a:extLst>
          </p:cNvPr>
          <p:cNvGraphicFramePr>
            <a:graphicFrameLocks/>
          </p:cNvGraphicFramePr>
          <p:nvPr/>
        </p:nvGraphicFramePr>
        <p:xfrm>
          <a:off x="352540" y="3250699"/>
          <a:ext cx="11556694" cy="3179130"/>
        </p:xfrm>
        <a:graphic>
          <a:graphicData uri="http://schemas.openxmlformats.org/drawingml/2006/chart">
            <c:chart xmlns:c="http://schemas.openxmlformats.org/drawingml/2006/chart" xmlns:r="http://schemas.openxmlformats.org/officeDocument/2006/relationships" r:id="rId3"/>
          </a:graphicData>
        </a:graphic>
      </p:graphicFrame>
      <p:sp>
        <p:nvSpPr>
          <p:cNvPr id="2" name="Triángulo 1">
            <a:extLst>
              <a:ext uri="{FF2B5EF4-FFF2-40B4-BE49-F238E27FC236}">
                <a16:creationId xmlns:a16="http://schemas.microsoft.com/office/drawing/2014/main" id="{42A14D2B-1986-404F-AF4B-87062E07C8F2}"/>
              </a:ext>
            </a:extLst>
          </p:cNvPr>
          <p:cNvSpPr/>
          <p:nvPr/>
        </p:nvSpPr>
        <p:spPr>
          <a:xfrm>
            <a:off x="879471"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5276A2C0-CDE3-F742-8AC3-237314E00F40}"/>
              </a:ext>
            </a:extLst>
          </p:cNvPr>
          <p:cNvSpPr txBox="1"/>
          <p:nvPr/>
        </p:nvSpPr>
        <p:spPr>
          <a:xfrm>
            <a:off x="1034093" y="2804210"/>
            <a:ext cx="397866" cy="276999"/>
          </a:xfrm>
          <a:prstGeom prst="rect">
            <a:avLst/>
          </a:prstGeom>
          <a:noFill/>
        </p:spPr>
        <p:txBody>
          <a:bodyPr wrap="none" rtlCol="0">
            <a:spAutoFit/>
          </a:bodyPr>
          <a:lstStyle/>
          <a:p>
            <a:r>
              <a:rPr lang="es-CO" sz="1200">
                <a:latin typeface="Century Gothic" panose="020B0502020202020204" pitchFamily="34" charset="0"/>
              </a:rPr>
              <a:t>0,6</a:t>
            </a:r>
          </a:p>
        </p:txBody>
      </p:sp>
      <p:sp>
        <p:nvSpPr>
          <p:cNvPr id="76" name="Triángulo 75">
            <a:extLst>
              <a:ext uri="{FF2B5EF4-FFF2-40B4-BE49-F238E27FC236}">
                <a16:creationId xmlns:a16="http://schemas.microsoft.com/office/drawing/2014/main" id="{3CA17985-AB2D-C445-BAD3-2C5C09FB58E9}"/>
              </a:ext>
            </a:extLst>
          </p:cNvPr>
          <p:cNvSpPr/>
          <p:nvPr/>
        </p:nvSpPr>
        <p:spPr>
          <a:xfrm>
            <a:off x="1627355"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77" name="CuadroTexto 76">
            <a:extLst>
              <a:ext uri="{FF2B5EF4-FFF2-40B4-BE49-F238E27FC236}">
                <a16:creationId xmlns:a16="http://schemas.microsoft.com/office/drawing/2014/main" id="{2F0DA13A-025E-BF42-8011-E034F57D4A1E}"/>
              </a:ext>
            </a:extLst>
          </p:cNvPr>
          <p:cNvSpPr txBox="1"/>
          <p:nvPr/>
        </p:nvSpPr>
        <p:spPr>
          <a:xfrm>
            <a:off x="1781977" y="2804210"/>
            <a:ext cx="397866" cy="276999"/>
          </a:xfrm>
          <a:prstGeom prst="rect">
            <a:avLst/>
          </a:prstGeom>
          <a:noFill/>
        </p:spPr>
        <p:txBody>
          <a:bodyPr wrap="none" rtlCol="0">
            <a:spAutoFit/>
          </a:bodyPr>
          <a:lstStyle/>
          <a:p>
            <a:r>
              <a:rPr lang="es-CO" sz="1200">
                <a:latin typeface="Century Gothic" panose="020B0502020202020204" pitchFamily="34" charset="0"/>
              </a:rPr>
              <a:t>1,3</a:t>
            </a:r>
          </a:p>
        </p:txBody>
      </p:sp>
      <p:sp>
        <p:nvSpPr>
          <p:cNvPr id="78" name="Triángulo 77">
            <a:extLst>
              <a:ext uri="{FF2B5EF4-FFF2-40B4-BE49-F238E27FC236}">
                <a16:creationId xmlns:a16="http://schemas.microsoft.com/office/drawing/2014/main" id="{AE84664B-464F-2C4F-8319-32D6EE7C330D}"/>
              </a:ext>
            </a:extLst>
          </p:cNvPr>
          <p:cNvSpPr/>
          <p:nvPr/>
        </p:nvSpPr>
        <p:spPr>
          <a:xfrm>
            <a:off x="2326207"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79" name="CuadroTexto 78">
            <a:extLst>
              <a:ext uri="{FF2B5EF4-FFF2-40B4-BE49-F238E27FC236}">
                <a16:creationId xmlns:a16="http://schemas.microsoft.com/office/drawing/2014/main" id="{C0C93B9D-90E3-FA4F-9A59-2E1950674A40}"/>
              </a:ext>
            </a:extLst>
          </p:cNvPr>
          <p:cNvSpPr txBox="1"/>
          <p:nvPr/>
        </p:nvSpPr>
        <p:spPr>
          <a:xfrm>
            <a:off x="2480829" y="2804210"/>
            <a:ext cx="397866" cy="276999"/>
          </a:xfrm>
          <a:prstGeom prst="rect">
            <a:avLst/>
          </a:prstGeom>
          <a:noFill/>
        </p:spPr>
        <p:txBody>
          <a:bodyPr wrap="none" rtlCol="0">
            <a:spAutoFit/>
          </a:bodyPr>
          <a:lstStyle/>
          <a:p>
            <a:r>
              <a:rPr lang="es-CO" sz="1200">
                <a:latin typeface="Century Gothic" panose="020B0502020202020204" pitchFamily="34" charset="0"/>
              </a:rPr>
              <a:t>0,9</a:t>
            </a:r>
          </a:p>
        </p:txBody>
      </p:sp>
      <p:sp>
        <p:nvSpPr>
          <p:cNvPr id="80" name="Triángulo 79">
            <a:extLst>
              <a:ext uri="{FF2B5EF4-FFF2-40B4-BE49-F238E27FC236}">
                <a16:creationId xmlns:a16="http://schemas.microsoft.com/office/drawing/2014/main" id="{BDA8791E-671E-A045-BC27-EB52A01A2A1E}"/>
              </a:ext>
            </a:extLst>
          </p:cNvPr>
          <p:cNvSpPr/>
          <p:nvPr/>
        </p:nvSpPr>
        <p:spPr>
          <a:xfrm>
            <a:off x="3046698"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81" name="CuadroTexto 80">
            <a:extLst>
              <a:ext uri="{FF2B5EF4-FFF2-40B4-BE49-F238E27FC236}">
                <a16:creationId xmlns:a16="http://schemas.microsoft.com/office/drawing/2014/main" id="{E9ACFDEF-CE63-E747-A788-06BC75DEEBE5}"/>
              </a:ext>
            </a:extLst>
          </p:cNvPr>
          <p:cNvSpPr txBox="1"/>
          <p:nvPr/>
        </p:nvSpPr>
        <p:spPr>
          <a:xfrm>
            <a:off x="3201320" y="2804210"/>
            <a:ext cx="397866" cy="276999"/>
          </a:xfrm>
          <a:prstGeom prst="rect">
            <a:avLst/>
          </a:prstGeom>
          <a:noFill/>
        </p:spPr>
        <p:txBody>
          <a:bodyPr wrap="none" rtlCol="0">
            <a:spAutoFit/>
          </a:bodyPr>
          <a:lstStyle/>
          <a:p>
            <a:r>
              <a:rPr lang="es-CO" sz="1200">
                <a:latin typeface="Century Gothic" panose="020B0502020202020204" pitchFamily="34" charset="0"/>
              </a:rPr>
              <a:t>1,6</a:t>
            </a:r>
          </a:p>
        </p:txBody>
      </p:sp>
      <p:sp>
        <p:nvSpPr>
          <p:cNvPr id="82" name="Triángulo 81">
            <a:extLst>
              <a:ext uri="{FF2B5EF4-FFF2-40B4-BE49-F238E27FC236}">
                <a16:creationId xmlns:a16="http://schemas.microsoft.com/office/drawing/2014/main" id="{B5B85E72-6EF0-F14A-AE51-21C8417127C2}"/>
              </a:ext>
            </a:extLst>
          </p:cNvPr>
          <p:cNvSpPr/>
          <p:nvPr/>
        </p:nvSpPr>
        <p:spPr>
          <a:xfrm>
            <a:off x="3777976"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83" name="CuadroTexto 82">
            <a:extLst>
              <a:ext uri="{FF2B5EF4-FFF2-40B4-BE49-F238E27FC236}">
                <a16:creationId xmlns:a16="http://schemas.microsoft.com/office/drawing/2014/main" id="{E1722E95-9228-1349-8CC4-8AD391A59AA8}"/>
              </a:ext>
            </a:extLst>
          </p:cNvPr>
          <p:cNvSpPr txBox="1"/>
          <p:nvPr/>
        </p:nvSpPr>
        <p:spPr>
          <a:xfrm>
            <a:off x="3932598" y="2804210"/>
            <a:ext cx="397866" cy="276999"/>
          </a:xfrm>
          <a:prstGeom prst="rect">
            <a:avLst/>
          </a:prstGeom>
          <a:noFill/>
        </p:spPr>
        <p:txBody>
          <a:bodyPr wrap="none" rtlCol="0">
            <a:spAutoFit/>
          </a:bodyPr>
          <a:lstStyle/>
          <a:p>
            <a:r>
              <a:rPr lang="es-CO" sz="1200">
                <a:latin typeface="Century Gothic" panose="020B0502020202020204" pitchFamily="34" charset="0"/>
              </a:rPr>
              <a:t>2,7</a:t>
            </a:r>
          </a:p>
        </p:txBody>
      </p:sp>
      <p:sp>
        <p:nvSpPr>
          <p:cNvPr id="84" name="Triángulo 83">
            <a:extLst>
              <a:ext uri="{FF2B5EF4-FFF2-40B4-BE49-F238E27FC236}">
                <a16:creationId xmlns:a16="http://schemas.microsoft.com/office/drawing/2014/main" id="{1C346C14-DBA9-5943-8590-E92655637C91}"/>
              </a:ext>
            </a:extLst>
          </p:cNvPr>
          <p:cNvSpPr/>
          <p:nvPr/>
        </p:nvSpPr>
        <p:spPr>
          <a:xfrm>
            <a:off x="4495525"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85" name="CuadroTexto 84">
            <a:extLst>
              <a:ext uri="{FF2B5EF4-FFF2-40B4-BE49-F238E27FC236}">
                <a16:creationId xmlns:a16="http://schemas.microsoft.com/office/drawing/2014/main" id="{88BD6663-04AB-174C-B29C-7A70DAABB3D7}"/>
              </a:ext>
            </a:extLst>
          </p:cNvPr>
          <p:cNvSpPr txBox="1"/>
          <p:nvPr/>
        </p:nvSpPr>
        <p:spPr>
          <a:xfrm>
            <a:off x="4650147" y="2804210"/>
            <a:ext cx="482824" cy="276999"/>
          </a:xfrm>
          <a:prstGeom prst="rect">
            <a:avLst/>
          </a:prstGeom>
          <a:noFill/>
        </p:spPr>
        <p:txBody>
          <a:bodyPr wrap="none" rtlCol="0">
            <a:spAutoFit/>
          </a:bodyPr>
          <a:lstStyle/>
          <a:p>
            <a:r>
              <a:rPr lang="es-CO" sz="1200">
                <a:latin typeface="Century Gothic" panose="020B0502020202020204" pitchFamily="34" charset="0"/>
              </a:rPr>
              <a:t>21,8</a:t>
            </a:r>
          </a:p>
        </p:txBody>
      </p:sp>
      <p:sp>
        <p:nvSpPr>
          <p:cNvPr id="86" name="Triángulo 85">
            <a:extLst>
              <a:ext uri="{FF2B5EF4-FFF2-40B4-BE49-F238E27FC236}">
                <a16:creationId xmlns:a16="http://schemas.microsoft.com/office/drawing/2014/main" id="{809885EE-2202-E24A-B1DD-74B1EC491111}"/>
              </a:ext>
            </a:extLst>
          </p:cNvPr>
          <p:cNvSpPr/>
          <p:nvPr/>
        </p:nvSpPr>
        <p:spPr>
          <a:xfrm>
            <a:off x="5265926"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87" name="CuadroTexto 86">
            <a:extLst>
              <a:ext uri="{FF2B5EF4-FFF2-40B4-BE49-F238E27FC236}">
                <a16:creationId xmlns:a16="http://schemas.microsoft.com/office/drawing/2014/main" id="{42EC8696-B9E6-AD42-846B-AC29E1E9BB31}"/>
              </a:ext>
            </a:extLst>
          </p:cNvPr>
          <p:cNvSpPr txBox="1"/>
          <p:nvPr/>
        </p:nvSpPr>
        <p:spPr>
          <a:xfrm>
            <a:off x="5420548" y="2804210"/>
            <a:ext cx="397866" cy="276999"/>
          </a:xfrm>
          <a:prstGeom prst="rect">
            <a:avLst/>
          </a:prstGeom>
          <a:noFill/>
        </p:spPr>
        <p:txBody>
          <a:bodyPr wrap="none" rtlCol="0">
            <a:spAutoFit/>
          </a:bodyPr>
          <a:lstStyle/>
          <a:p>
            <a:r>
              <a:rPr lang="es-CO" sz="1200">
                <a:latin typeface="Century Gothic" panose="020B0502020202020204" pitchFamily="34" charset="0"/>
              </a:rPr>
              <a:t>7,8</a:t>
            </a:r>
          </a:p>
        </p:txBody>
      </p:sp>
      <p:sp>
        <p:nvSpPr>
          <p:cNvPr id="88" name="Triángulo 87">
            <a:extLst>
              <a:ext uri="{FF2B5EF4-FFF2-40B4-BE49-F238E27FC236}">
                <a16:creationId xmlns:a16="http://schemas.microsoft.com/office/drawing/2014/main" id="{71057845-A023-F34E-9AC0-0E5172FF74E8}"/>
              </a:ext>
            </a:extLst>
          </p:cNvPr>
          <p:cNvSpPr/>
          <p:nvPr/>
        </p:nvSpPr>
        <p:spPr>
          <a:xfrm>
            <a:off x="6017573"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89" name="CuadroTexto 88">
            <a:extLst>
              <a:ext uri="{FF2B5EF4-FFF2-40B4-BE49-F238E27FC236}">
                <a16:creationId xmlns:a16="http://schemas.microsoft.com/office/drawing/2014/main" id="{A4A61FBE-ED62-F540-9C71-230C22E130BC}"/>
              </a:ext>
            </a:extLst>
          </p:cNvPr>
          <p:cNvSpPr txBox="1"/>
          <p:nvPr/>
        </p:nvSpPr>
        <p:spPr>
          <a:xfrm>
            <a:off x="6172195" y="2804210"/>
            <a:ext cx="397866" cy="276999"/>
          </a:xfrm>
          <a:prstGeom prst="rect">
            <a:avLst/>
          </a:prstGeom>
          <a:noFill/>
        </p:spPr>
        <p:txBody>
          <a:bodyPr wrap="none" rtlCol="0">
            <a:spAutoFit/>
          </a:bodyPr>
          <a:lstStyle/>
          <a:p>
            <a:r>
              <a:rPr lang="es-CO" sz="1200">
                <a:latin typeface="Century Gothic" panose="020B0502020202020204" pitchFamily="34" charset="0"/>
              </a:rPr>
              <a:t>3,3</a:t>
            </a:r>
          </a:p>
        </p:txBody>
      </p:sp>
      <p:sp>
        <p:nvSpPr>
          <p:cNvPr id="90" name="Triángulo 89">
            <a:extLst>
              <a:ext uri="{FF2B5EF4-FFF2-40B4-BE49-F238E27FC236}">
                <a16:creationId xmlns:a16="http://schemas.microsoft.com/office/drawing/2014/main" id="{0C6CDF5B-395B-BC42-B4D6-E0DA9C5E31EB}"/>
              </a:ext>
            </a:extLst>
          </p:cNvPr>
          <p:cNvSpPr/>
          <p:nvPr/>
        </p:nvSpPr>
        <p:spPr>
          <a:xfrm>
            <a:off x="6688823"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91" name="CuadroTexto 90">
            <a:extLst>
              <a:ext uri="{FF2B5EF4-FFF2-40B4-BE49-F238E27FC236}">
                <a16:creationId xmlns:a16="http://schemas.microsoft.com/office/drawing/2014/main" id="{DDF61650-6844-DD4D-B218-1134F5D3C146}"/>
              </a:ext>
            </a:extLst>
          </p:cNvPr>
          <p:cNvSpPr txBox="1"/>
          <p:nvPr/>
        </p:nvSpPr>
        <p:spPr>
          <a:xfrm>
            <a:off x="6843445" y="2804210"/>
            <a:ext cx="397866" cy="276999"/>
          </a:xfrm>
          <a:prstGeom prst="rect">
            <a:avLst/>
          </a:prstGeom>
          <a:noFill/>
        </p:spPr>
        <p:txBody>
          <a:bodyPr wrap="none" rtlCol="0">
            <a:spAutoFit/>
          </a:bodyPr>
          <a:lstStyle/>
          <a:p>
            <a:r>
              <a:rPr lang="es-CO" sz="1200">
                <a:latin typeface="Century Gothic" panose="020B0502020202020204" pitchFamily="34" charset="0"/>
              </a:rPr>
              <a:t>6,7</a:t>
            </a:r>
          </a:p>
        </p:txBody>
      </p:sp>
      <p:sp>
        <p:nvSpPr>
          <p:cNvPr id="92" name="Triángulo 91">
            <a:extLst>
              <a:ext uri="{FF2B5EF4-FFF2-40B4-BE49-F238E27FC236}">
                <a16:creationId xmlns:a16="http://schemas.microsoft.com/office/drawing/2014/main" id="{F69FAE79-3658-7D45-AD44-28CFAF355069}"/>
              </a:ext>
            </a:extLst>
          </p:cNvPr>
          <p:cNvSpPr/>
          <p:nvPr/>
        </p:nvSpPr>
        <p:spPr>
          <a:xfrm flipV="1">
            <a:off x="7471687" y="2884179"/>
            <a:ext cx="154622" cy="117062"/>
          </a:xfrm>
          <a:prstGeom prst="triangl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93" name="CuadroTexto 92">
            <a:extLst>
              <a:ext uri="{FF2B5EF4-FFF2-40B4-BE49-F238E27FC236}">
                <a16:creationId xmlns:a16="http://schemas.microsoft.com/office/drawing/2014/main" id="{6612FB87-F37B-2843-94AD-6F2769748D00}"/>
              </a:ext>
            </a:extLst>
          </p:cNvPr>
          <p:cNvSpPr txBox="1"/>
          <p:nvPr/>
        </p:nvSpPr>
        <p:spPr>
          <a:xfrm>
            <a:off x="7626309" y="2804210"/>
            <a:ext cx="449162" cy="276999"/>
          </a:xfrm>
          <a:prstGeom prst="rect">
            <a:avLst/>
          </a:prstGeom>
          <a:noFill/>
        </p:spPr>
        <p:txBody>
          <a:bodyPr wrap="none" rtlCol="0">
            <a:spAutoFit/>
          </a:bodyPr>
          <a:lstStyle/>
          <a:p>
            <a:r>
              <a:rPr lang="es-CO" sz="1200">
                <a:latin typeface="Century Gothic" panose="020B0502020202020204" pitchFamily="34" charset="0"/>
              </a:rPr>
              <a:t>-7,9</a:t>
            </a:r>
          </a:p>
        </p:txBody>
      </p:sp>
      <p:sp>
        <p:nvSpPr>
          <p:cNvPr id="94" name="Triángulo 93">
            <a:extLst>
              <a:ext uri="{FF2B5EF4-FFF2-40B4-BE49-F238E27FC236}">
                <a16:creationId xmlns:a16="http://schemas.microsoft.com/office/drawing/2014/main" id="{ACF1B4C8-1CB6-2C47-AD0A-E48BABC00662}"/>
              </a:ext>
            </a:extLst>
          </p:cNvPr>
          <p:cNvSpPr/>
          <p:nvPr/>
        </p:nvSpPr>
        <p:spPr>
          <a:xfrm>
            <a:off x="8188662" y="2884179"/>
            <a:ext cx="154622" cy="117062"/>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95" name="CuadroTexto 94">
            <a:extLst>
              <a:ext uri="{FF2B5EF4-FFF2-40B4-BE49-F238E27FC236}">
                <a16:creationId xmlns:a16="http://schemas.microsoft.com/office/drawing/2014/main" id="{3063BB72-6C76-DF43-AFDB-57DE8984D090}"/>
              </a:ext>
            </a:extLst>
          </p:cNvPr>
          <p:cNvSpPr txBox="1"/>
          <p:nvPr/>
        </p:nvSpPr>
        <p:spPr>
          <a:xfrm>
            <a:off x="8343284" y="2804210"/>
            <a:ext cx="397866" cy="276999"/>
          </a:xfrm>
          <a:prstGeom prst="rect">
            <a:avLst/>
          </a:prstGeom>
          <a:noFill/>
        </p:spPr>
        <p:txBody>
          <a:bodyPr wrap="none" rtlCol="0">
            <a:spAutoFit/>
          </a:bodyPr>
          <a:lstStyle/>
          <a:p>
            <a:r>
              <a:rPr lang="es-CO" sz="1200">
                <a:latin typeface="Century Gothic" panose="020B0502020202020204" pitchFamily="34" charset="0"/>
              </a:rPr>
              <a:t>6,3</a:t>
            </a:r>
          </a:p>
        </p:txBody>
      </p:sp>
      <p:sp>
        <p:nvSpPr>
          <p:cNvPr id="96" name="Triángulo 95">
            <a:extLst>
              <a:ext uri="{FF2B5EF4-FFF2-40B4-BE49-F238E27FC236}">
                <a16:creationId xmlns:a16="http://schemas.microsoft.com/office/drawing/2014/main" id="{7F7D259A-89E9-5942-889D-D73C25B22B8F}"/>
              </a:ext>
            </a:extLst>
          </p:cNvPr>
          <p:cNvSpPr/>
          <p:nvPr/>
        </p:nvSpPr>
        <p:spPr>
          <a:xfrm flipV="1">
            <a:off x="8895287" y="2884179"/>
            <a:ext cx="154622" cy="117062"/>
          </a:xfrm>
          <a:prstGeom prst="triangl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97" name="CuadroTexto 96">
            <a:extLst>
              <a:ext uri="{FF2B5EF4-FFF2-40B4-BE49-F238E27FC236}">
                <a16:creationId xmlns:a16="http://schemas.microsoft.com/office/drawing/2014/main" id="{D2586141-D650-D948-B667-26EF8F3BB62C}"/>
              </a:ext>
            </a:extLst>
          </p:cNvPr>
          <p:cNvSpPr txBox="1"/>
          <p:nvPr/>
        </p:nvSpPr>
        <p:spPr>
          <a:xfrm>
            <a:off x="9049909" y="2804210"/>
            <a:ext cx="449162" cy="276999"/>
          </a:xfrm>
          <a:prstGeom prst="rect">
            <a:avLst/>
          </a:prstGeom>
          <a:noFill/>
        </p:spPr>
        <p:txBody>
          <a:bodyPr wrap="none" rtlCol="0">
            <a:spAutoFit/>
          </a:bodyPr>
          <a:lstStyle/>
          <a:p>
            <a:r>
              <a:rPr lang="es-CO" sz="1200">
                <a:latin typeface="Century Gothic" panose="020B0502020202020204" pitchFamily="34" charset="0"/>
              </a:rPr>
              <a:t>-2,3</a:t>
            </a:r>
          </a:p>
        </p:txBody>
      </p:sp>
      <p:sp>
        <p:nvSpPr>
          <p:cNvPr id="98" name="Triángulo 97">
            <a:extLst>
              <a:ext uri="{FF2B5EF4-FFF2-40B4-BE49-F238E27FC236}">
                <a16:creationId xmlns:a16="http://schemas.microsoft.com/office/drawing/2014/main" id="{BA352211-72FA-CC4B-A20C-4CD21151E4AA}"/>
              </a:ext>
            </a:extLst>
          </p:cNvPr>
          <p:cNvSpPr/>
          <p:nvPr/>
        </p:nvSpPr>
        <p:spPr>
          <a:xfrm flipV="1">
            <a:off x="9629466" y="2884179"/>
            <a:ext cx="154622" cy="117062"/>
          </a:xfrm>
          <a:prstGeom prst="triangl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99" name="CuadroTexto 98">
            <a:extLst>
              <a:ext uri="{FF2B5EF4-FFF2-40B4-BE49-F238E27FC236}">
                <a16:creationId xmlns:a16="http://schemas.microsoft.com/office/drawing/2014/main" id="{DB30717A-C86F-8741-98A3-5FB10DB47E05}"/>
              </a:ext>
            </a:extLst>
          </p:cNvPr>
          <p:cNvSpPr txBox="1"/>
          <p:nvPr/>
        </p:nvSpPr>
        <p:spPr>
          <a:xfrm>
            <a:off x="9784088" y="2804210"/>
            <a:ext cx="534121" cy="276999"/>
          </a:xfrm>
          <a:prstGeom prst="rect">
            <a:avLst/>
          </a:prstGeom>
          <a:noFill/>
        </p:spPr>
        <p:txBody>
          <a:bodyPr wrap="none" rtlCol="0">
            <a:spAutoFit/>
          </a:bodyPr>
          <a:lstStyle/>
          <a:p>
            <a:r>
              <a:rPr lang="es-CO" sz="1200">
                <a:latin typeface="Century Gothic" panose="020B0502020202020204" pitchFamily="34" charset="0"/>
              </a:rPr>
              <a:t>-10,4</a:t>
            </a:r>
          </a:p>
        </p:txBody>
      </p:sp>
      <p:sp>
        <p:nvSpPr>
          <p:cNvPr id="100" name="Triángulo 99">
            <a:extLst>
              <a:ext uri="{FF2B5EF4-FFF2-40B4-BE49-F238E27FC236}">
                <a16:creationId xmlns:a16="http://schemas.microsoft.com/office/drawing/2014/main" id="{2FE8C433-9334-EE4F-B1E8-6072807707BA}"/>
              </a:ext>
            </a:extLst>
          </p:cNvPr>
          <p:cNvSpPr/>
          <p:nvPr/>
        </p:nvSpPr>
        <p:spPr>
          <a:xfrm flipV="1">
            <a:off x="10385560" y="2884179"/>
            <a:ext cx="154622" cy="117062"/>
          </a:xfrm>
          <a:prstGeom prst="triangl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101" name="CuadroTexto 100">
            <a:extLst>
              <a:ext uri="{FF2B5EF4-FFF2-40B4-BE49-F238E27FC236}">
                <a16:creationId xmlns:a16="http://schemas.microsoft.com/office/drawing/2014/main" id="{88C60840-BA69-E248-B79C-3515D92318CC}"/>
              </a:ext>
            </a:extLst>
          </p:cNvPr>
          <p:cNvSpPr txBox="1"/>
          <p:nvPr/>
        </p:nvSpPr>
        <p:spPr>
          <a:xfrm>
            <a:off x="10540182" y="2804210"/>
            <a:ext cx="449162" cy="276999"/>
          </a:xfrm>
          <a:prstGeom prst="rect">
            <a:avLst/>
          </a:prstGeom>
          <a:noFill/>
        </p:spPr>
        <p:txBody>
          <a:bodyPr wrap="none" rtlCol="0">
            <a:spAutoFit/>
          </a:bodyPr>
          <a:lstStyle/>
          <a:p>
            <a:r>
              <a:rPr lang="es-CO" sz="1200">
                <a:latin typeface="Century Gothic" panose="020B0502020202020204" pitchFamily="34" charset="0"/>
              </a:rPr>
              <a:t>-3,4</a:t>
            </a:r>
          </a:p>
        </p:txBody>
      </p:sp>
      <p:sp>
        <p:nvSpPr>
          <p:cNvPr id="102" name="Triángulo 101">
            <a:extLst>
              <a:ext uri="{FF2B5EF4-FFF2-40B4-BE49-F238E27FC236}">
                <a16:creationId xmlns:a16="http://schemas.microsoft.com/office/drawing/2014/main" id="{C68497FF-301D-5C49-8607-327256C44E41}"/>
              </a:ext>
            </a:extLst>
          </p:cNvPr>
          <p:cNvSpPr/>
          <p:nvPr/>
        </p:nvSpPr>
        <p:spPr>
          <a:xfrm flipV="1">
            <a:off x="11073588" y="2884179"/>
            <a:ext cx="154622" cy="117062"/>
          </a:xfrm>
          <a:prstGeom prst="triangle">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s-CO"/>
          </a:p>
        </p:txBody>
      </p:sp>
      <p:sp>
        <p:nvSpPr>
          <p:cNvPr id="103" name="CuadroTexto 102">
            <a:extLst>
              <a:ext uri="{FF2B5EF4-FFF2-40B4-BE49-F238E27FC236}">
                <a16:creationId xmlns:a16="http://schemas.microsoft.com/office/drawing/2014/main" id="{52239904-B8DE-F148-93F6-FD387CDBBEE5}"/>
              </a:ext>
            </a:extLst>
          </p:cNvPr>
          <p:cNvSpPr txBox="1"/>
          <p:nvPr/>
        </p:nvSpPr>
        <p:spPr>
          <a:xfrm>
            <a:off x="11228210" y="2804210"/>
            <a:ext cx="449162" cy="276999"/>
          </a:xfrm>
          <a:prstGeom prst="rect">
            <a:avLst/>
          </a:prstGeom>
          <a:noFill/>
        </p:spPr>
        <p:txBody>
          <a:bodyPr wrap="none" rtlCol="0">
            <a:spAutoFit/>
          </a:bodyPr>
          <a:lstStyle/>
          <a:p>
            <a:r>
              <a:rPr lang="es-CO" sz="1200">
                <a:latin typeface="Century Gothic" panose="020B0502020202020204" pitchFamily="34" charset="0"/>
              </a:rPr>
              <a:t>-4,0</a:t>
            </a:r>
          </a:p>
        </p:txBody>
      </p:sp>
      <p:sp>
        <p:nvSpPr>
          <p:cNvPr id="104" name="CuadroTexto 103">
            <a:extLst>
              <a:ext uri="{FF2B5EF4-FFF2-40B4-BE49-F238E27FC236}">
                <a16:creationId xmlns:a16="http://schemas.microsoft.com/office/drawing/2014/main" id="{30C3F1C6-CF26-5546-94FB-591A59B5FD10}"/>
              </a:ext>
            </a:extLst>
          </p:cNvPr>
          <p:cNvSpPr txBox="1"/>
          <p:nvPr/>
        </p:nvSpPr>
        <p:spPr>
          <a:xfrm>
            <a:off x="4040116" y="2382979"/>
            <a:ext cx="4397358" cy="307777"/>
          </a:xfrm>
          <a:prstGeom prst="rect">
            <a:avLst/>
          </a:prstGeom>
          <a:noFill/>
        </p:spPr>
        <p:txBody>
          <a:bodyPr wrap="square" rtlCol="0">
            <a:spAutoFit/>
          </a:bodyPr>
          <a:lstStyle/>
          <a:p>
            <a:r>
              <a:rPr lang="es-CO" sz="1400" b="1">
                <a:solidFill>
                  <a:srgbClr val="FFC000"/>
                </a:solidFill>
                <a:latin typeface="Century Gothic" panose="020B0502020202020204" pitchFamily="34" charset="0"/>
              </a:rPr>
              <a:t>Esfuerzo (avance) para el IDI de cada secretaría</a:t>
            </a:r>
          </a:p>
        </p:txBody>
      </p:sp>
      <p:sp>
        <p:nvSpPr>
          <p:cNvPr id="58" name="Rectángulo 57">
            <a:extLst>
              <a:ext uri="{FF2B5EF4-FFF2-40B4-BE49-F238E27FC236}">
                <a16:creationId xmlns:a16="http://schemas.microsoft.com/office/drawing/2014/main" id="{7E77ECA5-9825-704E-AC65-B4A82AE8552F}"/>
              </a:ext>
            </a:extLst>
          </p:cNvPr>
          <p:cNvSpPr/>
          <p:nvPr/>
        </p:nvSpPr>
        <p:spPr>
          <a:xfrm>
            <a:off x="-76196" y="1565580"/>
            <a:ext cx="6766139" cy="694972"/>
          </a:xfrm>
          <a:prstGeom prst="rect">
            <a:avLst/>
          </a:prstGeom>
          <a:solidFill>
            <a:schemeClr val="bg1">
              <a:lumMod val="8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2">
                  <a:lumMod val="25000"/>
                </a:schemeClr>
              </a:solidFill>
            </a:endParaRPr>
          </a:p>
        </p:txBody>
      </p:sp>
      <p:sp>
        <p:nvSpPr>
          <p:cNvPr id="59" name="CuadroTexto 58">
            <a:extLst>
              <a:ext uri="{FF2B5EF4-FFF2-40B4-BE49-F238E27FC236}">
                <a16:creationId xmlns:a16="http://schemas.microsoft.com/office/drawing/2014/main" id="{18334D5F-EB30-7643-806F-B485B94618F9}"/>
              </a:ext>
            </a:extLst>
          </p:cNvPr>
          <p:cNvSpPr txBox="1"/>
          <p:nvPr/>
        </p:nvSpPr>
        <p:spPr>
          <a:xfrm>
            <a:off x="649506" y="1656040"/>
            <a:ext cx="5841927" cy="461665"/>
          </a:xfrm>
          <a:prstGeom prst="rect">
            <a:avLst/>
          </a:prstGeom>
          <a:noFill/>
        </p:spPr>
        <p:txBody>
          <a:bodyPr wrap="square" rtlCol="0">
            <a:spAutoFit/>
          </a:bodyPr>
          <a:lstStyle/>
          <a:p>
            <a:pPr algn="just"/>
            <a:r>
              <a:rPr lang="es-ES_tradnl" sz="1200">
                <a:solidFill>
                  <a:schemeClr val="tx1">
                    <a:lumMod val="65000"/>
                    <a:lumOff val="35000"/>
                  </a:schemeClr>
                </a:solidFill>
                <a:latin typeface="Century Gothic" panose="020B0502020202020204" pitchFamily="34" charset="0"/>
              </a:rPr>
              <a:t>El índice de las Secretarías es el que consolida el indicador de la Alcaldía de Bogotá y el que nos tiene como la mejor Alcaldía a nivel nacional </a:t>
            </a:r>
          </a:p>
        </p:txBody>
      </p:sp>
      <p:sp>
        <p:nvSpPr>
          <p:cNvPr id="3" name="Rectángulo 2">
            <a:extLst>
              <a:ext uri="{FF2B5EF4-FFF2-40B4-BE49-F238E27FC236}">
                <a16:creationId xmlns:a16="http://schemas.microsoft.com/office/drawing/2014/main" id="{133811E4-BE6A-44AE-9941-600EBF58AE3C}"/>
              </a:ext>
            </a:extLst>
          </p:cNvPr>
          <p:cNvSpPr/>
          <p:nvPr/>
        </p:nvSpPr>
        <p:spPr>
          <a:xfrm>
            <a:off x="6570061" y="2690756"/>
            <a:ext cx="788435" cy="3709771"/>
          </a:xfrm>
          <a:prstGeom prst="rect">
            <a:avLst/>
          </a:prstGeom>
          <a:noFill/>
          <a:ln>
            <a:solidFill>
              <a:srgbClr val="FD0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Título 1">
            <a:extLst>
              <a:ext uri="{FF2B5EF4-FFF2-40B4-BE49-F238E27FC236}">
                <a16:creationId xmlns:a16="http://schemas.microsoft.com/office/drawing/2014/main" id="{78BEFE12-B8FD-4604-85E6-DD861B7659C8}"/>
              </a:ext>
            </a:extLst>
          </p:cNvPr>
          <p:cNvSpPr txBox="1">
            <a:spLocks/>
          </p:cNvSpPr>
          <p:nvPr/>
        </p:nvSpPr>
        <p:spPr>
          <a:xfrm>
            <a:off x="879471" y="563472"/>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419" dirty="0">
                <a:solidFill>
                  <a:srgbClr val="C00000"/>
                </a:solidFill>
                <a:latin typeface="+mn-lt"/>
                <a:ea typeface="+mn-ea"/>
                <a:cs typeface="+mn-cs"/>
              </a:rPr>
              <a:t>Índice de Desempeño Institucional</a:t>
            </a:r>
          </a:p>
          <a:p>
            <a:pPr marL="0" marR="0" lvl="0" indent="0" algn="r" defTabSz="914400" rtl="0" eaLnBrk="1" fontAlgn="auto" latinLnBrk="0" hangingPunct="1">
              <a:lnSpc>
                <a:spcPct val="100000"/>
              </a:lnSpc>
              <a:spcBef>
                <a:spcPts val="0"/>
              </a:spcBef>
              <a:spcAft>
                <a:spcPts val="0"/>
              </a:spcAft>
              <a:buClrTx/>
              <a:buSzTx/>
              <a:buFontTx/>
              <a:buNone/>
              <a:tabLst/>
              <a:defRPr/>
            </a:pPr>
            <a:r>
              <a:rPr lang="es-CO" sz="2400" dirty="0">
                <a:solidFill>
                  <a:srgbClr val="C00000"/>
                </a:solidFill>
                <a:latin typeface="+mn-lt"/>
                <a:ea typeface="+mn-ea"/>
                <a:cs typeface="+mn-cs"/>
              </a:rPr>
              <a:t>Medición de la Alcaldía (15 Secretarías)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CO" b="0"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cs typeface="+mn-cs"/>
              </a:rPr>
              <a:t>El 66% de las Secretarías aumentaron su índice</a:t>
            </a: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13729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DE15EEE-0CE6-444C-934D-9AA67281A1F9}"/>
              </a:ext>
            </a:extLst>
          </p:cNvPr>
          <p:cNvGraphicFramePr/>
          <p:nvPr/>
        </p:nvGraphicFramePr>
        <p:xfrm>
          <a:off x="314037" y="1748506"/>
          <a:ext cx="11217562" cy="3885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35EEE150-F500-4AB4-9D80-B0670DA27C14}"/>
              </a:ext>
            </a:extLst>
          </p:cNvPr>
          <p:cNvSpPr txBox="1">
            <a:spLocks/>
          </p:cNvSpPr>
          <p:nvPr/>
        </p:nvSpPr>
        <p:spPr>
          <a:xfrm>
            <a:off x="909024" y="32545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419" dirty="0">
                <a:solidFill>
                  <a:srgbClr val="C00000"/>
                </a:solidFill>
                <a:latin typeface="+mn-lt"/>
                <a:ea typeface="+mn-ea"/>
                <a:cs typeface="+mn-cs"/>
              </a:rPr>
              <a:t>Índice de Desempeño Institucional</a:t>
            </a:r>
          </a:p>
          <a:p>
            <a:pPr algn="r"/>
            <a:r>
              <a:rPr kumimoji="0" lang="es-ES" sz="1400" b="1" i="0" u="none" strike="noStrike" kern="1200" cap="none" spc="0" normalizeH="0" baseline="0" noProof="0" dirty="0">
                <a:ln>
                  <a:noFill/>
                </a:ln>
                <a:solidFill>
                  <a:srgbClr val="C00000"/>
                </a:solidFill>
                <a:effectLst/>
                <a:uLnTx/>
                <a:uFillTx/>
                <a:latin typeface="Century Gothic" panose="020B0502020202020204" pitchFamily="34" charset="0"/>
                <a:ea typeface="Tahoma"/>
                <a:cs typeface="Tahoma"/>
              </a:rPr>
              <a:t>Nuestros próximos pasos</a:t>
            </a: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3757512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390707" y="2111632"/>
            <a:ext cx="7162799" cy="399196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S" sz="2000" dirty="0">
                <a:solidFill>
                  <a:srgbClr val="002060"/>
                </a:solidFill>
                <a:latin typeface="Century Gothic"/>
              </a:rPr>
              <a:t>Estrategias y beneficios tributarios para la reactivación económica Acuerdo 780/2020</a:t>
            </a:r>
            <a:endParaRPr lang="en-US" sz="2000" dirty="0">
              <a:ea typeface="+mn-lt"/>
              <a:cs typeface="+mn-lt"/>
            </a:endParaRPr>
          </a:p>
          <a:p>
            <a:pPr lvl="1"/>
            <a:r>
              <a:rPr lang="es-CO" sz="2000" dirty="0">
                <a:solidFill>
                  <a:srgbClr val="002060"/>
                </a:solidFill>
                <a:latin typeface="Century Gothic"/>
              </a:rPr>
              <a:t>Recaudo de impuestos</a:t>
            </a:r>
            <a:endParaRPr lang="en-US" sz="2000" dirty="0">
              <a:ea typeface="+mn-lt"/>
              <a:cs typeface="+mn-lt"/>
            </a:endParaRPr>
          </a:p>
          <a:p>
            <a:pPr lvl="1"/>
            <a:r>
              <a:rPr lang="es-CO" sz="2000" dirty="0">
                <a:solidFill>
                  <a:srgbClr val="002060"/>
                </a:solidFill>
                <a:latin typeface="Century Gothic"/>
              </a:rPr>
              <a:t>Trámites, puntos y canales de atención</a:t>
            </a:r>
            <a:endParaRPr lang="en-US" sz="2000" dirty="0">
              <a:ea typeface="+mn-lt"/>
              <a:cs typeface="+mn-lt"/>
            </a:endParaRPr>
          </a:p>
          <a:p>
            <a:pPr lvl="1"/>
            <a:r>
              <a:rPr lang="es-CO" sz="2000" dirty="0">
                <a:solidFill>
                  <a:srgbClr val="002060"/>
                </a:solidFill>
                <a:latin typeface="Century Gothic"/>
              </a:rPr>
              <a:t>Ingreso Mínimo Garantizado - IMG</a:t>
            </a:r>
            <a:endParaRPr lang="en-US" sz="2000" dirty="0">
              <a:ea typeface="+mn-lt"/>
              <a:cs typeface="+mn-lt"/>
            </a:endParaRPr>
          </a:p>
          <a:p>
            <a:pPr lvl="1"/>
            <a:r>
              <a:rPr lang="es-CO" sz="2000" dirty="0">
                <a:solidFill>
                  <a:srgbClr val="002060"/>
                </a:solidFill>
                <a:latin typeface="Century Gothic"/>
              </a:rPr>
              <a:t>Cupo de endeudamiento</a:t>
            </a:r>
            <a:endParaRPr lang="en-US" sz="2000" dirty="0">
              <a:ea typeface="+mn-lt"/>
              <a:cs typeface="+mn-lt"/>
            </a:endParaRPr>
          </a:p>
          <a:p>
            <a:pPr lvl="1"/>
            <a:r>
              <a:rPr lang="es-CO" sz="2000" dirty="0">
                <a:solidFill>
                  <a:srgbClr val="002060"/>
                </a:solidFill>
                <a:latin typeface="Century Gothic"/>
              </a:rPr>
              <a:t>Presupuesto Distrital y disponibilidad de recursos para el PDD</a:t>
            </a:r>
            <a:endParaRPr lang="en-US" sz="2000" dirty="0">
              <a:ea typeface="+mn-lt"/>
              <a:cs typeface="+mn-lt"/>
            </a:endParaRPr>
          </a:p>
          <a:p>
            <a:pPr lvl="1"/>
            <a:r>
              <a:rPr lang="es-CO" sz="2000" dirty="0">
                <a:solidFill>
                  <a:srgbClr val="002060"/>
                </a:solidFill>
                <a:latin typeface="Century Gothic"/>
              </a:rPr>
              <a:t>Estado de situación financiera de Bogotá</a:t>
            </a:r>
            <a:endParaRPr lang="en-US" sz="2000" dirty="0">
              <a:ea typeface="+mn-lt"/>
              <a:cs typeface="+mn-lt"/>
            </a:endParaRPr>
          </a:p>
          <a:p>
            <a:pPr lvl="1"/>
            <a:r>
              <a:rPr lang="es-CO" sz="2000" dirty="0">
                <a:solidFill>
                  <a:srgbClr val="002060"/>
                </a:solidFill>
                <a:latin typeface="Century Gothic"/>
              </a:rPr>
              <a:t>Estado de resultados de Bogotá</a:t>
            </a:r>
            <a:endParaRPr lang="en-US" sz="2000" dirty="0">
              <a:ea typeface="+mn-lt"/>
              <a:cs typeface="+mn-lt"/>
            </a:endParaRPr>
          </a:p>
          <a:p>
            <a:pPr lvl="1"/>
            <a:r>
              <a:rPr lang="es-CO" sz="2000" dirty="0">
                <a:solidFill>
                  <a:srgbClr val="002060"/>
                </a:solidFill>
                <a:latin typeface="Century Gothic"/>
              </a:rPr>
              <a:t>BOGDATA</a:t>
            </a:r>
            <a:endParaRPr lang="en-US" sz="2000" dirty="0">
              <a:ea typeface="+mn-lt"/>
              <a:cs typeface="+mn-lt"/>
            </a:endParaRPr>
          </a:p>
        </p:txBody>
      </p:sp>
    </p:spTree>
    <p:extLst>
      <p:ext uri="{BB962C8B-B14F-4D97-AF65-F5344CB8AC3E}">
        <p14:creationId xmlns:p14="http://schemas.microsoft.com/office/powerpoint/2010/main" val="3862030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453824" y="3428866"/>
            <a:ext cx="6411453" cy="95200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S" sz="2800">
                <a:solidFill>
                  <a:srgbClr val="002060"/>
                </a:solidFill>
                <a:latin typeface="Century Gothic"/>
              </a:rPr>
              <a:t>Estrategias y beneficios tributarios para la reactivación económica Acuerdo 780/2020</a:t>
            </a:r>
            <a:endParaRPr lang="en-US" sz="2800">
              <a:ea typeface="+mn-lt"/>
              <a:cs typeface="+mn-lt"/>
            </a:endParaRPr>
          </a:p>
        </p:txBody>
      </p:sp>
    </p:spTree>
    <p:extLst>
      <p:ext uri="{BB962C8B-B14F-4D97-AF65-F5344CB8AC3E}">
        <p14:creationId xmlns:p14="http://schemas.microsoft.com/office/powerpoint/2010/main" val="1197127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654CF832-3A36-439A-962A-5F0C29B1AC8C}"/>
              </a:ext>
            </a:extLst>
          </p:cNvPr>
          <p:cNvSpPr txBox="1"/>
          <p:nvPr/>
        </p:nvSpPr>
        <p:spPr>
          <a:xfrm>
            <a:off x="761498" y="1837246"/>
            <a:ext cx="10669003" cy="3970318"/>
          </a:xfrm>
          <a:prstGeom prst="rect">
            <a:avLst/>
          </a:prstGeom>
          <a:noFill/>
        </p:spPr>
        <p:txBody>
          <a:bodyPr wrap="square">
            <a:spAutoFit/>
          </a:bodyPr>
          <a:lstStyle/>
          <a:p>
            <a:pPr algn="just"/>
            <a:r>
              <a:rPr lang="es-ES" dirty="0">
                <a:solidFill>
                  <a:srgbClr val="000000"/>
                </a:solidFill>
                <a:latin typeface="Roboto" panose="02000000000000000000" pitchFamily="2" charset="0"/>
              </a:rPr>
              <a:t>Producto de la situación generada por </a:t>
            </a:r>
            <a:r>
              <a:rPr lang="es-ES" b="0" i="0" dirty="0">
                <a:solidFill>
                  <a:srgbClr val="000000"/>
                </a:solidFill>
                <a:effectLst/>
                <a:latin typeface="Roboto" panose="02000000000000000000" pitchFamily="2" charset="0"/>
              </a:rPr>
              <a:t>el COVID-19, la condición de vida de los Bogotanos se vio impactada, vieron disminuidos sus ingresos, tuvieron perdidas de sus empleos, lo que se vio reflejado en un aumento de la pobreza de</a:t>
            </a:r>
            <a:r>
              <a:rPr lang="es-ES" dirty="0">
                <a:solidFill>
                  <a:srgbClr val="000000"/>
                </a:solidFill>
                <a:latin typeface="Roboto" panose="02000000000000000000" pitchFamily="2" charset="0"/>
              </a:rPr>
              <a:t> la ciudad. </a:t>
            </a:r>
          </a:p>
          <a:p>
            <a:pPr algn="just"/>
            <a:endParaRPr lang="es-ES" dirty="0">
              <a:solidFill>
                <a:srgbClr val="000000"/>
              </a:solidFill>
              <a:latin typeface="Roboto" panose="02000000000000000000" pitchFamily="2" charset="0"/>
            </a:endParaRPr>
          </a:p>
          <a:p>
            <a:pPr algn="just"/>
            <a:r>
              <a:rPr lang="es-ES" dirty="0">
                <a:solidFill>
                  <a:srgbClr val="000000"/>
                </a:solidFill>
                <a:latin typeface="Roboto" panose="02000000000000000000" pitchFamily="2" charset="0"/>
              </a:rPr>
              <a:t>Con el fin de dar un alivio a estas situaciones, la Alcaldía mayor, junto con el Concejo de Bogotá establecieron mediante el acuerdo 780 del 2020 incentivos para la reactivación económica respecto a los impuestos de Predial unificado e Industria y comercio y beneficios para la formalización empresarial. </a:t>
            </a:r>
          </a:p>
          <a:p>
            <a:pPr algn="just"/>
            <a:endParaRPr lang="es-ES" dirty="0">
              <a:solidFill>
                <a:srgbClr val="000000"/>
              </a:solidFill>
              <a:latin typeface="Roboto" panose="02000000000000000000" pitchFamily="2" charset="0"/>
            </a:endParaRPr>
          </a:p>
          <a:p>
            <a:pPr algn="just"/>
            <a:r>
              <a:rPr lang="es-ES_tradnl" dirty="0">
                <a:solidFill>
                  <a:srgbClr val="000000"/>
                </a:solidFill>
                <a:latin typeface="Arial" panose="020B0604020202020204" pitchFamily="34" charset="0"/>
                <a:ea typeface="Times New Roman" panose="02020603050405020304" pitchFamily="18" charset="0"/>
              </a:rPr>
              <a:t>La</a:t>
            </a:r>
            <a:r>
              <a:rPr lang="es-ES_tradnl" dirty="0">
                <a:latin typeface="Arial" panose="020B0604020202020204" pitchFamily="34" charset="0"/>
                <a:ea typeface="Times New Roman" panose="02020603050405020304" pitchFamily="18" charset="0"/>
              </a:rPr>
              <a:t> Secretaria Distrital de Hacienda ha promovido la difusión de los beneficios otorgados por el acuerdo 780 mediante </a:t>
            </a:r>
            <a:r>
              <a:rPr lang="es-ES_tradnl" sz="1800" dirty="0">
                <a:effectLst/>
                <a:latin typeface="Arial" panose="020B0604020202020204" pitchFamily="34" charset="0"/>
                <a:ea typeface="Times New Roman" panose="02020603050405020304" pitchFamily="18" charset="0"/>
              </a:rPr>
              <a:t>el desarrollo de capacitaciones dirigidas a funcionarios, contribuyentes, entidades educativas y divulgación en el portal web y múltiples canales de las </a:t>
            </a:r>
            <a:r>
              <a:rPr lang="es-ES_tradnl" sz="1800" dirty="0">
                <a:solidFill>
                  <a:srgbClr val="000000"/>
                </a:solidFill>
                <a:effectLst/>
                <a:latin typeface="Arial" panose="020B0604020202020204" pitchFamily="34" charset="0"/>
                <a:ea typeface="Times New Roman" panose="02020603050405020304" pitchFamily="18" charset="0"/>
              </a:rPr>
              <a:t>herramientas de Formalización empresarial, las exenciones para predios, </a:t>
            </a:r>
            <a:r>
              <a:rPr lang="es-ES_tradnl" dirty="0">
                <a:solidFill>
                  <a:srgbClr val="000000"/>
                </a:solidFill>
                <a:latin typeface="Arial" panose="020B0604020202020204" pitchFamily="34" charset="0"/>
                <a:ea typeface="Times New Roman" panose="02020603050405020304" pitchFamily="18" charset="0"/>
              </a:rPr>
              <a:t>entre otros temas de interés. </a:t>
            </a:r>
            <a:endParaRPr lang="es-ES_tradnl" sz="1800" dirty="0">
              <a:effectLst/>
              <a:latin typeface="Arial" panose="020B0604020202020204" pitchFamily="34" charset="0"/>
              <a:ea typeface="Times New Roman" panose="02020603050405020304" pitchFamily="18" charset="0"/>
            </a:endParaRPr>
          </a:p>
          <a:p>
            <a:pPr algn="just"/>
            <a:endParaRPr lang="es-ES" dirty="0">
              <a:solidFill>
                <a:srgbClr val="000000"/>
              </a:solidFill>
              <a:latin typeface="Roboto" panose="02000000000000000000" pitchFamily="2" charset="0"/>
            </a:endParaRPr>
          </a:p>
        </p:txBody>
      </p:sp>
      <p:sp>
        <p:nvSpPr>
          <p:cNvPr id="4" name="Título 1">
            <a:extLst>
              <a:ext uri="{FF2B5EF4-FFF2-40B4-BE49-F238E27FC236}">
                <a16:creationId xmlns:a16="http://schemas.microsoft.com/office/drawing/2014/main" id="{DFCB24E6-F44D-4E5F-952D-BD839ED671FD}"/>
              </a:ext>
            </a:extLst>
          </p:cNvPr>
          <p:cNvSpPr txBox="1">
            <a:spLocks/>
          </p:cNvSpPr>
          <p:nvPr/>
        </p:nvSpPr>
        <p:spPr>
          <a:xfrm>
            <a:off x="761498" y="36798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Estrategias y beneficios tributarios para la reactivación económica </a:t>
            </a:r>
          </a:p>
          <a:p>
            <a:pPr algn="r"/>
            <a:r>
              <a:rPr lang="es-ES" dirty="0">
                <a:solidFill>
                  <a:srgbClr val="C00000"/>
                </a:solidFill>
                <a:latin typeface="+mn-lt"/>
                <a:ea typeface="+mn-ea"/>
                <a:cs typeface="+mn-cs"/>
              </a:rPr>
              <a:t>acuerdo 780/2020</a:t>
            </a:r>
            <a:endParaRPr lang="es-CO"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97855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sz="3600" b="1" spc="-20" err="1">
                <a:solidFill>
                  <a:schemeClr val="accent2">
                    <a:lumMod val="50000"/>
                  </a:schemeClr>
                </a:solidFill>
                <a:latin typeface="Calibri"/>
                <a:cs typeface="Calibri"/>
              </a:rPr>
              <a:t>corporativa</a:t>
            </a:r>
            <a:endParaRPr sz="3600" err="1">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6311206" y="1762122"/>
            <a:ext cx="5677897" cy="43304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CO" b="1">
              <a:solidFill>
                <a:schemeClr val="accent2">
                  <a:lumMod val="50000"/>
                </a:schemeClr>
              </a:solidFill>
              <a:latin typeface="Arial Narrow"/>
              <a:cs typeface="Calibri" panose="020F0502020204030204"/>
            </a:endParaRPr>
          </a:p>
          <a:p>
            <a:endParaRPr lang="es-ES">
              <a:cs typeface="Calibri"/>
            </a:endParaRPr>
          </a:p>
          <a:p>
            <a:pPr lvl="1">
              <a:lnSpc>
                <a:spcPct val="70000"/>
              </a:lnSpc>
            </a:pPr>
            <a:endParaRPr lang="es-CO" sz="2000">
              <a:solidFill>
                <a:srgbClr val="002060"/>
              </a:solidFill>
              <a:latin typeface="Century Gothic"/>
            </a:endParaRPr>
          </a:p>
          <a:p>
            <a:pPr lvl="1">
              <a:lnSpc>
                <a:spcPct val="70000"/>
              </a:lnSpc>
            </a:pPr>
            <a:r>
              <a:rPr lang="es-CO" sz="2000">
                <a:solidFill>
                  <a:srgbClr val="002060"/>
                </a:solidFill>
                <a:latin typeface="Century Gothic"/>
              </a:rPr>
              <a:t>Plan de Desarrollo Distrital</a:t>
            </a:r>
          </a:p>
          <a:p>
            <a:pPr lvl="1">
              <a:lnSpc>
                <a:spcPct val="70000"/>
              </a:lnSpc>
            </a:pPr>
            <a:r>
              <a:rPr lang="es-CO" sz="2000">
                <a:solidFill>
                  <a:srgbClr val="002060"/>
                </a:solidFill>
                <a:latin typeface="Century Gothic"/>
              </a:rPr>
              <a:t>Prioridades 2021</a:t>
            </a:r>
          </a:p>
          <a:p>
            <a:pPr lvl="1">
              <a:lnSpc>
                <a:spcPct val="70000"/>
              </a:lnSpc>
            </a:pPr>
            <a:r>
              <a:rPr lang="es-CO" sz="2000">
                <a:solidFill>
                  <a:srgbClr val="002060"/>
                </a:solidFill>
                <a:latin typeface="Century Gothic"/>
              </a:rPr>
              <a:t>Ejecución presupuestal 2021</a:t>
            </a:r>
          </a:p>
          <a:p>
            <a:pPr lvl="1">
              <a:lnSpc>
                <a:spcPct val="70000"/>
              </a:lnSpc>
            </a:pPr>
            <a:r>
              <a:rPr lang="es-CO" sz="2000">
                <a:solidFill>
                  <a:srgbClr val="002060"/>
                </a:solidFill>
                <a:latin typeface="Century Gothic"/>
              </a:rPr>
              <a:t>Estado de situación financiera  SHD </a:t>
            </a:r>
          </a:p>
          <a:p>
            <a:pPr lvl="1">
              <a:lnSpc>
                <a:spcPct val="70000"/>
              </a:lnSpc>
            </a:pPr>
            <a:r>
              <a:rPr lang="es-CO" sz="2000">
                <a:solidFill>
                  <a:srgbClr val="002060"/>
                </a:solidFill>
                <a:latin typeface="Century Gothic"/>
              </a:rPr>
              <a:t>Estado de resultados SHD</a:t>
            </a:r>
            <a:endParaRPr lang="es-CO">
              <a:solidFill>
                <a:srgbClr val="000000"/>
              </a:solidFill>
              <a:latin typeface="Calibri" panose="020F0502020204030204"/>
              <a:cs typeface="Calibri" panose="020F0502020204030204"/>
            </a:endParaRPr>
          </a:p>
          <a:p>
            <a:pPr lvl="1">
              <a:lnSpc>
                <a:spcPct val="70000"/>
              </a:lnSpc>
            </a:pPr>
            <a:r>
              <a:rPr lang="es-CO" sz="2000">
                <a:solidFill>
                  <a:srgbClr val="002060"/>
                </a:solidFill>
                <a:latin typeface="Century Gothic"/>
              </a:rPr>
              <a:t>Austeridad del gasto</a:t>
            </a:r>
            <a:endParaRPr lang="es-CO">
              <a:solidFill>
                <a:srgbClr val="000000"/>
              </a:solidFill>
              <a:latin typeface="Calibri" panose="020F0502020204030204"/>
              <a:cs typeface="Calibri" panose="020F0502020204030204"/>
            </a:endParaRPr>
          </a:p>
          <a:p>
            <a:pPr lvl="1">
              <a:lnSpc>
                <a:spcPct val="70000"/>
              </a:lnSpc>
            </a:pPr>
            <a:r>
              <a:rPr lang="es-CO" sz="2000">
                <a:solidFill>
                  <a:srgbClr val="002060"/>
                </a:solidFill>
                <a:latin typeface="Century Gothic"/>
              </a:rPr>
              <a:t>Indice de Desempeño Institucional</a:t>
            </a:r>
            <a:endParaRPr lang="es-CO"/>
          </a:p>
          <a:p>
            <a:pPr lvl="1">
              <a:lnSpc>
                <a:spcPct val="70000"/>
              </a:lnSpc>
            </a:pPr>
            <a:endParaRPr lang="es-CO" sz="2000">
              <a:solidFill>
                <a:srgbClr val="002060"/>
              </a:solidFill>
              <a:latin typeface="Century Gothic"/>
              <a:ea typeface="+mn-lt"/>
              <a:cs typeface="+mn-lt"/>
            </a:endParaRPr>
          </a:p>
          <a:p>
            <a:pPr lvl="1"/>
            <a:endParaRPr lang="es-CO">
              <a:solidFill>
                <a:srgbClr val="000000"/>
              </a:solidFill>
              <a:latin typeface="Arial Narrow" panose="020B0606020202030204" pitchFamily="34" charset="0"/>
            </a:endParaRPr>
          </a:p>
        </p:txBody>
      </p:sp>
    </p:spTree>
    <p:extLst>
      <p:ext uri="{BB962C8B-B14F-4D97-AF65-F5344CB8AC3E}">
        <p14:creationId xmlns:p14="http://schemas.microsoft.com/office/powerpoint/2010/main" val="562309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9559604-B064-46CA-81E4-CD45F13DB909}"/>
              </a:ext>
            </a:extLst>
          </p:cNvPr>
          <p:cNvSpPr txBox="1"/>
          <p:nvPr/>
        </p:nvSpPr>
        <p:spPr>
          <a:xfrm>
            <a:off x="476248" y="935115"/>
            <a:ext cx="11025941" cy="1754326"/>
          </a:xfrm>
          <a:prstGeom prst="rect">
            <a:avLst/>
          </a:prstGeom>
          <a:noFill/>
        </p:spPr>
        <p:txBody>
          <a:bodyPr wrap="square">
            <a:spAutoFit/>
          </a:bodyPr>
          <a:lstStyle/>
          <a:p>
            <a:pPr algn="just"/>
            <a:endParaRPr lang="es-ES" dirty="0">
              <a:solidFill>
                <a:srgbClr val="000000"/>
              </a:solidFill>
              <a:latin typeface="Roboto" panose="02000000000000000000" pitchFamily="2" charset="0"/>
            </a:endParaRPr>
          </a:p>
          <a:p>
            <a:pPr algn="just"/>
            <a:endParaRPr lang="es-ES" dirty="0">
              <a:solidFill>
                <a:srgbClr val="000000"/>
              </a:solidFill>
              <a:latin typeface="Roboto" panose="02000000000000000000" pitchFamily="2" charset="0"/>
            </a:endParaRPr>
          </a:p>
          <a:p>
            <a:pPr algn="just"/>
            <a:r>
              <a:rPr lang="es-ES" dirty="0">
                <a:solidFill>
                  <a:srgbClr val="000000"/>
                </a:solidFill>
                <a:latin typeface="Roboto" panose="02000000000000000000" pitchFamily="2" charset="0"/>
              </a:rPr>
              <a:t>Para el Impuesto Predial unificado se amplio la facilidad de pago voluntario mediante el Sistema Alternativo por Cuotas - SPAC y se modificó la tarifa para los predios residenciales urbanos. Al 24 de junio del 2021 se han acogido a este beneficio </a:t>
            </a:r>
            <a:r>
              <a:rPr lang="es-CO" dirty="0">
                <a:solidFill>
                  <a:srgbClr val="000000"/>
                </a:solidFill>
                <a:latin typeface="Roboto" panose="02000000000000000000" pitchFamily="2" charset="0"/>
              </a:rPr>
              <a:t>66.790 contribuyentes que corresponden a 78.580 predios y de los cuales se ha logrado recaudar $6.541 millones de pesos. </a:t>
            </a:r>
            <a:r>
              <a:rPr lang="es-CO" sz="1800" dirty="0">
                <a:effectLst/>
                <a:latin typeface="Arial" panose="020B0604020202020204" pitchFamily="34" charset="0"/>
                <a:ea typeface="Calibri" panose="020F0502020204030204" pitchFamily="34" charset="0"/>
              </a:rPr>
              <a:t>	</a:t>
            </a:r>
            <a:r>
              <a:rPr lang="es-ES" dirty="0">
                <a:solidFill>
                  <a:srgbClr val="000000"/>
                </a:solidFill>
                <a:latin typeface="Roboto" panose="02000000000000000000" pitchFamily="2" charset="0"/>
              </a:rPr>
              <a:t> </a:t>
            </a:r>
          </a:p>
        </p:txBody>
      </p:sp>
      <p:grpSp>
        <p:nvGrpSpPr>
          <p:cNvPr id="3" name="Grupo 2">
            <a:extLst>
              <a:ext uri="{FF2B5EF4-FFF2-40B4-BE49-F238E27FC236}">
                <a16:creationId xmlns:a16="http://schemas.microsoft.com/office/drawing/2014/main" id="{D2A45F03-D601-4CD8-9652-E185006922E4}"/>
              </a:ext>
            </a:extLst>
          </p:cNvPr>
          <p:cNvGrpSpPr/>
          <p:nvPr/>
        </p:nvGrpSpPr>
        <p:grpSpPr>
          <a:xfrm>
            <a:off x="3006809" y="2708491"/>
            <a:ext cx="4791075" cy="3538538"/>
            <a:chOff x="0" y="0"/>
            <a:chExt cx="4791075" cy="3538538"/>
          </a:xfrm>
        </p:grpSpPr>
        <p:graphicFrame>
          <p:nvGraphicFramePr>
            <p:cNvPr id="4" name="Gráfico 3">
              <a:extLst>
                <a:ext uri="{FF2B5EF4-FFF2-40B4-BE49-F238E27FC236}">
                  <a16:creationId xmlns:a16="http://schemas.microsoft.com/office/drawing/2014/main" id="{8D56D785-4606-468F-8A91-F8F91C660175}"/>
                </a:ext>
              </a:extLst>
            </p:cNvPr>
            <p:cNvGraphicFramePr/>
            <p:nvPr/>
          </p:nvGraphicFramePr>
          <p:xfrm>
            <a:off x="9525" y="0"/>
            <a:ext cx="4781550" cy="351948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3">
              <a:extLst>
                <a:ext uri="{FF2B5EF4-FFF2-40B4-BE49-F238E27FC236}">
                  <a16:creationId xmlns:a16="http://schemas.microsoft.com/office/drawing/2014/main" id="{75D252EA-1C1C-47E5-B03A-A57B827FE40C}"/>
                </a:ext>
              </a:extLst>
            </p:cNvPr>
            <p:cNvSpPr txBox="1"/>
            <p:nvPr/>
          </p:nvSpPr>
          <p:spPr>
            <a:xfrm>
              <a:off x="0" y="3167063"/>
              <a:ext cx="47625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s-CO" sz="700">
                  <a:solidFill>
                    <a:sysClr val="windowText" lastClr="000000"/>
                  </a:solidFill>
                </a:rPr>
                <a:t>Fuente:</a:t>
              </a:r>
              <a:r>
                <a:rPr lang="es-CO" sz="700" baseline="0">
                  <a:solidFill>
                    <a:sysClr val="windowText" lastClr="000000"/>
                  </a:solidFill>
                </a:rPr>
                <a:t> </a:t>
              </a:r>
              <a:r>
                <a:rPr lang="es-CO" sz="700">
                  <a:solidFill>
                    <a:sysClr val="windowText" lastClr="000000"/>
                  </a:solidFill>
                  <a:latin typeface="+mn-lt"/>
                  <a:ea typeface="+mn-ea"/>
                  <a:cs typeface="+mn-cs"/>
                </a:rPr>
                <a:t>Oficina de Inteligencia Tributaria – DIB</a:t>
              </a:r>
            </a:p>
            <a:p>
              <a:r>
                <a:rPr lang="es-CO" sz="700">
                  <a:solidFill>
                    <a:sysClr val="windowText" lastClr="000000"/>
                  </a:solidFill>
                </a:rPr>
                <a:t>Recaudo a Junio 24 de 2021</a:t>
              </a:r>
              <a:r>
                <a:rPr lang="es-CO" sz="700" baseline="0">
                  <a:solidFill>
                    <a:sysClr val="windowText" lastClr="000000"/>
                  </a:solidFill>
                </a:rPr>
                <a:t>, cifras en millones de pesos</a:t>
              </a:r>
              <a:endParaRPr lang="es-CO" sz="700">
                <a:solidFill>
                  <a:sysClr val="windowText" lastClr="000000"/>
                </a:solidFill>
              </a:endParaRPr>
            </a:p>
          </p:txBody>
        </p:sp>
      </p:grpSp>
      <p:sp>
        <p:nvSpPr>
          <p:cNvPr id="6" name="Título 1">
            <a:extLst>
              <a:ext uri="{FF2B5EF4-FFF2-40B4-BE49-F238E27FC236}">
                <a16:creationId xmlns:a16="http://schemas.microsoft.com/office/drawing/2014/main" id="{8AC334F4-E506-4991-AE2F-91CE8940A6F9}"/>
              </a:ext>
            </a:extLst>
          </p:cNvPr>
          <p:cNvSpPr txBox="1">
            <a:spLocks/>
          </p:cNvSpPr>
          <p:nvPr/>
        </p:nvSpPr>
        <p:spPr>
          <a:xfrm>
            <a:off x="165418" y="45761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Estrategias y beneficios tributarios para la reactivación económica </a:t>
            </a:r>
          </a:p>
          <a:p>
            <a:pPr algn="r"/>
            <a:r>
              <a:rPr lang="es-ES" dirty="0">
                <a:solidFill>
                  <a:srgbClr val="C00000"/>
                </a:solidFill>
                <a:latin typeface="+mn-lt"/>
                <a:ea typeface="+mn-ea"/>
                <a:cs typeface="+mn-cs"/>
              </a:rPr>
              <a:t>acuerdo 780/2020</a:t>
            </a:r>
          </a:p>
          <a:p>
            <a:pPr algn="r"/>
            <a:r>
              <a:rPr lang="es-ES" dirty="0">
                <a:solidFill>
                  <a:srgbClr val="C00000"/>
                </a:solidFill>
                <a:latin typeface="+mn-lt"/>
                <a:ea typeface="+mn-ea"/>
                <a:cs typeface="+mn-cs"/>
              </a:rPr>
              <a:t>Impuesto Predial</a:t>
            </a:r>
            <a:endParaRPr lang="es-CO"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128633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84E9E90-8082-45F5-95B1-37B51E0096B0}"/>
              </a:ext>
            </a:extLst>
          </p:cNvPr>
          <p:cNvSpPr txBox="1"/>
          <p:nvPr/>
        </p:nvSpPr>
        <p:spPr>
          <a:xfrm>
            <a:off x="752974" y="2220527"/>
            <a:ext cx="5058277" cy="2862322"/>
          </a:xfrm>
          <a:prstGeom prst="rect">
            <a:avLst/>
          </a:prstGeom>
          <a:noFill/>
        </p:spPr>
        <p:txBody>
          <a:bodyPr wrap="square">
            <a:spAutoFit/>
          </a:bodyPr>
          <a:lstStyle/>
          <a:p>
            <a:pPr algn="just"/>
            <a:endParaRPr lang="es-ES" dirty="0">
              <a:solidFill>
                <a:srgbClr val="000000"/>
              </a:solidFill>
              <a:latin typeface="Roboto" panose="02000000000000000000" pitchFamily="2" charset="0"/>
            </a:endParaRPr>
          </a:p>
          <a:p>
            <a:pPr algn="just"/>
            <a:r>
              <a:rPr lang="es-ES" dirty="0">
                <a:solidFill>
                  <a:srgbClr val="000000"/>
                </a:solidFill>
                <a:latin typeface="Roboto" panose="02000000000000000000" pitchFamily="2" charset="0"/>
              </a:rPr>
              <a:t>Para el Impuesto Predial unificado se amplio la facilidad de pago voluntario mediante el Sistema Alternativo por Cuotas - SPAC y la modificación de la tarifa para los predios residenciales urbanos, al 24 de junio del 2021se han acogido a este beneficio </a:t>
            </a:r>
            <a:r>
              <a:rPr lang="es-CO" dirty="0">
                <a:solidFill>
                  <a:srgbClr val="000000"/>
                </a:solidFill>
                <a:latin typeface="Roboto" panose="02000000000000000000" pitchFamily="2" charset="0"/>
              </a:rPr>
              <a:t>66.790 contribuyentes que corresponden a 78.580 predios y de los cuales se ha logrado recaudar $6.542 millones de pesos. </a:t>
            </a:r>
            <a:r>
              <a:rPr lang="es-CO" sz="1800" dirty="0">
                <a:effectLst/>
                <a:latin typeface="Arial" panose="020B0604020202020204" pitchFamily="34" charset="0"/>
                <a:ea typeface="Calibri" panose="020F0502020204030204" pitchFamily="34" charset="0"/>
              </a:rPr>
              <a:t>	</a:t>
            </a:r>
            <a:r>
              <a:rPr lang="es-ES" dirty="0">
                <a:solidFill>
                  <a:srgbClr val="000000"/>
                </a:solidFill>
                <a:latin typeface="Roboto" panose="02000000000000000000" pitchFamily="2" charset="0"/>
              </a:rPr>
              <a:t> </a:t>
            </a:r>
          </a:p>
        </p:txBody>
      </p:sp>
      <p:grpSp>
        <p:nvGrpSpPr>
          <p:cNvPr id="3" name="Grupo 2">
            <a:extLst>
              <a:ext uri="{FF2B5EF4-FFF2-40B4-BE49-F238E27FC236}">
                <a16:creationId xmlns:a16="http://schemas.microsoft.com/office/drawing/2014/main" id="{0665DECB-3BAD-4715-A4E9-E4F9EF970E7A}"/>
              </a:ext>
            </a:extLst>
          </p:cNvPr>
          <p:cNvGrpSpPr/>
          <p:nvPr/>
        </p:nvGrpSpPr>
        <p:grpSpPr>
          <a:xfrm>
            <a:off x="6657476" y="1764417"/>
            <a:ext cx="4781550" cy="4894847"/>
            <a:chOff x="2957014" y="-184828"/>
            <a:chExt cx="4781550" cy="3936009"/>
          </a:xfrm>
        </p:grpSpPr>
        <p:graphicFrame>
          <p:nvGraphicFramePr>
            <p:cNvPr id="4" name="Gráfico 3">
              <a:extLst>
                <a:ext uri="{FF2B5EF4-FFF2-40B4-BE49-F238E27FC236}">
                  <a16:creationId xmlns:a16="http://schemas.microsoft.com/office/drawing/2014/main" id="{ADBFBA01-D15E-4E9F-85ED-98363C275A98}"/>
                </a:ext>
              </a:extLst>
            </p:cNvPr>
            <p:cNvGraphicFramePr/>
            <p:nvPr/>
          </p:nvGraphicFramePr>
          <p:xfrm>
            <a:off x="2957014" y="-184828"/>
            <a:ext cx="4781550" cy="351948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7">
              <a:extLst>
                <a:ext uri="{FF2B5EF4-FFF2-40B4-BE49-F238E27FC236}">
                  <a16:creationId xmlns:a16="http://schemas.microsoft.com/office/drawing/2014/main" id="{4BD8E9C4-DCBA-4CF5-AAD0-6E0DC524FF43}"/>
                </a:ext>
              </a:extLst>
            </p:cNvPr>
            <p:cNvSpPr txBox="1"/>
            <p:nvPr/>
          </p:nvSpPr>
          <p:spPr>
            <a:xfrm>
              <a:off x="2957014" y="3379706"/>
              <a:ext cx="4762500" cy="3714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es-CO" sz="700">
                  <a:solidFill>
                    <a:sysClr val="windowText" lastClr="000000"/>
                  </a:solidFill>
                </a:rPr>
                <a:t>Fuente:</a:t>
              </a:r>
              <a:r>
                <a:rPr lang="es-CO" sz="700" baseline="0">
                  <a:solidFill>
                    <a:sysClr val="windowText" lastClr="000000"/>
                  </a:solidFill>
                </a:rPr>
                <a:t> </a:t>
              </a:r>
              <a:r>
                <a:rPr lang="es-CO" sz="700">
                  <a:solidFill>
                    <a:sysClr val="windowText" lastClr="000000"/>
                  </a:solidFill>
                  <a:latin typeface="+mn-lt"/>
                  <a:ea typeface="+mn-ea"/>
                  <a:cs typeface="+mn-cs"/>
                </a:rPr>
                <a:t>Oficina de Inteligencia Tributaria – DIB</a:t>
              </a:r>
            </a:p>
            <a:p>
              <a:r>
                <a:rPr lang="es-CO" sz="700">
                  <a:solidFill>
                    <a:sysClr val="windowText" lastClr="000000"/>
                  </a:solidFill>
                </a:rPr>
                <a:t>Recaudo a Junio 24 de 2021</a:t>
              </a:r>
              <a:r>
                <a:rPr lang="es-CO" sz="700" baseline="0">
                  <a:solidFill>
                    <a:sysClr val="windowText" lastClr="000000"/>
                  </a:solidFill>
                </a:rPr>
                <a:t>, cifras en millones de pesos</a:t>
              </a:r>
              <a:endParaRPr lang="es-CO" sz="700">
                <a:solidFill>
                  <a:sysClr val="windowText" lastClr="000000"/>
                </a:solidFill>
              </a:endParaRPr>
            </a:p>
          </p:txBody>
        </p:sp>
      </p:grpSp>
      <p:sp>
        <p:nvSpPr>
          <p:cNvPr id="6" name="Título 1">
            <a:extLst>
              <a:ext uri="{FF2B5EF4-FFF2-40B4-BE49-F238E27FC236}">
                <a16:creationId xmlns:a16="http://schemas.microsoft.com/office/drawing/2014/main" id="{B0CAB66F-418E-4C27-8D90-E5C0663834F2}"/>
              </a:ext>
            </a:extLst>
          </p:cNvPr>
          <p:cNvSpPr txBox="1">
            <a:spLocks/>
          </p:cNvSpPr>
          <p:nvPr/>
        </p:nvSpPr>
        <p:spPr>
          <a:xfrm>
            <a:off x="275358" y="42933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Estrategias y beneficios tributarios para la reactivación económica </a:t>
            </a:r>
          </a:p>
          <a:p>
            <a:pPr algn="r"/>
            <a:r>
              <a:rPr lang="es-ES" dirty="0">
                <a:solidFill>
                  <a:srgbClr val="C00000"/>
                </a:solidFill>
                <a:latin typeface="+mn-lt"/>
                <a:ea typeface="+mn-ea"/>
                <a:cs typeface="+mn-cs"/>
              </a:rPr>
              <a:t>acuerdo 780/2020</a:t>
            </a:r>
          </a:p>
          <a:p>
            <a:pPr algn="r"/>
            <a:r>
              <a:rPr lang="es-ES" dirty="0">
                <a:solidFill>
                  <a:srgbClr val="C00000"/>
                </a:solidFill>
                <a:latin typeface="+mn-lt"/>
                <a:ea typeface="+mn-ea"/>
                <a:cs typeface="+mn-cs"/>
              </a:rPr>
              <a:t>Impuesto Predial</a:t>
            </a:r>
            <a:endParaRPr lang="es-CO"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2042981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E314C2-F93E-42C7-80BC-DB5A7A8ADAE3}"/>
              </a:ext>
            </a:extLst>
          </p:cNvPr>
          <p:cNvSpPr txBox="1"/>
          <p:nvPr/>
        </p:nvSpPr>
        <p:spPr>
          <a:xfrm>
            <a:off x="604973" y="1238719"/>
            <a:ext cx="5169185" cy="4516749"/>
          </a:xfrm>
          <a:prstGeom prst="rect">
            <a:avLst/>
          </a:prstGeom>
          <a:noFill/>
        </p:spPr>
        <p:txBody>
          <a:bodyPr wrap="square">
            <a:spAutoFit/>
          </a:bodyPr>
          <a:lstStyle/>
          <a:p>
            <a:pPr algn="just"/>
            <a:endParaRPr lang="es-CO" sz="1600" dirty="0">
              <a:solidFill>
                <a:srgbClr val="333333"/>
              </a:solidFill>
              <a:latin typeface="Arial" panose="020B0604020202020204" pitchFamily="34" charset="0"/>
              <a:cs typeface="Times New Roman" panose="02020603050405020304" pitchFamily="18" charset="0"/>
            </a:endParaRPr>
          </a:p>
          <a:p>
            <a:pPr algn="just"/>
            <a:r>
              <a:rPr lang="es-CO" sz="1600" dirty="0">
                <a:latin typeface="Arial" panose="020B0604020202020204" pitchFamily="34" charset="0"/>
                <a:cs typeface="Times New Roman" panose="02020603050405020304" pitchFamily="18" charset="0"/>
              </a:rPr>
              <a:t>Por otra parte 1.460.197</a:t>
            </a:r>
            <a:r>
              <a:rPr lang="es-CO" sz="1600" dirty="0">
                <a:effectLst/>
                <a:latin typeface="Arial" panose="020B0604020202020204" pitchFamily="34" charset="0"/>
                <a:ea typeface="Calibri" panose="020F0502020204030204" pitchFamily="34" charset="0"/>
                <a:cs typeface="Times New Roman" panose="02020603050405020304" pitchFamily="18" charset="0"/>
              </a:rPr>
              <a:t> </a:t>
            </a:r>
            <a:r>
              <a:rPr lang="es-CO" sz="1600" dirty="0">
                <a:latin typeface="Arial" panose="020B0604020202020204" pitchFamily="34" charset="0"/>
                <a:ea typeface="Calibri" panose="020F0502020204030204" pitchFamily="34" charset="0"/>
                <a:cs typeface="Times New Roman" panose="02020603050405020304" pitchFamily="18" charset="0"/>
              </a:rPr>
              <a:t>predios que corresponden al 55,20% del total de predios obligados a pagar el impuesto predial, se han visto beneficiados al presentar c</a:t>
            </a:r>
            <a:r>
              <a:rPr lang="es-CO" sz="1600" dirty="0">
                <a:effectLst/>
                <a:latin typeface="Arial" panose="020B0604020202020204" pitchFamily="34" charset="0"/>
                <a:ea typeface="Calibri" panose="020F0502020204030204" pitchFamily="34" charset="0"/>
                <a:cs typeface="Times New Roman" panose="02020603050405020304" pitchFamily="18" charset="0"/>
              </a:rPr>
              <a:t>ongelamiento en el valor a pagar en el año 2021, esto </a:t>
            </a:r>
            <a:r>
              <a:rPr lang="es-CO" sz="1600" dirty="0">
                <a:latin typeface="Arial" panose="020B0604020202020204" pitchFamily="34" charset="0"/>
                <a:ea typeface="Calibri" panose="020F0502020204030204" pitchFamily="34" charset="0"/>
                <a:cs typeface="Times New Roman" panose="02020603050405020304" pitchFamily="18" charset="0"/>
              </a:rPr>
              <a:t>quiere decir que se mantuvo el mismo valor del año 2020.</a:t>
            </a:r>
          </a:p>
          <a:p>
            <a:pPr algn="just"/>
            <a:endParaRPr lang="es-CO" sz="1600" dirty="0">
              <a:solidFill>
                <a:srgbClr val="333333"/>
              </a:solidFill>
              <a:latin typeface="Arial" panose="020B0604020202020204" pitchFamily="34" charset="0"/>
              <a:cs typeface="Times New Roman" panose="02020603050405020304" pitchFamily="18" charset="0"/>
            </a:endParaRPr>
          </a:p>
          <a:p>
            <a:pPr algn="just">
              <a:lnSpc>
                <a:spcPct val="107000"/>
              </a:lnSpc>
              <a:spcAft>
                <a:spcPts val="800"/>
              </a:spcAft>
            </a:pPr>
            <a:r>
              <a:rPr lang="es-CO" sz="1600" dirty="0">
                <a:latin typeface="Arial" panose="020B0604020202020204" pitchFamily="34" charset="0"/>
                <a:cs typeface="Times New Roman" panose="02020603050405020304" pitchFamily="18" charset="0"/>
              </a:rPr>
              <a:t>Así mismo 945.944 predios que corresponden al 35,70% del total de predios </a:t>
            </a:r>
            <a:r>
              <a:rPr lang="es-CO" sz="1600" dirty="0">
                <a:latin typeface="Arial" panose="020B0604020202020204" pitchFamily="34" charset="0"/>
                <a:ea typeface="Calibri" panose="020F0502020204030204" pitchFamily="34" charset="0"/>
                <a:cs typeface="Times New Roman" panose="02020603050405020304" pitchFamily="18" charset="0"/>
              </a:rPr>
              <a:t>obligados a pagar el impuesto predial</a:t>
            </a:r>
            <a:r>
              <a:rPr lang="es-CO" sz="1600" dirty="0">
                <a:latin typeface="Arial" panose="020B0604020202020204" pitchFamily="34" charset="0"/>
                <a:cs typeface="Times New Roman" panose="02020603050405020304" pitchFamily="18" charset="0"/>
              </a:rPr>
              <a:t>, presentaron un incremento </a:t>
            </a:r>
            <a:r>
              <a:rPr lang="es-CO" sz="1600" dirty="0">
                <a:latin typeface="Arial" panose="020B0604020202020204" pitchFamily="34" charset="0"/>
                <a:ea typeface="Calibri" panose="020F0502020204030204" pitchFamily="34" charset="0"/>
                <a:cs typeface="Times New Roman" panose="02020603050405020304" pitchFamily="18" charset="0"/>
              </a:rPr>
              <a:t>en el valor a pagar en el año 2021 </a:t>
            </a:r>
            <a:r>
              <a:rPr lang="es-CO" sz="1600" dirty="0">
                <a:latin typeface="Arial" panose="020B0604020202020204" pitchFamily="34" charset="0"/>
                <a:cs typeface="Times New Roman" panose="02020603050405020304" pitchFamily="18" charset="0"/>
              </a:rPr>
              <a:t>con respecto al 2020. </a:t>
            </a:r>
          </a:p>
          <a:p>
            <a:pPr algn="just">
              <a:lnSpc>
                <a:spcPct val="107000"/>
              </a:lnSpc>
              <a:spcAft>
                <a:spcPts val="800"/>
              </a:spcAft>
            </a:pPr>
            <a:r>
              <a:rPr lang="es-CO" sz="1600" dirty="0">
                <a:latin typeface="Arial" panose="020B0604020202020204" pitchFamily="34" charset="0"/>
                <a:cs typeface="Times New Roman" panose="02020603050405020304" pitchFamily="18" charset="0"/>
              </a:rPr>
              <a:t>Finalmente los predios que presentaron disminución en el valor del impuesto a pagar a razón de cambios en la tarifa, rango de avalúo u otras condiciones de liquidación, corresponden a 186.456 predios lo que representa el 7% de predios </a:t>
            </a:r>
            <a:r>
              <a:rPr lang="es-CO" sz="1600" dirty="0">
                <a:latin typeface="Arial" panose="020B0604020202020204" pitchFamily="34" charset="0"/>
                <a:ea typeface="Calibri" panose="020F0502020204030204" pitchFamily="34" charset="0"/>
                <a:cs typeface="Times New Roman" panose="02020603050405020304" pitchFamily="18" charset="0"/>
              </a:rPr>
              <a:t>obligados a pagar.</a:t>
            </a:r>
            <a:endParaRPr lang="es-CO" dirty="0">
              <a:latin typeface="Arial" panose="020B0604020202020204" pitchFamily="34" charset="0"/>
              <a:cs typeface="Times New Roman" panose="02020603050405020304" pitchFamily="18" charset="0"/>
            </a:endParaRPr>
          </a:p>
        </p:txBody>
      </p:sp>
      <p:graphicFrame>
        <p:nvGraphicFramePr>
          <p:cNvPr id="3" name="Gráfico 2">
            <a:extLst>
              <a:ext uri="{FF2B5EF4-FFF2-40B4-BE49-F238E27FC236}">
                <a16:creationId xmlns:a16="http://schemas.microsoft.com/office/drawing/2014/main" id="{3BDEFF16-C08B-41CE-8C89-20D09071E0BB}"/>
              </a:ext>
            </a:extLst>
          </p:cNvPr>
          <p:cNvGraphicFramePr>
            <a:graphicFrameLocks/>
          </p:cNvGraphicFramePr>
          <p:nvPr>
            <p:extLst>
              <p:ext uri="{D42A27DB-BD31-4B8C-83A1-F6EECF244321}">
                <p14:modId xmlns:p14="http://schemas.microsoft.com/office/powerpoint/2010/main" val="2413832078"/>
              </p:ext>
            </p:extLst>
          </p:nvPr>
        </p:nvGraphicFramePr>
        <p:xfrm>
          <a:off x="5465060" y="1811833"/>
          <a:ext cx="6539023" cy="3668233"/>
        </p:xfrm>
        <a:graphic>
          <a:graphicData uri="http://schemas.openxmlformats.org/drawingml/2006/chart">
            <c:chart xmlns:c="http://schemas.openxmlformats.org/drawingml/2006/chart" xmlns:r="http://schemas.openxmlformats.org/officeDocument/2006/relationships" r:id="rId2"/>
          </a:graphicData>
        </a:graphic>
      </p:graphicFrame>
      <p:sp>
        <p:nvSpPr>
          <p:cNvPr id="4" name="Título 1">
            <a:extLst>
              <a:ext uri="{FF2B5EF4-FFF2-40B4-BE49-F238E27FC236}">
                <a16:creationId xmlns:a16="http://schemas.microsoft.com/office/drawing/2014/main" id="{C2003141-5F54-4A41-86F6-A1DA9B2F2E72}"/>
              </a:ext>
            </a:extLst>
          </p:cNvPr>
          <p:cNvSpPr txBox="1">
            <a:spLocks/>
          </p:cNvSpPr>
          <p:nvPr/>
        </p:nvSpPr>
        <p:spPr>
          <a:xfrm>
            <a:off x="238265" y="461034"/>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Estrategias y beneficios tributarios para la reactivación económica </a:t>
            </a:r>
          </a:p>
          <a:p>
            <a:pPr algn="r"/>
            <a:r>
              <a:rPr lang="es-ES" dirty="0">
                <a:solidFill>
                  <a:srgbClr val="C00000"/>
                </a:solidFill>
                <a:latin typeface="+mn-lt"/>
                <a:ea typeface="+mn-ea"/>
                <a:cs typeface="+mn-cs"/>
              </a:rPr>
              <a:t>acuerdo 780/2020</a:t>
            </a:r>
          </a:p>
          <a:p>
            <a:pPr algn="r"/>
            <a:r>
              <a:rPr lang="es-ES" dirty="0">
                <a:solidFill>
                  <a:srgbClr val="C00000"/>
                </a:solidFill>
                <a:latin typeface="+mn-lt"/>
                <a:ea typeface="+mn-ea"/>
                <a:cs typeface="+mn-cs"/>
              </a:rPr>
              <a:t>Impuesto Predial</a:t>
            </a:r>
            <a:endParaRPr lang="es-CO"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58213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14E1715-8975-489A-8B62-DF2D48190758}"/>
              </a:ext>
            </a:extLst>
          </p:cNvPr>
          <p:cNvSpPr txBox="1"/>
          <p:nvPr/>
        </p:nvSpPr>
        <p:spPr>
          <a:xfrm>
            <a:off x="543988" y="1569029"/>
            <a:ext cx="10913383" cy="1559209"/>
          </a:xfrm>
          <a:prstGeom prst="rect">
            <a:avLst/>
          </a:prstGeom>
          <a:noFill/>
        </p:spPr>
        <p:txBody>
          <a:bodyPr wrap="square">
            <a:spAutoFit/>
          </a:bodyPr>
          <a:lstStyle/>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Se han registrado 4.530 contribuyentes beneficiados por el artículo 4 del acuerdo 780 de 2020</a:t>
            </a:r>
            <a:r>
              <a:rPr lang="es-CO" dirty="0">
                <a:latin typeface="Arial" panose="020B0604020202020204" pitchFamily="34" charset="0"/>
                <a:ea typeface="Calibri" panose="020F0502020204030204" pitchFamily="34" charset="0"/>
                <a:cs typeface="Times New Roman" panose="02020603050405020304" pitchFamily="18" charset="0"/>
              </a:rPr>
              <a:t>, frente al </a:t>
            </a: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descuento tributario del impuesto de industria y comercio para el año gravable 2021 por haber presentado disminución de ingresos en el año 2020 con respecto al 2019.</a:t>
            </a:r>
            <a:r>
              <a:rPr lang="es-CO" sz="1800" dirty="0">
                <a:effectLst/>
                <a:latin typeface="Arial" panose="020B0604020202020204" pitchFamily="34" charset="0"/>
                <a:ea typeface="Calibri" panose="020F0502020204030204" pitchFamily="34" charset="0"/>
                <a:cs typeface="Times New Roman" panose="02020603050405020304" pitchFamily="18" charset="0"/>
              </a:rPr>
              <a:t> Estos contribuyentes representan el 20,93% del total de declarantes del año gravable 2021, por un valor de 14 mil millones de pesos de beneficio. </a:t>
            </a:r>
            <a:endParaRPr lang="es-C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255100C9-2AA9-4445-9108-99B285EA82E6}"/>
              </a:ext>
            </a:extLst>
          </p:cNvPr>
          <p:cNvSpPr txBox="1"/>
          <p:nvPr/>
        </p:nvSpPr>
        <p:spPr>
          <a:xfrm>
            <a:off x="2578518" y="5652808"/>
            <a:ext cx="6093994" cy="3783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s-ES"/>
            </a:defPPr>
            <a:lvl1pPr indent="0">
              <a:defRPr sz="900" b="1" i="1">
                <a:solidFill>
                  <a:sysClr val="windowText" lastClr="000000"/>
                </a:solidFill>
              </a:defRPr>
            </a:lvl1pPr>
            <a:lvl2pPr indent="0">
              <a:defRPr sz="1100">
                <a:solidFill>
                  <a:schemeClr val="dk1"/>
                </a:solidFill>
              </a:defRPr>
            </a:lvl2pPr>
            <a:lvl3pPr indent="0">
              <a:defRPr sz="1100">
                <a:solidFill>
                  <a:schemeClr val="dk1"/>
                </a:solidFill>
              </a:defRPr>
            </a:lvl3pPr>
            <a:lvl4pPr indent="0">
              <a:defRPr sz="1100">
                <a:solidFill>
                  <a:schemeClr val="dk1"/>
                </a:solidFill>
              </a:defRPr>
            </a:lvl4pPr>
            <a:lvl5pPr indent="0">
              <a:defRPr sz="1100">
                <a:solidFill>
                  <a:schemeClr val="dk1"/>
                </a:solidFill>
              </a:defRPr>
            </a:lvl5pPr>
            <a:lvl6pPr indent="0">
              <a:defRPr sz="1100">
                <a:solidFill>
                  <a:schemeClr val="dk1"/>
                </a:solidFill>
              </a:defRPr>
            </a:lvl6pPr>
            <a:lvl7pPr indent="0">
              <a:defRPr sz="1100">
                <a:solidFill>
                  <a:schemeClr val="dk1"/>
                </a:solidFill>
              </a:defRPr>
            </a:lvl7pPr>
            <a:lvl8pPr indent="0">
              <a:defRPr sz="1100">
                <a:solidFill>
                  <a:schemeClr val="dk1"/>
                </a:solidFill>
              </a:defRPr>
            </a:lvl8pPr>
            <a:lvl9pPr indent="0">
              <a:defRPr sz="1100">
                <a:solidFill>
                  <a:schemeClr val="dk1"/>
                </a:solidFill>
              </a:defRPr>
            </a:lvl9pPr>
          </a:lstStyle>
          <a:p>
            <a:r>
              <a:rPr lang="es-CO"/>
              <a:t>Fuente: Oficina de Inteligencia Tributaria – DIB </a:t>
            </a:r>
          </a:p>
        </p:txBody>
      </p:sp>
      <p:grpSp>
        <p:nvGrpSpPr>
          <p:cNvPr id="7" name="Grupo 6">
            <a:extLst>
              <a:ext uri="{FF2B5EF4-FFF2-40B4-BE49-F238E27FC236}">
                <a16:creationId xmlns:a16="http://schemas.microsoft.com/office/drawing/2014/main" id="{546C294D-53B3-4E23-B9A8-18F5CC9A66BB}"/>
              </a:ext>
            </a:extLst>
          </p:cNvPr>
          <p:cNvGrpSpPr/>
          <p:nvPr/>
        </p:nvGrpSpPr>
        <p:grpSpPr>
          <a:xfrm>
            <a:off x="2179674" y="2796562"/>
            <a:ext cx="8378456" cy="3976378"/>
            <a:chOff x="1973179" y="2690374"/>
            <a:chExt cx="7531768" cy="3314964"/>
          </a:xfrm>
        </p:grpSpPr>
        <p:graphicFrame>
          <p:nvGraphicFramePr>
            <p:cNvPr id="8" name="Gráfico 7">
              <a:extLst>
                <a:ext uri="{FF2B5EF4-FFF2-40B4-BE49-F238E27FC236}">
                  <a16:creationId xmlns:a16="http://schemas.microsoft.com/office/drawing/2014/main" id="{4E22B437-6A89-493C-ABA2-C61BCA6AECC2}"/>
                </a:ext>
              </a:extLst>
            </p:cNvPr>
            <p:cNvGraphicFramePr>
              <a:graphicFrameLocks/>
            </p:cNvGraphicFramePr>
            <p:nvPr/>
          </p:nvGraphicFramePr>
          <p:xfrm>
            <a:off x="1973179" y="2690374"/>
            <a:ext cx="7531768" cy="3314964"/>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upo 8">
              <a:extLst>
                <a:ext uri="{FF2B5EF4-FFF2-40B4-BE49-F238E27FC236}">
                  <a16:creationId xmlns:a16="http://schemas.microsoft.com/office/drawing/2014/main" id="{7ADB103D-0601-4041-A33A-48E93AB51C58}"/>
                </a:ext>
              </a:extLst>
            </p:cNvPr>
            <p:cNvGrpSpPr/>
            <p:nvPr/>
          </p:nvGrpSpPr>
          <p:grpSpPr>
            <a:xfrm>
              <a:off x="5336004" y="3287395"/>
              <a:ext cx="3524250" cy="1248113"/>
              <a:chOff x="5336004" y="3287395"/>
              <a:chExt cx="3524250" cy="1248113"/>
            </a:xfrm>
          </p:grpSpPr>
          <p:sp>
            <p:nvSpPr>
              <p:cNvPr id="10" name="CuadroTexto 9">
                <a:extLst>
                  <a:ext uri="{FF2B5EF4-FFF2-40B4-BE49-F238E27FC236}">
                    <a16:creationId xmlns:a16="http://schemas.microsoft.com/office/drawing/2014/main" id="{E6904447-AF0E-42A1-A90E-BC24E7134BFF}"/>
                  </a:ext>
                </a:extLst>
              </p:cNvPr>
              <p:cNvSpPr txBox="1"/>
              <p:nvPr/>
            </p:nvSpPr>
            <p:spPr>
              <a:xfrm>
                <a:off x="5336004" y="3287395"/>
                <a:ext cx="733927" cy="276999"/>
              </a:xfrm>
              <a:prstGeom prst="rect">
                <a:avLst/>
              </a:prstGeom>
              <a:noFill/>
            </p:spPr>
            <p:txBody>
              <a:bodyPr wrap="square" rtlCol="0">
                <a:spAutoFit/>
              </a:bodyPr>
              <a:lstStyle/>
              <a:p>
                <a:r>
                  <a:rPr lang="es-ES" sz="1200" b="1">
                    <a:solidFill>
                      <a:schemeClr val="accent1">
                        <a:lumMod val="50000"/>
                      </a:schemeClr>
                    </a:solidFill>
                  </a:rPr>
                  <a:t>100%</a:t>
                </a:r>
                <a:endParaRPr lang="es-CO" sz="1200" b="1">
                  <a:solidFill>
                    <a:schemeClr val="accent1">
                      <a:lumMod val="50000"/>
                    </a:schemeClr>
                  </a:solidFill>
                </a:endParaRPr>
              </a:p>
            </p:txBody>
          </p:sp>
          <p:sp>
            <p:nvSpPr>
              <p:cNvPr id="11" name="CuadroTexto 10">
                <a:extLst>
                  <a:ext uri="{FF2B5EF4-FFF2-40B4-BE49-F238E27FC236}">
                    <a16:creationId xmlns:a16="http://schemas.microsoft.com/office/drawing/2014/main" id="{C2196354-4A96-4D08-A382-070CB2280CF8}"/>
                  </a:ext>
                </a:extLst>
              </p:cNvPr>
              <p:cNvSpPr txBox="1"/>
              <p:nvPr/>
            </p:nvSpPr>
            <p:spPr>
              <a:xfrm>
                <a:off x="5372099" y="4258509"/>
                <a:ext cx="733927" cy="276999"/>
              </a:xfrm>
              <a:prstGeom prst="rect">
                <a:avLst/>
              </a:prstGeom>
              <a:noFill/>
            </p:spPr>
            <p:txBody>
              <a:bodyPr wrap="square" rtlCol="0">
                <a:spAutoFit/>
              </a:bodyPr>
              <a:lstStyle/>
              <a:p>
                <a:r>
                  <a:rPr lang="es-ES" sz="1200" b="1">
                    <a:solidFill>
                      <a:schemeClr val="accent1">
                        <a:lumMod val="50000"/>
                      </a:schemeClr>
                    </a:solidFill>
                  </a:rPr>
                  <a:t>100%</a:t>
                </a:r>
                <a:endParaRPr lang="es-CO" sz="1200" b="1">
                  <a:solidFill>
                    <a:schemeClr val="accent1">
                      <a:lumMod val="50000"/>
                    </a:schemeClr>
                  </a:solidFill>
                </a:endParaRPr>
              </a:p>
            </p:txBody>
          </p:sp>
          <p:sp>
            <p:nvSpPr>
              <p:cNvPr id="12" name="CuadroTexto 11">
                <a:extLst>
                  <a:ext uri="{FF2B5EF4-FFF2-40B4-BE49-F238E27FC236}">
                    <a16:creationId xmlns:a16="http://schemas.microsoft.com/office/drawing/2014/main" id="{E7D23D57-06BE-4839-B66A-2EF199B88A99}"/>
                  </a:ext>
                </a:extLst>
              </p:cNvPr>
              <p:cNvSpPr txBox="1"/>
              <p:nvPr/>
            </p:nvSpPr>
            <p:spPr>
              <a:xfrm>
                <a:off x="8126327" y="3322674"/>
                <a:ext cx="733927" cy="276999"/>
              </a:xfrm>
              <a:prstGeom prst="rect">
                <a:avLst/>
              </a:prstGeom>
              <a:noFill/>
            </p:spPr>
            <p:txBody>
              <a:bodyPr wrap="square" rtlCol="0">
                <a:spAutoFit/>
              </a:bodyPr>
              <a:lstStyle/>
              <a:p>
                <a:r>
                  <a:rPr lang="es-ES" sz="1200" b="1">
                    <a:solidFill>
                      <a:schemeClr val="accent2">
                        <a:lumMod val="75000"/>
                      </a:schemeClr>
                    </a:solidFill>
                  </a:rPr>
                  <a:t>2,64%</a:t>
                </a:r>
                <a:endParaRPr lang="es-CO" sz="1200" b="1">
                  <a:solidFill>
                    <a:schemeClr val="accent2">
                      <a:lumMod val="75000"/>
                    </a:schemeClr>
                  </a:solidFill>
                </a:endParaRPr>
              </a:p>
            </p:txBody>
          </p:sp>
        </p:grpSp>
      </p:grpSp>
      <p:sp>
        <p:nvSpPr>
          <p:cNvPr id="13" name="Título 1">
            <a:extLst>
              <a:ext uri="{FF2B5EF4-FFF2-40B4-BE49-F238E27FC236}">
                <a16:creationId xmlns:a16="http://schemas.microsoft.com/office/drawing/2014/main" id="{6EFD0DC6-772B-4808-8C0A-987D51C29DF2}"/>
              </a:ext>
            </a:extLst>
          </p:cNvPr>
          <p:cNvSpPr txBox="1">
            <a:spLocks/>
          </p:cNvSpPr>
          <p:nvPr/>
        </p:nvSpPr>
        <p:spPr>
          <a:xfrm>
            <a:off x="193698" y="438738"/>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Estrategias y beneficios tributarios para la reactivación económica </a:t>
            </a:r>
          </a:p>
          <a:p>
            <a:pPr algn="r"/>
            <a:r>
              <a:rPr lang="es-ES" dirty="0">
                <a:solidFill>
                  <a:srgbClr val="C00000"/>
                </a:solidFill>
                <a:latin typeface="+mn-lt"/>
                <a:ea typeface="+mn-ea"/>
                <a:cs typeface="+mn-cs"/>
              </a:rPr>
              <a:t>acuerdo 780/2020</a:t>
            </a:r>
          </a:p>
          <a:p>
            <a:pPr algn="r"/>
            <a:r>
              <a:rPr lang="es-ES" dirty="0">
                <a:solidFill>
                  <a:srgbClr val="C00000"/>
                </a:solidFill>
                <a:latin typeface="+mn-lt"/>
                <a:ea typeface="+mn-ea"/>
                <a:cs typeface="+mn-cs"/>
              </a:rPr>
              <a:t>Impuesto de Industria y Comercio</a:t>
            </a:r>
            <a:endParaRPr lang="es-CO"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71536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5D470D0-E7FA-4C73-950B-AA8ED5E0E1CE}"/>
              </a:ext>
            </a:extLst>
          </p:cNvPr>
          <p:cNvGraphicFramePr/>
          <p:nvPr>
            <p:extLst>
              <p:ext uri="{D42A27DB-BD31-4B8C-83A1-F6EECF244321}">
                <p14:modId xmlns:p14="http://schemas.microsoft.com/office/powerpoint/2010/main" val="178922640"/>
              </p:ext>
            </p:extLst>
          </p:nvPr>
        </p:nvGraphicFramePr>
        <p:xfrm>
          <a:off x="8272818" y="2983079"/>
          <a:ext cx="3729790" cy="2742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8ADA7C43-1D25-4B23-A845-33148380200B}"/>
              </a:ext>
            </a:extLst>
          </p:cNvPr>
          <p:cNvSpPr txBox="1"/>
          <p:nvPr/>
        </p:nvSpPr>
        <p:spPr>
          <a:xfrm>
            <a:off x="825294" y="1525521"/>
            <a:ext cx="11054015" cy="1477328"/>
          </a:xfrm>
          <a:prstGeom prst="rect">
            <a:avLst/>
          </a:prstGeom>
          <a:noFill/>
        </p:spPr>
        <p:txBody>
          <a:bodyPr wrap="square">
            <a:spAutoFit/>
          </a:bodyPr>
          <a:lstStyle/>
          <a:p>
            <a:pPr algn="just"/>
            <a:r>
              <a:rPr lang="es-ES" dirty="0"/>
              <a:t>Para la formalización de unidades productivas se ha venido desarrollando la estrategia “La tropa económica” con la cual se han realizado 16.818 visitas a corte de 21 de junio de 2021, concentrándose en las localidades de Suba y Kennedy, con las cuales se ha logrado la formalización 405 unidades productivas. Adicionalmente  3.103 unidades productivas se acogieron al Régimen Simple de Tributación (SIMPLE) lo cual ha permitido formalizar para un total de 3.508 unidades productivas.</a:t>
            </a:r>
          </a:p>
        </p:txBody>
      </p:sp>
      <p:pic>
        <p:nvPicPr>
          <p:cNvPr id="4" name="Imagen 3">
            <a:extLst>
              <a:ext uri="{FF2B5EF4-FFF2-40B4-BE49-F238E27FC236}">
                <a16:creationId xmlns:a16="http://schemas.microsoft.com/office/drawing/2014/main" id="{52835228-EDF0-4E5E-B19E-6904298F4FED}"/>
              </a:ext>
            </a:extLst>
          </p:cNvPr>
          <p:cNvPicPr>
            <a:picLocks noChangeAspect="1"/>
          </p:cNvPicPr>
          <p:nvPr/>
        </p:nvPicPr>
        <p:blipFill>
          <a:blip r:embed="rId7"/>
          <a:stretch>
            <a:fillRect/>
          </a:stretch>
        </p:blipFill>
        <p:spPr>
          <a:xfrm>
            <a:off x="4505606" y="2958217"/>
            <a:ext cx="3767212" cy="2742309"/>
          </a:xfrm>
          <a:prstGeom prst="rect">
            <a:avLst/>
          </a:prstGeom>
        </p:spPr>
      </p:pic>
      <p:pic>
        <p:nvPicPr>
          <p:cNvPr id="5" name="Imagen 4">
            <a:extLst>
              <a:ext uri="{FF2B5EF4-FFF2-40B4-BE49-F238E27FC236}">
                <a16:creationId xmlns:a16="http://schemas.microsoft.com/office/drawing/2014/main" id="{5D6A450D-B139-4A55-BB2C-EC2DA1958519}"/>
              </a:ext>
            </a:extLst>
          </p:cNvPr>
          <p:cNvPicPr>
            <a:picLocks noChangeAspect="1"/>
          </p:cNvPicPr>
          <p:nvPr/>
        </p:nvPicPr>
        <p:blipFill>
          <a:blip r:embed="rId8"/>
          <a:stretch>
            <a:fillRect/>
          </a:stretch>
        </p:blipFill>
        <p:spPr>
          <a:xfrm>
            <a:off x="-14988" y="2983079"/>
            <a:ext cx="4520594" cy="2349400"/>
          </a:xfrm>
          <a:prstGeom prst="rect">
            <a:avLst/>
          </a:prstGeom>
        </p:spPr>
      </p:pic>
      <p:sp>
        <p:nvSpPr>
          <p:cNvPr id="6" name="Título 1">
            <a:extLst>
              <a:ext uri="{FF2B5EF4-FFF2-40B4-BE49-F238E27FC236}">
                <a16:creationId xmlns:a16="http://schemas.microsoft.com/office/drawing/2014/main" id="{2BABEE17-4C70-4EE6-A920-C15FC9C32946}"/>
              </a:ext>
            </a:extLst>
          </p:cNvPr>
          <p:cNvSpPr txBox="1">
            <a:spLocks/>
          </p:cNvSpPr>
          <p:nvPr/>
        </p:nvSpPr>
        <p:spPr>
          <a:xfrm>
            <a:off x="203125" y="438761"/>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Estrategias y beneficios tributarios para la reactivación económica </a:t>
            </a:r>
          </a:p>
          <a:p>
            <a:pPr algn="r"/>
            <a:r>
              <a:rPr lang="es-ES" dirty="0">
                <a:solidFill>
                  <a:srgbClr val="C00000"/>
                </a:solidFill>
                <a:latin typeface="+mn-lt"/>
                <a:ea typeface="+mn-ea"/>
                <a:cs typeface="+mn-cs"/>
              </a:rPr>
              <a:t>acuerdo 780/2020</a:t>
            </a:r>
          </a:p>
          <a:p>
            <a:pPr algn="r"/>
            <a:r>
              <a:rPr lang="es-ES" dirty="0">
                <a:solidFill>
                  <a:srgbClr val="C00000"/>
                </a:solidFill>
                <a:latin typeface="+mn-lt"/>
                <a:ea typeface="+mn-ea"/>
                <a:cs typeface="+mn-cs"/>
              </a:rPr>
              <a:t>Incentivos de formalización</a:t>
            </a:r>
            <a:endParaRPr lang="es-CO"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3843458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6007158" y="3594973"/>
            <a:ext cx="6030453" cy="5477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CO" sz="2800" dirty="0">
                <a:solidFill>
                  <a:srgbClr val="002060"/>
                </a:solidFill>
                <a:latin typeface="Century Gothic"/>
              </a:rPr>
              <a:t>Recaudo de impuestos</a:t>
            </a:r>
            <a:endParaRPr lang="en-US" sz="2800" dirty="0">
              <a:ea typeface="+mn-lt"/>
              <a:cs typeface="+mn-lt"/>
            </a:endParaRPr>
          </a:p>
          <a:p>
            <a:pPr marL="457200" lvl="1" indent="0">
              <a:lnSpc>
                <a:spcPct val="70000"/>
              </a:lnSpc>
              <a:buNone/>
            </a:pPr>
            <a:endParaRPr lang="es-CO" sz="2800" dirty="0">
              <a:solidFill>
                <a:srgbClr val="002060"/>
              </a:solidFill>
              <a:latin typeface="Century Gothic"/>
            </a:endParaRPr>
          </a:p>
          <a:p>
            <a:pPr lvl="1"/>
            <a:endParaRPr lang="es-CO" dirty="0">
              <a:latin typeface="Arial Narrow" panose="020B0606020202030204" pitchFamily="34" charset="0"/>
            </a:endParaRPr>
          </a:p>
        </p:txBody>
      </p:sp>
    </p:spTree>
    <p:extLst>
      <p:ext uri="{BB962C8B-B14F-4D97-AF65-F5344CB8AC3E}">
        <p14:creationId xmlns:p14="http://schemas.microsoft.com/office/powerpoint/2010/main" val="240828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87F950F-4784-4141-9A8C-0DB84E49820C}"/>
              </a:ext>
            </a:extLst>
          </p:cNvPr>
          <p:cNvSpPr/>
          <p:nvPr/>
        </p:nvSpPr>
        <p:spPr>
          <a:xfrm flipH="1">
            <a:off x="6321386" y="2394296"/>
            <a:ext cx="0" cy="4320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sz="500"/>
          </a:p>
        </p:txBody>
      </p:sp>
      <p:sp>
        <p:nvSpPr>
          <p:cNvPr id="8" name="CuadroTexto 7">
            <a:extLst>
              <a:ext uri="{FF2B5EF4-FFF2-40B4-BE49-F238E27FC236}">
                <a16:creationId xmlns:a16="http://schemas.microsoft.com/office/drawing/2014/main" id="{492DDB83-7C82-4BBA-8ED9-BCA0C84B9D4B}"/>
              </a:ext>
            </a:extLst>
          </p:cNvPr>
          <p:cNvSpPr txBox="1"/>
          <p:nvPr/>
        </p:nvSpPr>
        <p:spPr>
          <a:xfrm>
            <a:off x="557938" y="5423270"/>
            <a:ext cx="6093994" cy="3783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defPPr>
              <a:defRPr lang="es-ES"/>
            </a:defPPr>
            <a:lvl1pPr indent="0">
              <a:defRPr sz="900" b="1" i="1">
                <a:solidFill>
                  <a:sysClr val="windowText" lastClr="000000"/>
                </a:solidFill>
              </a:defRPr>
            </a:lvl1pPr>
            <a:lvl2pPr indent="0">
              <a:defRPr sz="1100">
                <a:solidFill>
                  <a:schemeClr val="dk1"/>
                </a:solidFill>
              </a:defRPr>
            </a:lvl2pPr>
            <a:lvl3pPr indent="0">
              <a:defRPr sz="1100">
                <a:solidFill>
                  <a:schemeClr val="dk1"/>
                </a:solidFill>
              </a:defRPr>
            </a:lvl3pPr>
            <a:lvl4pPr indent="0">
              <a:defRPr sz="1100">
                <a:solidFill>
                  <a:schemeClr val="dk1"/>
                </a:solidFill>
              </a:defRPr>
            </a:lvl4pPr>
            <a:lvl5pPr indent="0">
              <a:defRPr sz="1100">
                <a:solidFill>
                  <a:schemeClr val="dk1"/>
                </a:solidFill>
              </a:defRPr>
            </a:lvl5pPr>
            <a:lvl6pPr indent="0">
              <a:defRPr sz="1100">
                <a:solidFill>
                  <a:schemeClr val="dk1"/>
                </a:solidFill>
              </a:defRPr>
            </a:lvl6pPr>
            <a:lvl7pPr indent="0">
              <a:defRPr sz="1100">
                <a:solidFill>
                  <a:schemeClr val="dk1"/>
                </a:solidFill>
              </a:defRPr>
            </a:lvl7pPr>
            <a:lvl8pPr indent="0">
              <a:defRPr sz="1100">
                <a:solidFill>
                  <a:schemeClr val="dk1"/>
                </a:solidFill>
              </a:defRPr>
            </a:lvl8pPr>
            <a:lvl9pPr indent="0">
              <a:defRPr sz="1100">
                <a:solidFill>
                  <a:schemeClr val="dk1"/>
                </a:solidFill>
              </a:defRPr>
            </a:lvl9pPr>
          </a:lstStyle>
          <a:p>
            <a:r>
              <a:rPr lang="es-CO" dirty="0"/>
              <a:t>Fuente: Oficina de Inteligencia Tributaria – DIB</a:t>
            </a:r>
          </a:p>
        </p:txBody>
      </p:sp>
      <p:sp>
        <p:nvSpPr>
          <p:cNvPr id="9" name="CuadroTexto 8">
            <a:extLst>
              <a:ext uri="{FF2B5EF4-FFF2-40B4-BE49-F238E27FC236}">
                <a16:creationId xmlns:a16="http://schemas.microsoft.com/office/drawing/2014/main" id="{2E2E8416-7BD2-496E-A83C-3C845AFB36CF}"/>
              </a:ext>
            </a:extLst>
          </p:cNvPr>
          <p:cNvSpPr txBox="1"/>
          <p:nvPr/>
        </p:nvSpPr>
        <p:spPr>
          <a:xfrm>
            <a:off x="421314" y="1072839"/>
            <a:ext cx="11054015" cy="1200329"/>
          </a:xfrm>
          <a:prstGeom prst="rect">
            <a:avLst/>
          </a:prstGeom>
          <a:noFill/>
        </p:spPr>
        <p:txBody>
          <a:bodyPr wrap="square">
            <a:spAutoFit/>
          </a:bodyPr>
          <a:lstStyle/>
          <a:p>
            <a:pPr algn="just"/>
            <a:endParaRPr lang="es-ES" dirty="0">
              <a:solidFill>
                <a:srgbClr val="000000"/>
              </a:solidFill>
              <a:latin typeface="Roboto" panose="02000000000000000000" pitchFamily="2" charset="0"/>
            </a:endParaRPr>
          </a:p>
          <a:p>
            <a:pPr algn="just"/>
            <a:r>
              <a:rPr lang="es-ES" dirty="0">
                <a:solidFill>
                  <a:srgbClr val="000000"/>
                </a:solidFill>
                <a:latin typeface="Roboto" panose="02000000000000000000" pitchFamily="2" charset="0"/>
              </a:rPr>
              <a:t>A junio 30 de 2021 la ciudad ha recaudado por concepto de impuestos un total de $5,89 billones de pesos lo que representa el 59% de lo que se espera recaudar en este año, siendo el impuesto predial el que más ha aportado con un 53% seguido del Impuesto de industria y comercio con un 31%.</a:t>
            </a:r>
          </a:p>
        </p:txBody>
      </p:sp>
      <p:graphicFrame>
        <p:nvGraphicFramePr>
          <p:cNvPr id="10" name="Gráfico 9">
            <a:extLst>
              <a:ext uri="{FF2B5EF4-FFF2-40B4-BE49-F238E27FC236}">
                <a16:creationId xmlns:a16="http://schemas.microsoft.com/office/drawing/2014/main" id="{4E96EDE0-C418-4530-BCB7-1A8C1452E770}"/>
              </a:ext>
            </a:extLst>
          </p:cNvPr>
          <p:cNvGraphicFramePr>
            <a:graphicFrameLocks/>
          </p:cNvGraphicFramePr>
          <p:nvPr/>
        </p:nvGraphicFramePr>
        <p:xfrm>
          <a:off x="524415" y="249042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0">
            <a:extLst>
              <a:ext uri="{FF2B5EF4-FFF2-40B4-BE49-F238E27FC236}">
                <a16:creationId xmlns:a16="http://schemas.microsoft.com/office/drawing/2014/main" id="{391EA6EA-674F-431A-8E91-826E8E71C781}"/>
              </a:ext>
            </a:extLst>
          </p:cNvPr>
          <p:cNvSpPr txBox="1"/>
          <p:nvPr/>
        </p:nvSpPr>
        <p:spPr>
          <a:xfrm>
            <a:off x="4328333" y="4125271"/>
            <a:ext cx="947081" cy="400110"/>
          </a:xfrm>
          <a:prstGeom prst="rect">
            <a:avLst/>
          </a:prstGeom>
          <a:noFill/>
        </p:spPr>
        <p:txBody>
          <a:bodyPr wrap="square" rtlCol="0">
            <a:spAutoFit/>
          </a:bodyPr>
          <a:lstStyle/>
          <a:p>
            <a:pPr algn="ctr" rtl="0">
              <a:defRPr sz="1400" b="0" i="0" u="none" strike="noStrike" kern="1200" baseline="0">
                <a:solidFill>
                  <a:prstClr val="black">
                    <a:lumMod val="75000"/>
                    <a:lumOff val="25000"/>
                  </a:prstClr>
                </a:solidFill>
                <a:latin typeface="+mn-lt"/>
                <a:ea typeface="+mn-ea"/>
                <a:cs typeface="+mn-cs"/>
              </a:defRPr>
            </a:pPr>
            <a:r>
              <a:rPr lang="es-CO" sz="2000" b="1" dirty="0">
                <a:solidFill>
                  <a:schemeClr val="accent5">
                    <a:lumMod val="50000"/>
                  </a:schemeClr>
                </a:solidFill>
              </a:rPr>
              <a:t>59</a:t>
            </a:r>
            <a:r>
              <a:rPr lang="es-CO" sz="2000" b="1" baseline="0" dirty="0">
                <a:solidFill>
                  <a:schemeClr val="accent5">
                    <a:lumMod val="50000"/>
                  </a:schemeClr>
                </a:solidFill>
              </a:rPr>
              <a:t>%</a:t>
            </a:r>
            <a:endParaRPr lang="es-CO" sz="2000" dirty="0">
              <a:solidFill>
                <a:schemeClr val="accent5">
                  <a:lumMod val="50000"/>
                </a:schemeClr>
              </a:solidFill>
            </a:endParaRPr>
          </a:p>
        </p:txBody>
      </p:sp>
      <p:graphicFrame>
        <p:nvGraphicFramePr>
          <p:cNvPr id="12" name="Gráfico 11">
            <a:extLst>
              <a:ext uri="{FF2B5EF4-FFF2-40B4-BE49-F238E27FC236}">
                <a16:creationId xmlns:a16="http://schemas.microsoft.com/office/drawing/2014/main" id="{2690C8EE-4F22-4DB8-8BB4-0433F9B59D80}"/>
              </a:ext>
            </a:extLst>
          </p:cNvPr>
          <p:cNvGraphicFramePr>
            <a:graphicFrameLocks/>
          </p:cNvGraphicFramePr>
          <p:nvPr/>
        </p:nvGraphicFramePr>
        <p:xfrm>
          <a:off x="6321386" y="2394296"/>
          <a:ext cx="5429250" cy="3776663"/>
        </p:xfrm>
        <a:graphic>
          <a:graphicData uri="http://schemas.openxmlformats.org/drawingml/2006/chart">
            <c:chart xmlns:c="http://schemas.openxmlformats.org/drawingml/2006/chart" xmlns:r="http://schemas.openxmlformats.org/officeDocument/2006/relationships" r:id="rId3"/>
          </a:graphicData>
        </a:graphic>
      </p:graphicFrame>
      <p:sp>
        <p:nvSpPr>
          <p:cNvPr id="13" name="Título 1">
            <a:extLst>
              <a:ext uri="{FF2B5EF4-FFF2-40B4-BE49-F238E27FC236}">
                <a16:creationId xmlns:a16="http://schemas.microsoft.com/office/drawing/2014/main" id="{579B49F3-C9DC-4127-AA77-3DCFFA4AC909}"/>
              </a:ext>
            </a:extLst>
          </p:cNvPr>
          <p:cNvSpPr txBox="1">
            <a:spLocks/>
          </p:cNvSpPr>
          <p:nvPr/>
        </p:nvSpPr>
        <p:spPr>
          <a:xfrm>
            <a:off x="90003" y="297654"/>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Recaudo de impuestos </a:t>
            </a:r>
          </a:p>
          <a:p>
            <a:pPr algn="r"/>
            <a:r>
              <a:rPr lang="es-ES" sz="2400" dirty="0">
                <a:solidFill>
                  <a:srgbClr val="C00000"/>
                </a:solidFill>
                <a:latin typeface="+mn-lt"/>
                <a:ea typeface="+mn-ea"/>
                <a:cs typeface="+mn-cs"/>
              </a:rPr>
              <a:t>Corte Junio 30 de 2021</a:t>
            </a:r>
            <a:endParaRPr lang="es-CO" sz="2400"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388220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CA4C00-2964-436B-8DFD-FA3739FABC76}"/>
              </a:ext>
            </a:extLst>
          </p:cNvPr>
          <p:cNvPicPr>
            <a:picLocks noChangeAspect="1"/>
          </p:cNvPicPr>
          <p:nvPr/>
        </p:nvPicPr>
        <p:blipFill>
          <a:blip r:embed="rId2"/>
          <a:stretch>
            <a:fillRect/>
          </a:stretch>
        </p:blipFill>
        <p:spPr>
          <a:xfrm>
            <a:off x="505839" y="2168669"/>
            <a:ext cx="5732490" cy="3263706"/>
          </a:xfrm>
          <a:prstGeom prst="rect">
            <a:avLst/>
          </a:prstGeom>
        </p:spPr>
      </p:pic>
      <p:sp>
        <p:nvSpPr>
          <p:cNvPr id="3" name="CuadroTexto 2">
            <a:extLst>
              <a:ext uri="{FF2B5EF4-FFF2-40B4-BE49-F238E27FC236}">
                <a16:creationId xmlns:a16="http://schemas.microsoft.com/office/drawing/2014/main" id="{14017D37-A997-47F4-8E0E-9D57B867C4F0}"/>
              </a:ext>
            </a:extLst>
          </p:cNvPr>
          <p:cNvSpPr txBox="1"/>
          <p:nvPr/>
        </p:nvSpPr>
        <p:spPr>
          <a:xfrm>
            <a:off x="1007840" y="1414379"/>
            <a:ext cx="10396025" cy="646331"/>
          </a:xfrm>
          <a:prstGeom prst="rect">
            <a:avLst/>
          </a:prstGeom>
          <a:noFill/>
        </p:spPr>
        <p:txBody>
          <a:bodyPr wrap="square" rtlCol="0">
            <a:spAutoFit/>
          </a:bodyPr>
          <a:lstStyle/>
          <a:p>
            <a:r>
              <a:rPr lang="es-ES" dirty="0"/>
              <a:t>Hemos brindado mayor flexibilidad para el pago de los impuestos modificando las fechas del calendario tributario con respecto a lo que se venia trabajando en el 2019.</a:t>
            </a:r>
            <a:endParaRPr lang="es-CO" dirty="0"/>
          </a:p>
        </p:txBody>
      </p:sp>
      <p:pic>
        <p:nvPicPr>
          <p:cNvPr id="4" name="Imagen 3">
            <a:extLst>
              <a:ext uri="{FF2B5EF4-FFF2-40B4-BE49-F238E27FC236}">
                <a16:creationId xmlns:a16="http://schemas.microsoft.com/office/drawing/2014/main" id="{2F87C826-8A90-4A17-94C4-C6EA2A88F3F2}"/>
              </a:ext>
            </a:extLst>
          </p:cNvPr>
          <p:cNvPicPr>
            <a:picLocks noChangeAspect="1"/>
          </p:cNvPicPr>
          <p:nvPr/>
        </p:nvPicPr>
        <p:blipFill>
          <a:blip r:embed="rId3"/>
          <a:stretch>
            <a:fillRect/>
          </a:stretch>
        </p:blipFill>
        <p:spPr>
          <a:xfrm>
            <a:off x="6205853" y="2247507"/>
            <a:ext cx="5811858" cy="3106029"/>
          </a:xfrm>
          <a:prstGeom prst="rect">
            <a:avLst/>
          </a:prstGeom>
        </p:spPr>
      </p:pic>
      <p:sp>
        <p:nvSpPr>
          <p:cNvPr id="5" name="Título 1">
            <a:extLst>
              <a:ext uri="{FF2B5EF4-FFF2-40B4-BE49-F238E27FC236}">
                <a16:creationId xmlns:a16="http://schemas.microsoft.com/office/drawing/2014/main" id="{5536E8F6-92FB-47B8-B1DB-9522A8ADD006}"/>
              </a:ext>
            </a:extLst>
          </p:cNvPr>
          <p:cNvSpPr txBox="1">
            <a:spLocks/>
          </p:cNvSpPr>
          <p:nvPr/>
        </p:nvSpPr>
        <p:spPr>
          <a:xfrm>
            <a:off x="196597" y="323900"/>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Recaudo de impuestos </a:t>
            </a:r>
          </a:p>
          <a:p>
            <a:pPr algn="r"/>
            <a:r>
              <a:rPr lang="es-ES" sz="2400" dirty="0">
                <a:solidFill>
                  <a:srgbClr val="C00000"/>
                </a:solidFill>
                <a:latin typeface="+mn-lt"/>
                <a:ea typeface="+mn-ea"/>
                <a:cs typeface="+mn-cs"/>
              </a:rPr>
              <a:t>Calendario Tributario 2021</a:t>
            </a:r>
            <a:endParaRPr lang="es-CO" sz="2400"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427570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560F393-4913-420A-BF65-1F10CA5DF8B1}"/>
              </a:ext>
            </a:extLst>
          </p:cNvPr>
          <p:cNvGraphicFramePr>
            <a:graphicFrameLocks/>
          </p:cNvGraphicFramePr>
          <p:nvPr/>
        </p:nvGraphicFramePr>
        <p:xfrm>
          <a:off x="5014439" y="1725206"/>
          <a:ext cx="7008364" cy="29194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3B4A3A5E-AAF0-48A1-A310-FDD087E066AF}"/>
              </a:ext>
            </a:extLst>
          </p:cNvPr>
          <p:cNvGraphicFramePr>
            <a:graphicFrameLocks/>
          </p:cNvGraphicFramePr>
          <p:nvPr/>
        </p:nvGraphicFramePr>
        <p:xfrm>
          <a:off x="570705" y="1753781"/>
          <a:ext cx="3943350" cy="2890838"/>
        </p:xfrm>
        <a:graphic>
          <a:graphicData uri="http://schemas.openxmlformats.org/drawingml/2006/chart">
            <c:chart xmlns:c="http://schemas.openxmlformats.org/drawingml/2006/chart" xmlns:r="http://schemas.openxmlformats.org/officeDocument/2006/relationships" r:id="rId3"/>
          </a:graphicData>
        </a:graphic>
      </p:graphicFrame>
      <p:sp>
        <p:nvSpPr>
          <p:cNvPr id="4" name="Título 1">
            <a:extLst>
              <a:ext uri="{FF2B5EF4-FFF2-40B4-BE49-F238E27FC236}">
                <a16:creationId xmlns:a16="http://schemas.microsoft.com/office/drawing/2014/main" id="{6D8D3C3A-C043-4209-88CC-8DE4E1653496}"/>
              </a:ext>
            </a:extLst>
          </p:cNvPr>
          <p:cNvSpPr txBox="1">
            <a:spLocks/>
          </p:cNvSpPr>
          <p:nvPr/>
        </p:nvSpPr>
        <p:spPr>
          <a:xfrm>
            <a:off x="193698" y="429335"/>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Recaudo de impuestos </a:t>
            </a:r>
          </a:p>
          <a:p>
            <a:pPr algn="r"/>
            <a:r>
              <a:rPr lang="es-ES" sz="2400" dirty="0">
                <a:solidFill>
                  <a:srgbClr val="C00000"/>
                </a:solidFill>
                <a:latin typeface="+mn-lt"/>
                <a:ea typeface="+mn-ea"/>
                <a:cs typeface="+mn-cs"/>
              </a:rPr>
              <a:t>Calendario Tributario 2021</a:t>
            </a:r>
            <a:endParaRPr lang="es-CO" sz="2400" dirty="0">
              <a:solidFill>
                <a:srgbClr val="C00000"/>
              </a:solidFill>
              <a:latin typeface="+mn-lt"/>
              <a:ea typeface="+mn-ea"/>
              <a:cs typeface="+mn-cs"/>
            </a:endParaRPr>
          </a:p>
          <a:p>
            <a:pPr algn="r"/>
            <a:endParaRPr lang="es-419" sz="1400" dirty="0">
              <a:solidFill>
                <a:srgbClr val="C00000"/>
              </a:solidFill>
              <a:latin typeface="+mn-lt"/>
              <a:ea typeface="+mn-ea"/>
              <a:cs typeface="+mn-cs"/>
            </a:endParaRPr>
          </a:p>
        </p:txBody>
      </p:sp>
    </p:spTree>
    <p:extLst>
      <p:ext uri="{BB962C8B-B14F-4D97-AF65-F5344CB8AC3E}">
        <p14:creationId xmlns:p14="http://schemas.microsoft.com/office/powerpoint/2010/main" val="2694833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594794" y="3676516"/>
            <a:ext cx="6365733" cy="42813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CO" sz="2800" dirty="0">
                <a:solidFill>
                  <a:srgbClr val="002060"/>
                </a:solidFill>
                <a:latin typeface="Century Gothic"/>
              </a:rPr>
              <a:t>Trámites, Servicios, puntos y canales de atención</a:t>
            </a:r>
            <a:endParaRPr lang="en-US" sz="2800" dirty="0">
              <a:ea typeface="+mn-lt"/>
              <a:cs typeface="+mn-lt"/>
            </a:endParaRPr>
          </a:p>
          <a:p>
            <a:pPr marL="457200" lvl="1" indent="0">
              <a:buNone/>
            </a:pPr>
            <a:endParaRPr lang="es-CO" dirty="0">
              <a:latin typeface="Arial Narrow" panose="020B0606020202030204" pitchFamily="34" charset="0"/>
            </a:endParaRPr>
          </a:p>
        </p:txBody>
      </p:sp>
    </p:spTree>
    <p:extLst>
      <p:ext uri="{BB962C8B-B14F-4D97-AF65-F5344CB8AC3E}">
        <p14:creationId xmlns:p14="http://schemas.microsoft.com/office/powerpoint/2010/main" val="312988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sz="3600" b="1" spc="-20" err="1">
                <a:solidFill>
                  <a:schemeClr val="accent2">
                    <a:lumMod val="50000"/>
                  </a:schemeClr>
                </a:solidFill>
                <a:latin typeface="Calibri"/>
                <a:cs typeface="Calibri"/>
              </a:rPr>
              <a:t>corporativa</a:t>
            </a:r>
            <a:endParaRPr sz="3600" err="1">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6212947" y="3476359"/>
            <a:ext cx="5677897" cy="6312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70000"/>
              </a:lnSpc>
              <a:buNone/>
            </a:pPr>
            <a:endParaRPr lang="es-CO" sz="2000">
              <a:solidFill>
                <a:srgbClr val="002060"/>
              </a:solidFill>
              <a:latin typeface="Century Gothic"/>
            </a:endParaRPr>
          </a:p>
          <a:p>
            <a:pPr lvl="1">
              <a:lnSpc>
                <a:spcPct val="70000"/>
              </a:lnSpc>
            </a:pPr>
            <a:r>
              <a:rPr lang="es-CO" sz="2800">
                <a:solidFill>
                  <a:srgbClr val="002060"/>
                </a:solidFill>
                <a:latin typeface="Century Gothic"/>
              </a:rPr>
              <a:t>Plan de Desarrollo Distrital</a:t>
            </a:r>
          </a:p>
        </p:txBody>
      </p:sp>
    </p:spTree>
    <p:extLst>
      <p:ext uri="{BB962C8B-B14F-4D97-AF65-F5344CB8AC3E}">
        <p14:creationId xmlns:p14="http://schemas.microsoft.com/office/powerpoint/2010/main" val="2040736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C789F9A-E3AB-49FC-A147-336AE2C1B590}"/>
              </a:ext>
            </a:extLst>
          </p:cNvPr>
          <p:cNvPicPr>
            <a:picLocks noChangeAspect="1"/>
          </p:cNvPicPr>
          <p:nvPr/>
        </p:nvPicPr>
        <p:blipFill>
          <a:blip r:embed="rId2"/>
          <a:stretch>
            <a:fillRect/>
          </a:stretch>
        </p:blipFill>
        <p:spPr>
          <a:xfrm>
            <a:off x="4470323" y="1847877"/>
            <a:ext cx="2231442" cy="1822376"/>
          </a:xfrm>
          <a:prstGeom prst="rect">
            <a:avLst/>
          </a:prstGeom>
        </p:spPr>
      </p:pic>
      <p:sp>
        <p:nvSpPr>
          <p:cNvPr id="3" name="Marcador de contenido 2">
            <a:extLst>
              <a:ext uri="{FF2B5EF4-FFF2-40B4-BE49-F238E27FC236}">
                <a16:creationId xmlns:a16="http://schemas.microsoft.com/office/drawing/2014/main" id="{E88EB39D-3364-42C7-BB56-C48A08386860}"/>
              </a:ext>
            </a:extLst>
          </p:cNvPr>
          <p:cNvSpPr>
            <a:spLocks noGrp="1"/>
          </p:cNvSpPr>
          <p:nvPr>
            <p:ph idx="1"/>
          </p:nvPr>
        </p:nvSpPr>
        <p:spPr>
          <a:xfrm>
            <a:off x="544026" y="1241446"/>
            <a:ext cx="4698538" cy="5298902"/>
          </a:xfrm>
        </p:spPr>
        <p:txBody>
          <a:bodyPr>
            <a:noAutofit/>
          </a:bodyPr>
          <a:lstStyle/>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Facilidades de pago para deudores de obligaciones no tributarias</a:t>
            </a:r>
            <a:endParaRPr lang="es-E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Facilidades de pago para deudores de obligaciones tributarias</a:t>
            </a:r>
            <a:endParaRPr lang="es-E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Tornaguías de movilización</a:t>
            </a:r>
            <a:endParaRPr lang="en-U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Tornaguía de tránsito</a:t>
            </a:r>
            <a:endParaRPr lang="en-U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Tornaguía de reenvíos</a:t>
            </a: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Anulación de las tornaguías</a:t>
            </a:r>
            <a:endParaRPr lang="en-U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Legalización de las tornaguías</a:t>
            </a: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Impuesto al consumo de cigarrillos y tabaco elaborado de origen extranjero</a:t>
            </a:r>
            <a:endParaRPr lang="en-U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Impuesto de loterías foráneas y sobre premios de lotería</a:t>
            </a:r>
            <a:endParaRPr lang="es-E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Impuesto al consumo de cervezas, sifones, refajos y mezclas de origen nacional</a:t>
            </a:r>
            <a:endParaRPr lang="es-E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Impuesto al consumo de cervezas, sifones, refajos y mezclas de origen extranjero</a:t>
            </a:r>
            <a:endParaRPr lang="es-E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Devolución y compensación de pagos en exceso y pagos de lo no debido </a:t>
            </a:r>
            <a:endParaRPr lang="es-ES" sz="1400" dirty="0">
              <a:latin typeface="Arial" panose="020B0604020202020204" pitchFamily="34" charset="0"/>
              <a:cs typeface="Arial" panose="020B0604020202020204" pitchFamily="34" charset="0"/>
            </a:endParaRPr>
          </a:p>
          <a:p>
            <a:pPr marL="342900" lvl="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Impuesto de delineación urbana</a:t>
            </a:r>
          </a:p>
          <a:p>
            <a:pPr marL="342900" indent="-342900">
              <a:lnSpc>
                <a:spcPct val="100000"/>
              </a:lnSpc>
              <a:spcBef>
                <a:spcPts val="0"/>
              </a:spcBef>
              <a:buFont typeface="+mj-lt"/>
              <a:buAutoNum type="arabicPeriod"/>
            </a:pPr>
            <a:r>
              <a:rPr lang="es-CO" sz="1400" dirty="0">
                <a:latin typeface="Arial" panose="020B0604020202020204" pitchFamily="34" charset="0"/>
                <a:cs typeface="Arial" panose="020B0604020202020204" pitchFamily="34" charset="0"/>
              </a:rPr>
              <a:t>Impuesto sobre vehículos automotores </a:t>
            </a:r>
            <a:endParaRPr lang="en-US" sz="1400" dirty="0">
              <a:latin typeface="Arial" panose="020B0604020202020204" pitchFamily="34" charset="0"/>
              <a:cs typeface="Arial" panose="020B0604020202020204" pitchFamily="34" charset="0"/>
            </a:endParaRPr>
          </a:p>
          <a:p>
            <a:pPr marL="0" lvl="0" indent="0">
              <a:buNone/>
            </a:pPr>
            <a:endParaRPr lang="en-US" sz="1400" dirty="0"/>
          </a:p>
          <a:p>
            <a:pPr marL="0" lvl="0" indent="0">
              <a:buNone/>
            </a:pPr>
            <a:endParaRPr lang="en-US" sz="1400" dirty="0"/>
          </a:p>
          <a:p>
            <a:pPr lvl="0"/>
            <a:endParaRPr lang="es-ES" sz="1400" dirty="0"/>
          </a:p>
          <a:p>
            <a:pPr lvl="0"/>
            <a:endParaRPr lang="en-US" sz="1400" dirty="0"/>
          </a:p>
          <a:p>
            <a:endParaRPr lang="es-CO" sz="1400" dirty="0"/>
          </a:p>
        </p:txBody>
      </p:sp>
      <p:sp>
        <p:nvSpPr>
          <p:cNvPr id="4" name="Marcador de contenido 2">
            <a:extLst>
              <a:ext uri="{FF2B5EF4-FFF2-40B4-BE49-F238E27FC236}">
                <a16:creationId xmlns:a16="http://schemas.microsoft.com/office/drawing/2014/main" id="{CDA64757-ABA6-405B-B0BC-78D12A7C91C1}"/>
              </a:ext>
            </a:extLst>
          </p:cNvPr>
          <p:cNvSpPr txBox="1">
            <a:spLocks/>
          </p:cNvSpPr>
          <p:nvPr/>
        </p:nvSpPr>
        <p:spPr>
          <a:xfrm>
            <a:off x="6969740" y="1507186"/>
            <a:ext cx="4835370" cy="444346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Impuesto predial unificado</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Registro de contribuyentes del impuesto de industria y comercio</a:t>
            </a: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Modificación en el registro de contribuyentes del impuesto de industria y comercio</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Cancelación del registro de contribuyentes del impuesto de industria y comercio</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Impuesto a la publicidad visual exterior </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Impuesto de Industria y comercio y su complementario de avisos y tableros</a:t>
            </a: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Sobretasa a la Gasolina Motor y ACPM</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Impuesto Unificado de Pobres, Azar y Espectáculos</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Corrección de errores e inconsistencias en declaraciones y recibos de pago</a:t>
            </a:r>
            <a:endParaRPr lang="en-U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Registro de los sujetos pasivos o responsables del impuesto al consumo</a:t>
            </a: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Consultas de obligaciones tributarias pendientes</a:t>
            </a:r>
            <a:endParaRPr lang="es-ES" sz="2000" dirty="0">
              <a:latin typeface="Arial" panose="020B0604020202020204" pitchFamily="34" charset="0"/>
              <a:cs typeface="Arial" panose="020B0604020202020204" pitchFamily="34" charset="0"/>
            </a:endParaRPr>
          </a:p>
          <a:p>
            <a:pPr marL="342900" indent="-342900">
              <a:lnSpc>
                <a:spcPct val="120000"/>
              </a:lnSpc>
              <a:spcBef>
                <a:spcPts val="0"/>
              </a:spcBef>
              <a:buFont typeface="+mj-lt"/>
              <a:buAutoNum type="arabicPeriod" startAt="15"/>
            </a:pPr>
            <a:r>
              <a:rPr lang="es-CO" sz="2000" dirty="0">
                <a:latin typeface="Arial" panose="020B0604020202020204" pitchFamily="34" charset="0"/>
                <a:cs typeface="Arial" panose="020B0604020202020204" pitchFamily="34" charset="0"/>
              </a:rPr>
              <a:t>Consulta y certificación de pagos</a:t>
            </a:r>
            <a:endParaRPr lang="en-US" sz="2000" dirty="0">
              <a:latin typeface="Arial" panose="020B0604020202020204" pitchFamily="34" charset="0"/>
              <a:cs typeface="Arial" panose="020B0604020202020204" pitchFamily="34" charset="0"/>
            </a:endParaRPr>
          </a:p>
          <a:p>
            <a:endParaRPr lang="es-ES" sz="1400" dirty="0"/>
          </a:p>
          <a:p>
            <a:endParaRPr lang="en-US" sz="1400" dirty="0"/>
          </a:p>
          <a:p>
            <a:endParaRPr lang="es-CO" sz="1100" dirty="0"/>
          </a:p>
        </p:txBody>
      </p:sp>
      <p:sp>
        <p:nvSpPr>
          <p:cNvPr id="5" name="CuadroTexto 4">
            <a:extLst>
              <a:ext uri="{FF2B5EF4-FFF2-40B4-BE49-F238E27FC236}">
                <a16:creationId xmlns:a16="http://schemas.microsoft.com/office/drawing/2014/main" id="{2F63207E-CCD9-426A-A84C-A429B0DFFA14}"/>
              </a:ext>
            </a:extLst>
          </p:cNvPr>
          <p:cNvSpPr txBox="1"/>
          <p:nvPr/>
        </p:nvSpPr>
        <p:spPr>
          <a:xfrm>
            <a:off x="2968540" y="305366"/>
            <a:ext cx="9126167" cy="523220"/>
          </a:xfrm>
          <a:prstGeom prst="rect">
            <a:avLst/>
          </a:prstGeom>
          <a:noFill/>
        </p:spPr>
        <p:txBody>
          <a:bodyPr wrap="square">
            <a:spAutoFit/>
          </a:bodyPr>
          <a:lstStyle/>
          <a:p>
            <a:r>
              <a:rPr lang="es-CO" sz="2800" dirty="0">
                <a:solidFill>
                  <a:srgbClr val="C00000"/>
                </a:solidFill>
              </a:rPr>
              <a:t>Trámites y Otros Procedimientos Administrativos (OPAS)</a:t>
            </a:r>
            <a:endParaRPr lang="es-CO" sz="2000" dirty="0">
              <a:solidFill>
                <a:srgbClr val="C00000"/>
              </a:solidFill>
            </a:endParaRPr>
          </a:p>
        </p:txBody>
      </p:sp>
    </p:spTree>
    <p:extLst>
      <p:ext uri="{BB962C8B-B14F-4D97-AF65-F5344CB8AC3E}">
        <p14:creationId xmlns:p14="http://schemas.microsoft.com/office/powerpoint/2010/main" val="2604602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12D9FF1-8926-4FFD-807D-AA3BF80F606B}"/>
              </a:ext>
            </a:extLst>
          </p:cNvPr>
          <p:cNvPicPr>
            <a:picLocks noChangeAspect="1"/>
          </p:cNvPicPr>
          <p:nvPr/>
        </p:nvPicPr>
        <p:blipFill>
          <a:blip r:embed="rId2"/>
          <a:stretch>
            <a:fillRect/>
          </a:stretch>
        </p:blipFill>
        <p:spPr>
          <a:xfrm>
            <a:off x="8846813" y="1363263"/>
            <a:ext cx="3345187" cy="2540828"/>
          </a:xfrm>
          <a:prstGeom prst="rect">
            <a:avLst/>
          </a:prstGeom>
        </p:spPr>
      </p:pic>
      <p:sp>
        <p:nvSpPr>
          <p:cNvPr id="2" name="Marcador de contenido 2">
            <a:extLst>
              <a:ext uri="{FF2B5EF4-FFF2-40B4-BE49-F238E27FC236}">
                <a16:creationId xmlns:a16="http://schemas.microsoft.com/office/drawing/2014/main" id="{B71F7460-E577-4C54-B073-208A1177823E}"/>
              </a:ext>
            </a:extLst>
          </p:cNvPr>
          <p:cNvSpPr txBox="1">
            <a:spLocks/>
          </p:cNvSpPr>
          <p:nvPr/>
        </p:nvSpPr>
        <p:spPr>
          <a:xfrm>
            <a:off x="677694" y="1091929"/>
            <a:ext cx="8524672" cy="4696027"/>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CO" sz="5600" dirty="0">
                <a:latin typeface="Arial" panose="020B0604020202020204" pitchFamily="34" charset="0"/>
                <a:cs typeface="Arial" panose="020B0604020202020204" pitchFamily="34" charset="0"/>
              </a:rPr>
              <a:t>Soporte jurídico COVID 19</a:t>
            </a:r>
            <a:endParaRPr lang="es-ES" sz="5600" dirty="0">
              <a:latin typeface="Arial" panose="020B0604020202020204" pitchFamily="34" charset="0"/>
              <a:cs typeface="Arial" panose="020B0604020202020204" pitchFamily="34" charset="0"/>
            </a:endParaRPr>
          </a:p>
          <a:p>
            <a:pPr marL="514350" indent="-514350">
              <a:buFont typeface="+mj-lt"/>
              <a:buAutoNum type="arabicPeriod"/>
            </a:pPr>
            <a:r>
              <a:rPr lang="es-CO" sz="5600" dirty="0">
                <a:latin typeface="Arial" panose="020B0604020202020204" pitchFamily="34" charset="0"/>
                <a:cs typeface="Arial" panose="020B0604020202020204" pitchFamily="34" charset="0"/>
              </a:rPr>
              <a:t>Puntos de atención</a:t>
            </a:r>
            <a:endParaRPr lang="en-US" sz="5600" dirty="0">
              <a:latin typeface="Arial" panose="020B0604020202020204" pitchFamily="34" charset="0"/>
              <a:cs typeface="Arial" panose="020B0604020202020204" pitchFamily="34" charset="0"/>
            </a:endParaRPr>
          </a:p>
          <a:p>
            <a:pPr marL="514350" indent="-514350">
              <a:buFont typeface="+mj-lt"/>
              <a:buAutoNum type="arabicPeriod"/>
            </a:pPr>
            <a:r>
              <a:rPr lang="es-CO" sz="5600" dirty="0">
                <a:latin typeface="Arial" panose="020B0604020202020204" pitchFamily="34" charset="0"/>
                <a:cs typeface="Arial" panose="020B0604020202020204" pitchFamily="34" charset="0"/>
              </a:rPr>
              <a:t>Corrección por mayor valor</a:t>
            </a:r>
          </a:p>
          <a:p>
            <a:pPr marL="514350" indent="-514350">
              <a:buFont typeface="+mj-lt"/>
              <a:buAutoNum type="arabicPeriod"/>
            </a:pPr>
            <a:r>
              <a:rPr lang="es-CO" sz="5600" dirty="0">
                <a:latin typeface="Arial" panose="020B0604020202020204" pitchFamily="34" charset="0"/>
                <a:cs typeface="Arial" panose="020B0604020202020204" pitchFamily="34" charset="0"/>
              </a:rPr>
              <a:t>Corrección por menor valor</a:t>
            </a:r>
          </a:p>
          <a:p>
            <a:pPr marL="514350" indent="-514350">
              <a:buFont typeface="+mj-lt"/>
              <a:buAutoNum type="arabicPeriod"/>
            </a:pPr>
            <a:r>
              <a:rPr lang="es-CO" sz="5600" dirty="0">
                <a:latin typeface="Arial" panose="020B0604020202020204" pitchFamily="34" charset="0"/>
                <a:cs typeface="Arial" panose="020B0604020202020204" pitchFamily="34" charset="0"/>
              </a:rPr>
              <a:t>Estampillas</a:t>
            </a:r>
            <a:endParaRPr lang="en-US" sz="5600" dirty="0">
              <a:latin typeface="Arial" panose="020B0604020202020204" pitchFamily="34" charset="0"/>
              <a:cs typeface="Arial" panose="020B0604020202020204" pitchFamily="34" charset="0"/>
            </a:endParaRPr>
          </a:p>
          <a:p>
            <a:pPr marL="514350" indent="-514350">
              <a:buFont typeface="+mj-lt"/>
              <a:buAutoNum type="arabicPeriod"/>
            </a:pPr>
            <a:r>
              <a:rPr lang="es-CO" sz="5600" dirty="0">
                <a:latin typeface="Arial" panose="020B0604020202020204" pitchFamily="34" charset="0"/>
                <a:cs typeface="Arial" panose="020B0604020202020204" pitchFamily="34" charset="0"/>
              </a:rPr>
              <a:t>Reporte de información en medios magnéticos</a:t>
            </a:r>
          </a:p>
          <a:p>
            <a:pPr marL="514350" indent="-514350">
              <a:buFont typeface="+mj-lt"/>
              <a:buAutoNum type="arabicPeriod"/>
            </a:pPr>
            <a:r>
              <a:rPr lang="es-CO" sz="5600" dirty="0">
                <a:latin typeface="Arial" panose="020B0604020202020204" pitchFamily="34" charset="0"/>
                <a:cs typeface="Arial" panose="020B0604020202020204" pitchFamily="34" charset="0"/>
              </a:rPr>
              <a:t>Radicación de correspondencia</a:t>
            </a:r>
            <a:endParaRPr lang="en-US" sz="5600" dirty="0">
              <a:latin typeface="Arial" panose="020B0604020202020204" pitchFamily="34" charset="0"/>
              <a:cs typeface="Arial" panose="020B0604020202020204" pitchFamily="34" charset="0"/>
            </a:endParaRPr>
          </a:p>
          <a:p>
            <a:pPr marL="514350" indent="-514350">
              <a:buFont typeface="+mj-lt"/>
              <a:buAutoNum type="arabicPeriod"/>
            </a:pPr>
            <a:r>
              <a:rPr lang="es-CO" sz="5600" dirty="0">
                <a:latin typeface="Arial" panose="020B0604020202020204" pitchFamily="34" charset="0"/>
                <a:cs typeface="Arial" panose="020B0604020202020204" pitchFamily="34" charset="0"/>
              </a:rPr>
              <a:t>Certificado de Antecedentes de Obligaciones Distritales</a:t>
            </a:r>
          </a:p>
          <a:p>
            <a:pPr marL="514350" indent="-514350">
              <a:buFont typeface="+mj-lt"/>
              <a:buAutoNum type="arabicPeriod"/>
            </a:pPr>
            <a:r>
              <a:rPr lang="es-CO" sz="5600" dirty="0">
                <a:latin typeface="Arial" panose="020B0604020202020204" pitchFamily="34" charset="0"/>
                <a:cs typeface="Arial" panose="020B0604020202020204" pitchFamily="34" charset="0"/>
              </a:rPr>
              <a:t>Retiro Boletín deudores morosos</a:t>
            </a:r>
          </a:p>
          <a:p>
            <a:pPr marL="514350" indent="-514350">
              <a:buFont typeface="+mj-lt"/>
              <a:buAutoNum type="arabicPeriod"/>
            </a:pPr>
            <a:r>
              <a:rPr lang="es-CO" sz="5600" dirty="0">
                <a:latin typeface="Arial" panose="020B0604020202020204" pitchFamily="34" charset="0"/>
                <a:cs typeface="Arial" panose="020B0604020202020204" pitchFamily="34" charset="0"/>
              </a:rPr>
              <a:t>Consultar pagos (proveedores, contratistas, servidores públicos o devolución de impuestos)</a:t>
            </a:r>
          </a:p>
          <a:p>
            <a:pPr marL="514350" indent="-514350">
              <a:buFont typeface="+mj-lt"/>
              <a:buAutoNum type="arabicPeriod"/>
            </a:pPr>
            <a:r>
              <a:rPr lang="es-CO" sz="5600" dirty="0">
                <a:latin typeface="Arial" panose="020B0604020202020204" pitchFamily="34" charset="0"/>
                <a:cs typeface="Arial" panose="020B0604020202020204" pitchFamily="34" charset="0"/>
              </a:rPr>
              <a:t>Solicitar el certificado de descuentos y retenciones, de pagos por embargos y reporte de descuentos</a:t>
            </a:r>
          </a:p>
          <a:p>
            <a:pPr marL="514350" indent="-514350">
              <a:buFont typeface="+mj-lt"/>
              <a:buAutoNum type="arabicPeriod"/>
            </a:pPr>
            <a:r>
              <a:rPr lang="es-CO" sz="5600" dirty="0">
                <a:latin typeface="Arial" panose="020B0604020202020204" pitchFamily="34" charset="0"/>
                <a:cs typeface="Arial" panose="020B0604020202020204" pitchFamily="34" charset="0"/>
              </a:rPr>
              <a:t>Consultar actos oficiales expedidos o notificados por correo</a:t>
            </a:r>
          </a:p>
          <a:p>
            <a:pPr marL="514350" indent="-514350">
              <a:buFont typeface="+mj-lt"/>
              <a:buAutoNum type="arabicPeriod"/>
            </a:pPr>
            <a:r>
              <a:rPr lang="es-CO" sz="5600" dirty="0">
                <a:latin typeface="Arial" panose="020B0604020202020204" pitchFamily="34" charset="0"/>
                <a:cs typeface="Arial" panose="020B0604020202020204" pitchFamily="34" charset="0"/>
              </a:rPr>
              <a:t>Consultar estados financieros del Distrito</a:t>
            </a:r>
          </a:p>
          <a:p>
            <a:pPr marL="514350" indent="-514350">
              <a:buFont typeface="+mj-lt"/>
              <a:buAutoNum type="arabicPeriod"/>
            </a:pPr>
            <a:r>
              <a:rPr lang="es-CO" sz="5600" dirty="0">
                <a:latin typeface="Arial" panose="020B0604020202020204" pitchFamily="34" charset="0"/>
                <a:cs typeface="Arial" panose="020B0604020202020204" pitchFamily="34" charset="0"/>
              </a:rPr>
              <a:t>Información relacionada con entidades liquidadas  (Caja Previsión Distrital, EDTU, STT, EDIS).</a:t>
            </a:r>
          </a:p>
          <a:p>
            <a:pPr marL="514350" indent="-514350">
              <a:buFont typeface="+mj-lt"/>
              <a:buAutoNum type="arabicPeriod"/>
            </a:pPr>
            <a:r>
              <a:rPr lang="es-CO" sz="5600" dirty="0">
                <a:latin typeface="Arial" panose="020B0604020202020204" pitchFamily="34" charset="0"/>
                <a:cs typeface="Arial" panose="020B0604020202020204" pitchFamily="34" charset="0"/>
              </a:rPr>
              <a:t>Solicitar certificación de tiempos laborados en entidades liquidas</a:t>
            </a:r>
          </a:p>
          <a:p>
            <a:pPr marL="514350" indent="-514350">
              <a:buFont typeface="+mj-lt"/>
              <a:buAutoNum type="arabicPeriod"/>
            </a:pPr>
            <a:r>
              <a:rPr lang="es-CO" sz="5600" dirty="0">
                <a:latin typeface="Arial" panose="020B0604020202020204" pitchFamily="34" charset="0"/>
                <a:cs typeface="Arial" panose="020B0604020202020204" pitchFamily="34" charset="0"/>
              </a:rPr>
              <a:t>Concepto de viabilidad presupuestal</a:t>
            </a:r>
          </a:p>
          <a:p>
            <a:pPr marL="514350" indent="-514350">
              <a:buFont typeface="+mj-lt"/>
              <a:buAutoNum type="arabicPeriod"/>
            </a:pPr>
            <a:r>
              <a:rPr lang="es-ES" sz="5600" dirty="0">
                <a:latin typeface="Arial" panose="020B0604020202020204" pitchFamily="34" charset="0"/>
                <a:cs typeface="Arial" panose="020B0604020202020204" pitchFamily="34" charset="0"/>
              </a:rPr>
              <a:t>Concepto técnico de las obligaciones contingentes originadas en contratos estatales</a:t>
            </a:r>
            <a:endParaRPr lang="es-CO" sz="5600" dirty="0">
              <a:cs typeface="Calibri"/>
            </a:endParaRPr>
          </a:p>
          <a:p>
            <a:endParaRPr lang="es-CO" sz="1100" dirty="0"/>
          </a:p>
        </p:txBody>
      </p:sp>
      <p:sp>
        <p:nvSpPr>
          <p:cNvPr id="4" name="Título 1">
            <a:extLst>
              <a:ext uri="{FF2B5EF4-FFF2-40B4-BE49-F238E27FC236}">
                <a16:creationId xmlns:a16="http://schemas.microsoft.com/office/drawing/2014/main" id="{C604ED30-BBA8-4C0F-98FC-D3BABBD683EB}"/>
              </a:ext>
            </a:extLst>
          </p:cNvPr>
          <p:cNvSpPr txBox="1">
            <a:spLocks/>
          </p:cNvSpPr>
          <p:nvPr/>
        </p:nvSpPr>
        <p:spPr>
          <a:xfrm>
            <a:off x="205902" y="91304"/>
            <a:ext cx="11071785" cy="91690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pPr algn="r"/>
            <a:r>
              <a:rPr lang="es-ES" dirty="0">
                <a:solidFill>
                  <a:srgbClr val="C00000"/>
                </a:solidFill>
                <a:latin typeface="+mn-lt"/>
                <a:ea typeface="+mn-ea"/>
                <a:cs typeface="+mn-cs"/>
              </a:rPr>
              <a:t>Servicios</a:t>
            </a:r>
          </a:p>
        </p:txBody>
      </p:sp>
    </p:spTree>
    <p:extLst>
      <p:ext uri="{BB962C8B-B14F-4D97-AF65-F5344CB8AC3E}">
        <p14:creationId xmlns:p14="http://schemas.microsoft.com/office/powerpoint/2010/main" val="1066594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98D757-F25C-4814-BF6F-C403A146B1E6}"/>
              </a:ext>
            </a:extLst>
          </p:cNvPr>
          <p:cNvSpPr txBox="1"/>
          <p:nvPr/>
        </p:nvSpPr>
        <p:spPr>
          <a:xfrm>
            <a:off x="6880464" y="206726"/>
            <a:ext cx="4394793" cy="523220"/>
          </a:xfrm>
          <a:prstGeom prst="rect">
            <a:avLst/>
          </a:prstGeom>
          <a:noFill/>
        </p:spPr>
        <p:txBody>
          <a:bodyPr wrap="none" rtlCol="0">
            <a:spAutoFit/>
          </a:bodyPr>
          <a:lstStyle/>
          <a:p>
            <a:r>
              <a:rPr lang="es-CO" sz="2800">
                <a:solidFill>
                  <a:srgbClr val="C00000"/>
                </a:solidFill>
              </a:rPr>
              <a:t>Puntos y canales de atención</a:t>
            </a:r>
          </a:p>
        </p:txBody>
      </p:sp>
      <p:grpSp>
        <p:nvGrpSpPr>
          <p:cNvPr id="3" name="Grupo 2">
            <a:extLst>
              <a:ext uri="{FF2B5EF4-FFF2-40B4-BE49-F238E27FC236}">
                <a16:creationId xmlns:a16="http://schemas.microsoft.com/office/drawing/2014/main" id="{6E1006E8-D732-497E-BAC8-9979DC11E36A}"/>
              </a:ext>
            </a:extLst>
          </p:cNvPr>
          <p:cNvGrpSpPr/>
          <p:nvPr/>
        </p:nvGrpSpPr>
        <p:grpSpPr>
          <a:xfrm>
            <a:off x="373977" y="1277495"/>
            <a:ext cx="1425261" cy="1210062"/>
            <a:chOff x="594985" y="1524120"/>
            <a:chExt cx="1282723" cy="1201753"/>
          </a:xfrm>
        </p:grpSpPr>
        <p:sp>
          <p:nvSpPr>
            <p:cNvPr id="4" name="Rectangle 9">
              <a:extLst>
                <a:ext uri="{FF2B5EF4-FFF2-40B4-BE49-F238E27FC236}">
                  <a16:creationId xmlns:a16="http://schemas.microsoft.com/office/drawing/2014/main" id="{A2E963F2-5DF7-4D80-BEAE-A5ACF2A1F70B}"/>
                </a:ext>
              </a:extLst>
            </p:cNvPr>
            <p:cNvSpPr/>
            <p:nvPr/>
          </p:nvSpPr>
          <p:spPr>
            <a:xfrm>
              <a:off x="873175" y="1524120"/>
              <a:ext cx="722975" cy="68022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CuadroTexto 4">
              <a:extLst>
                <a:ext uri="{FF2B5EF4-FFF2-40B4-BE49-F238E27FC236}">
                  <a16:creationId xmlns:a16="http://schemas.microsoft.com/office/drawing/2014/main" id="{245E0454-FF4A-4AF5-B29E-6CAFB397A40E}"/>
                </a:ext>
              </a:extLst>
            </p:cNvPr>
            <p:cNvSpPr txBox="1"/>
            <p:nvPr/>
          </p:nvSpPr>
          <p:spPr>
            <a:xfrm>
              <a:off x="594985" y="2110320"/>
              <a:ext cx="1282723" cy="615553"/>
            </a:xfrm>
            <a:prstGeom prst="rect">
              <a:avLst/>
            </a:prstGeom>
            <a:noFill/>
          </p:spPr>
          <p:txBody>
            <a:bodyPr wrap="none" rtlCol="0">
              <a:spAutoFit/>
            </a:bodyPr>
            <a:lstStyle/>
            <a:p>
              <a:pPr algn="ctr"/>
              <a:r>
                <a:rPr lang="es-CO" dirty="0">
                  <a:solidFill>
                    <a:srgbClr val="C00000"/>
                  </a:solidFill>
                </a:rPr>
                <a:t>Presencial</a:t>
              </a:r>
            </a:p>
            <a:p>
              <a:pPr algn="ctr"/>
              <a:r>
                <a:rPr lang="es-CO" sz="1600" b="1" i="1" dirty="0">
                  <a:solidFill>
                    <a:srgbClr val="C00000"/>
                  </a:solidFill>
                </a:rPr>
                <a:t>(</a:t>
              </a:r>
              <a:r>
                <a:rPr lang="es-CO" sz="1600" b="1" i="1" dirty="0" err="1">
                  <a:solidFill>
                    <a:srgbClr val="C00000"/>
                  </a:solidFill>
                </a:rPr>
                <a:t>Supercades</a:t>
              </a:r>
              <a:r>
                <a:rPr lang="es-CO" sz="1600" b="1" i="1" dirty="0">
                  <a:solidFill>
                    <a:srgbClr val="C00000"/>
                  </a:solidFill>
                </a:rPr>
                <a:t>)</a:t>
              </a:r>
            </a:p>
          </p:txBody>
        </p:sp>
      </p:grpSp>
      <p:grpSp>
        <p:nvGrpSpPr>
          <p:cNvPr id="6" name="Grupo 5">
            <a:extLst>
              <a:ext uri="{FF2B5EF4-FFF2-40B4-BE49-F238E27FC236}">
                <a16:creationId xmlns:a16="http://schemas.microsoft.com/office/drawing/2014/main" id="{2BBE4444-26A6-4446-ACF4-F25233A03F8E}"/>
              </a:ext>
            </a:extLst>
          </p:cNvPr>
          <p:cNvGrpSpPr/>
          <p:nvPr/>
        </p:nvGrpSpPr>
        <p:grpSpPr>
          <a:xfrm>
            <a:off x="363767" y="3723900"/>
            <a:ext cx="1425262" cy="1118070"/>
            <a:chOff x="535931" y="3381767"/>
            <a:chExt cx="1663979" cy="1324837"/>
          </a:xfrm>
        </p:grpSpPr>
        <p:sp>
          <p:nvSpPr>
            <p:cNvPr id="7" name="Freeform 25">
              <a:extLst>
                <a:ext uri="{FF2B5EF4-FFF2-40B4-BE49-F238E27FC236}">
                  <a16:creationId xmlns:a16="http://schemas.microsoft.com/office/drawing/2014/main" id="{C303AFFA-7637-4F94-BF33-E3D5C8A79609}"/>
                </a:ext>
              </a:extLst>
            </p:cNvPr>
            <p:cNvSpPr/>
            <p:nvPr/>
          </p:nvSpPr>
          <p:spPr>
            <a:xfrm>
              <a:off x="1134469" y="3381767"/>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CuadroTexto 7">
              <a:extLst>
                <a:ext uri="{FF2B5EF4-FFF2-40B4-BE49-F238E27FC236}">
                  <a16:creationId xmlns:a16="http://schemas.microsoft.com/office/drawing/2014/main" id="{57E3821B-76FB-46BA-8B8C-D2BEDF2A4D81}"/>
                </a:ext>
              </a:extLst>
            </p:cNvPr>
            <p:cNvSpPr txBox="1"/>
            <p:nvPr/>
          </p:nvSpPr>
          <p:spPr>
            <a:xfrm>
              <a:off x="535931" y="3940746"/>
              <a:ext cx="1663979" cy="765858"/>
            </a:xfrm>
            <a:prstGeom prst="rect">
              <a:avLst/>
            </a:prstGeom>
            <a:noFill/>
          </p:spPr>
          <p:txBody>
            <a:bodyPr wrap="none" rtlCol="0">
              <a:spAutoFit/>
            </a:bodyPr>
            <a:lstStyle/>
            <a:p>
              <a:pPr algn="ctr"/>
              <a:r>
                <a:rPr lang="es-CO" dirty="0">
                  <a:solidFill>
                    <a:srgbClr val="C00000"/>
                  </a:solidFill>
                </a:rPr>
                <a:t>Telefónico</a:t>
              </a:r>
            </a:p>
            <a:p>
              <a:pPr algn="ctr"/>
              <a:r>
                <a:rPr lang="es-CO" dirty="0">
                  <a:solidFill>
                    <a:srgbClr val="C00000"/>
                  </a:solidFill>
                </a:rPr>
                <a:t>(Orientación)</a:t>
              </a:r>
            </a:p>
          </p:txBody>
        </p:sp>
      </p:grpSp>
      <p:sp>
        <p:nvSpPr>
          <p:cNvPr id="9" name="CuadroTexto 8">
            <a:extLst>
              <a:ext uri="{FF2B5EF4-FFF2-40B4-BE49-F238E27FC236}">
                <a16:creationId xmlns:a16="http://schemas.microsoft.com/office/drawing/2014/main" id="{EEED7054-C688-4DD1-813D-3FA11BA0AC80}"/>
              </a:ext>
            </a:extLst>
          </p:cNvPr>
          <p:cNvSpPr txBox="1"/>
          <p:nvPr/>
        </p:nvSpPr>
        <p:spPr>
          <a:xfrm>
            <a:off x="2584246" y="1258617"/>
            <a:ext cx="1659429" cy="923330"/>
          </a:xfrm>
          <a:prstGeom prst="rect">
            <a:avLst/>
          </a:prstGeom>
          <a:noFill/>
        </p:spPr>
        <p:txBody>
          <a:bodyPr wrap="none" rtlCol="0">
            <a:spAutoFit/>
          </a:bodyPr>
          <a:lstStyle/>
          <a:p>
            <a:r>
              <a:rPr lang="es-CO" b="1" dirty="0"/>
              <a:t>CAD </a:t>
            </a:r>
            <a:r>
              <a:rPr lang="es-CO" b="1" dirty="0">
                <a:solidFill>
                  <a:srgbClr val="C00000"/>
                </a:solidFill>
              </a:rPr>
              <a:t>Carrera 30</a:t>
            </a:r>
          </a:p>
          <a:p>
            <a:r>
              <a:rPr lang="es-CO" b="1" dirty="0"/>
              <a:t>CAD </a:t>
            </a:r>
            <a:r>
              <a:rPr lang="es-CO" b="1" dirty="0">
                <a:solidFill>
                  <a:srgbClr val="C00000"/>
                </a:solidFill>
              </a:rPr>
              <a:t>SUBA</a:t>
            </a:r>
          </a:p>
          <a:p>
            <a:r>
              <a:rPr lang="es-CO" b="1" dirty="0"/>
              <a:t>CAD </a:t>
            </a:r>
            <a:r>
              <a:rPr lang="es-CO" b="1" dirty="0">
                <a:solidFill>
                  <a:srgbClr val="C00000"/>
                </a:solidFill>
              </a:rPr>
              <a:t>20 de Julio</a:t>
            </a:r>
          </a:p>
        </p:txBody>
      </p:sp>
      <p:sp>
        <p:nvSpPr>
          <p:cNvPr id="10" name="Rectángulo 9">
            <a:extLst>
              <a:ext uri="{FF2B5EF4-FFF2-40B4-BE49-F238E27FC236}">
                <a16:creationId xmlns:a16="http://schemas.microsoft.com/office/drawing/2014/main" id="{FB68C741-E8D0-4F6A-A868-B6FFF102BF55}"/>
              </a:ext>
            </a:extLst>
          </p:cNvPr>
          <p:cNvSpPr/>
          <p:nvPr/>
        </p:nvSpPr>
        <p:spPr>
          <a:xfrm>
            <a:off x="5028683" y="959197"/>
            <a:ext cx="6399483" cy="1723549"/>
          </a:xfrm>
          <a:prstGeom prst="rect">
            <a:avLst/>
          </a:prstGeom>
        </p:spPr>
        <p:txBody>
          <a:bodyPr wrap="square">
            <a:spAutoFit/>
          </a:bodyPr>
          <a:lstStyle/>
          <a:p>
            <a:r>
              <a:rPr lang="es-CO" b="1" dirty="0"/>
              <a:t>Horario de atención:</a:t>
            </a:r>
          </a:p>
          <a:p>
            <a:endParaRPr lang="es-CO" sz="1400" dirty="0"/>
          </a:p>
          <a:p>
            <a:r>
              <a:rPr lang="es-CO" sz="1600" dirty="0"/>
              <a:t>Lunes a viernes de 7:00 a.m. a 5:30 p.m.  </a:t>
            </a:r>
          </a:p>
          <a:p>
            <a:r>
              <a:rPr lang="es-CO" sz="1600" dirty="0"/>
              <a:t>Sábados de 8:00 a.m. a 12:00 m., en jornada continua. </a:t>
            </a:r>
          </a:p>
          <a:p>
            <a:endParaRPr lang="es-CO" sz="1400" dirty="0"/>
          </a:p>
          <a:p>
            <a:pPr algn="l"/>
            <a:r>
              <a:rPr lang="es-ES" sz="1400" b="1" dirty="0"/>
              <a:t>Agendamiento previo </a:t>
            </a:r>
            <a:r>
              <a:rPr lang="es-ES" sz="1400" dirty="0"/>
              <a:t>a través de la línea 195 o desde la página web www.shd.gov.co ingresando por el botón </a:t>
            </a:r>
            <a:r>
              <a:rPr lang="es-ES" sz="1400" b="1" dirty="0"/>
              <a:t>Agenda tu cita.</a:t>
            </a:r>
            <a:endParaRPr lang="es-CO" sz="1400" b="1" dirty="0"/>
          </a:p>
        </p:txBody>
      </p:sp>
      <p:sp>
        <p:nvSpPr>
          <p:cNvPr id="11" name="CuadroTexto 10">
            <a:extLst>
              <a:ext uri="{FF2B5EF4-FFF2-40B4-BE49-F238E27FC236}">
                <a16:creationId xmlns:a16="http://schemas.microsoft.com/office/drawing/2014/main" id="{F4580F1E-5EA7-43C2-AD48-AB4092BF7C07}"/>
              </a:ext>
            </a:extLst>
          </p:cNvPr>
          <p:cNvSpPr txBox="1"/>
          <p:nvPr/>
        </p:nvSpPr>
        <p:spPr>
          <a:xfrm>
            <a:off x="2458896" y="3166109"/>
            <a:ext cx="1345240" cy="523220"/>
          </a:xfrm>
          <a:prstGeom prst="rect">
            <a:avLst/>
          </a:prstGeom>
          <a:noFill/>
        </p:spPr>
        <p:txBody>
          <a:bodyPr wrap="none" rtlCol="0">
            <a:spAutoFit/>
          </a:bodyPr>
          <a:lstStyle/>
          <a:p>
            <a:r>
              <a:rPr lang="es-CO" b="1" dirty="0"/>
              <a:t>Línea  </a:t>
            </a:r>
            <a:r>
              <a:rPr lang="es-CO" sz="2800" b="1" dirty="0">
                <a:solidFill>
                  <a:srgbClr val="C00000"/>
                </a:solidFill>
              </a:rPr>
              <a:t>195</a:t>
            </a:r>
            <a:endParaRPr lang="es-CO" b="1" dirty="0">
              <a:solidFill>
                <a:srgbClr val="C00000"/>
              </a:solidFill>
            </a:endParaRPr>
          </a:p>
        </p:txBody>
      </p:sp>
      <p:sp>
        <p:nvSpPr>
          <p:cNvPr id="12" name="Rectángulo 11">
            <a:extLst>
              <a:ext uri="{FF2B5EF4-FFF2-40B4-BE49-F238E27FC236}">
                <a16:creationId xmlns:a16="http://schemas.microsoft.com/office/drawing/2014/main" id="{6DBF0098-B2B9-440D-A843-350239AE4D51}"/>
              </a:ext>
            </a:extLst>
          </p:cNvPr>
          <p:cNvSpPr/>
          <p:nvPr/>
        </p:nvSpPr>
        <p:spPr>
          <a:xfrm>
            <a:off x="5028683" y="3273830"/>
            <a:ext cx="6096000" cy="338554"/>
          </a:xfrm>
          <a:prstGeom prst="rect">
            <a:avLst/>
          </a:prstGeom>
        </p:spPr>
        <p:txBody>
          <a:bodyPr>
            <a:spAutoFit/>
          </a:bodyPr>
          <a:lstStyle/>
          <a:p>
            <a:r>
              <a:rPr lang="es-CO" sz="1600" dirty="0"/>
              <a:t>Domingo a Domingo las 24 horas del día.</a:t>
            </a:r>
            <a:endParaRPr lang="es-CO" sz="1600" b="1" dirty="0">
              <a:solidFill>
                <a:srgbClr val="C00000"/>
              </a:solidFill>
            </a:endParaRPr>
          </a:p>
        </p:txBody>
      </p:sp>
      <p:sp>
        <p:nvSpPr>
          <p:cNvPr id="13" name="CuadroTexto 12">
            <a:extLst>
              <a:ext uri="{FF2B5EF4-FFF2-40B4-BE49-F238E27FC236}">
                <a16:creationId xmlns:a16="http://schemas.microsoft.com/office/drawing/2014/main" id="{361C44F2-6A50-4583-9598-617EFEA08FEF}"/>
              </a:ext>
            </a:extLst>
          </p:cNvPr>
          <p:cNvSpPr txBox="1"/>
          <p:nvPr/>
        </p:nvSpPr>
        <p:spPr>
          <a:xfrm>
            <a:off x="2458896" y="3942086"/>
            <a:ext cx="2095814" cy="523220"/>
          </a:xfrm>
          <a:prstGeom prst="rect">
            <a:avLst/>
          </a:prstGeom>
          <a:noFill/>
        </p:spPr>
        <p:txBody>
          <a:bodyPr wrap="square" rtlCol="0">
            <a:spAutoFit/>
          </a:bodyPr>
          <a:lstStyle/>
          <a:p>
            <a:r>
              <a:rPr lang="es-CO" b="1" dirty="0"/>
              <a:t>PBX  </a:t>
            </a:r>
            <a:r>
              <a:rPr lang="es-CO" sz="2800" b="1" dirty="0">
                <a:solidFill>
                  <a:srgbClr val="C00000"/>
                </a:solidFill>
              </a:rPr>
              <a:t>3385000</a:t>
            </a:r>
            <a:endParaRPr lang="es-CO" b="1" dirty="0">
              <a:solidFill>
                <a:srgbClr val="C00000"/>
              </a:solidFill>
            </a:endParaRPr>
          </a:p>
        </p:txBody>
      </p:sp>
      <p:sp>
        <p:nvSpPr>
          <p:cNvPr id="14" name="Rectángulo 13">
            <a:extLst>
              <a:ext uri="{FF2B5EF4-FFF2-40B4-BE49-F238E27FC236}">
                <a16:creationId xmlns:a16="http://schemas.microsoft.com/office/drawing/2014/main" id="{8676F5E2-BAE1-4A0A-8DD3-E3CF58171530}"/>
              </a:ext>
            </a:extLst>
          </p:cNvPr>
          <p:cNvSpPr/>
          <p:nvPr/>
        </p:nvSpPr>
        <p:spPr>
          <a:xfrm>
            <a:off x="5028683" y="3970256"/>
            <a:ext cx="6096000" cy="338554"/>
          </a:xfrm>
          <a:prstGeom prst="rect">
            <a:avLst/>
          </a:prstGeom>
        </p:spPr>
        <p:txBody>
          <a:bodyPr>
            <a:spAutoFit/>
          </a:bodyPr>
          <a:lstStyle/>
          <a:p>
            <a:r>
              <a:rPr lang="es-CO" sz="1600" dirty="0"/>
              <a:t>Lunes a viernes de 7:00 a.m. a 4:30 p.m.</a:t>
            </a:r>
            <a:endParaRPr lang="es-CO" sz="1600" b="1" dirty="0">
              <a:solidFill>
                <a:srgbClr val="C00000"/>
              </a:solidFill>
            </a:endParaRPr>
          </a:p>
        </p:txBody>
      </p:sp>
      <p:pic>
        <p:nvPicPr>
          <p:cNvPr id="15" name="Picture 4" descr="Ver las imágenes de origen">
            <a:extLst>
              <a:ext uri="{FF2B5EF4-FFF2-40B4-BE49-F238E27FC236}">
                <a16:creationId xmlns:a16="http://schemas.microsoft.com/office/drawing/2014/main" id="{339CDFAA-4241-4109-A39D-7C302F056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803" y="4576191"/>
            <a:ext cx="509033" cy="509033"/>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3F201AC6-B697-4A09-9698-55D8CF86E8E0}"/>
              </a:ext>
            </a:extLst>
          </p:cNvPr>
          <p:cNvSpPr txBox="1"/>
          <p:nvPr/>
        </p:nvSpPr>
        <p:spPr>
          <a:xfrm>
            <a:off x="5028683" y="5278340"/>
            <a:ext cx="5193413" cy="338554"/>
          </a:xfrm>
          <a:prstGeom prst="rect">
            <a:avLst/>
          </a:prstGeom>
          <a:noFill/>
        </p:spPr>
        <p:txBody>
          <a:bodyPr wrap="square">
            <a:spAutoFit/>
          </a:bodyPr>
          <a:lstStyle/>
          <a:p>
            <a:r>
              <a:rPr lang="en-US" sz="1600" dirty="0"/>
              <a:t>Lunes a Viernes: 7:00 a.m. – 4:30 p.m.</a:t>
            </a:r>
            <a:endParaRPr lang="en-US" sz="1600" b="1" dirty="0"/>
          </a:p>
        </p:txBody>
      </p:sp>
      <p:sp>
        <p:nvSpPr>
          <p:cNvPr id="17" name="CuadroTexto 16">
            <a:extLst>
              <a:ext uri="{FF2B5EF4-FFF2-40B4-BE49-F238E27FC236}">
                <a16:creationId xmlns:a16="http://schemas.microsoft.com/office/drawing/2014/main" id="{79794679-22F3-4824-8C99-209C17D186E9}"/>
              </a:ext>
            </a:extLst>
          </p:cNvPr>
          <p:cNvSpPr txBox="1"/>
          <p:nvPr/>
        </p:nvSpPr>
        <p:spPr>
          <a:xfrm>
            <a:off x="2355255" y="4810196"/>
            <a:ext cx="3321161" cy="1477328"/>
          </a:xfrm>
          <a:prstGeom prst="rect">
            <a:avLst/>
          </a:prstGeom>
          <a:noFill/>
        </p:spPr>
        <p:txBody>
          <a:bodyPr wrap="square">
            <a:spAutoFit/>
          </a:bodyPr>
          <a:lstStyle/>
          <a:p>
            <a:r>
              <a:rPr lang="en-US" sz="1800" b="1" dirty="0" err="1"/>
              <a:t>Líneas</a:t>
            </a:r>
            <a:r>
              <a:rPr lang="en-US" sz="1800" b="1" dirty="0"/>
              <a:t>:</a:t>
            </a:r>
          </a:p>
          <a:p>
            <a:r>
              <a:rPr lang="en-US" sz="1800" dirty="0">
                <a:solidFill>
                  <a:srgbClr val="C00000"/>
                </a:solidFill>
              </a:rPr>
              <a:t>3503337011 - 3017875046 3503337009 - 3002703002 3015488793 - 3002702526 3003519219 - 3002702528</a:t>
            </a:r>
          </a:p>
        </p:txBody>
      </p:sp>
    </p:spTree>
    <p:extLst>
      <p:ext uri="{BB962C8B-B14F-4D97-AF65-F5344CB8AC3E}">
        <p14:creationId xmlns:p14="http://schemas.microsoft.com/office/powerpoint/2010/main" val="398910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794D7C7-451E-45F9-BEB1-7DF65247CA02}"/>
              </a:ext>
            </a:extLst>
          </p:cNvPr>
          <p:cNvSpPr txBox="1"/>
          <p:nvPr/>
        </p:nvSpPr>
        <p:spPr>
          <a:xfrm>
            <a:off x="7693264" y="145766"/>
            <a:ext cx="4394793" cy="523220"/>
          </a:xfrm>
          <a:prstGeom prst="rect">
            <a:avLst/>
          </a:prstGeom>
          <a:noFill/>
        </p:spPr>
        <p:txBody>
          <a:bodyPr wrap="none" rtlCol="0">
            <a:spAutoFit/>
          </a:bodyPr>
          <a:lstStyle/>
          <a:p>
            <a:r>
              <a:rPr lang="es-CO" sz="2800">
                <a:solidFill>
                  <a:srgbClr val="C00000"/>
                </a:solidFill>
              </a:rPr>
              <a:t>Puntos y canales de atención</a:t>
            </a:r>
          </a:p>
        </p:txBody>
      </p:sp>
      <p:sp>
        <p:nvSpPr>
          <p:cNvPr id="3" name="Rectángulo 2">
            <a:extLst>
              <a:ext uri="{FF2B5EF4-FFF2-40B4-BE49-F238E27FC236}">
                <a16:creationId xmlns:a16="http://schemas.microsoft.com/office/drawing/2014/main" id="{C499FA06-7F99-4091-817D-617ABDFB61E5}"/>
              </a:ext>
            </a:extLst>
          </p:cNvPr>
          <p:cNvSpPr/>
          <p:nvPr/>
        </p:nvSpPr>
        <p:spPr>
          <a:xfrm>
            <a:off x="2899149" y="1966526"/>
            <a:ext cx="2603870" cy="646331"/>
          </a:xfrm>
          <a:prstGeom prst="rect">
            <a:avLst/>
          </a:prstGeom>
        </p:spPr>
        <p:txBody>
          <a:bodyPr wrap="square">
            <a:spAutoFit/>
          </a:bodyPr>
          <a:lstStyle/>
          <a:p>
            <a:pPr algn="ctr"/>
            <a:endParaRPr lang="es-CO" b="1" dirty="0"/>
          </a:p>
          <a:p>
            <a:pPr algn="ctr"/>
            <a:endParaRPr lang="es-CO" b="1" dirty="0"/>
          </a:p>
        </p:txBody>
      </p:sp>
      <p:sp>
        <p:nvSpPr>
          <p:cNvPr id="4" name="Rectángulo 3">
            <a:extLst>
              <a:ext uri="{FF2B5EF4-FFF2-40B4-BE49-F238E27FC236}">
                <a16:creationId xmlns:a16="http://schemas.microsoft.com/office/drawing/2014/main" id="{10FBB99D-BC2E-4F69-9E6C-82EF77751D23}"/>
              </a:ext>
            </a:extLst>
          </p:cNvPr>
          <p:cNvSpPr/>
          <p:nvPr/>
        </p:nvSpPr>
        <p:spPr>
          <a:xfrm>
            <a:off x="5540430" y="883581"/>
            <a:ext cx="6096000" cy="2031325"/>
          </a:xfrm>
          <a:prstGeom prst="rect">
            <a:avLst/>
          </a:prstGeom>
        </p:spPr>
        <p:txBody>
          <a:bodyPr>
            <a:spAutoFit/>
          </a:bodyPr>
          <a:lstStyle/>
          <a:p>
            <a:r>
              <a:rPr lang="es-CO" b="1" dirty="0"/>
              <a:t>Enlaces:</a:t>
            </a:r>
            <a:endParaRPr lang="es-CO" dirty="0">
              <a:hlinkClick r:id="rId2"/>
            </a:endParaRPr>
          </a:p>
          <a:p>
            <a:endParaRPr lang="es-CO" sz="1400" dirty="0">
              <a:hlinkClick r:id="rId3"/>
            </a:endParaRPr>
          </a:p>
          <a:p>
            <a:r>
              <a:rPr lang="es-CO" sz="1600" dirty="0">
                <a:latin typeface="Arial" panose="020B0604020202020204" pitchFamily="34" charset="0"/>
                <a:cs typeface="Arial" panose="020B0604020202020204" pitchFamily="34" charset="0"/>
                <a:hlinkClick r:id="rId3"/>
              </a:rPr>
              <a:t>Oficina Virtual </a:t>
            </a:r>
            <a:r>
              <a:rPr lang="es-CO" sz="1600" dirty="0">
                <a:latin typeface="Arial" panose="020B0604020202020204" pitchFamily="34" charset="0"/>
                <a:cs typeface="Arial" panose="020B0604020202020204" pitchFamily="34" charset="0"/>
              </a:rPr>
              <a:t>y </a:t>
            </a:r>
            <a:r>
              <a:rPr lang="es-CO" sz="1600" dirty="0">
                <a:latin typeface="Arial" panose="020B0604020202020204" pitchFamily="34" charset="0"/>
                <a:cs typeface="Arial" panose="020B0604020202020204" pitchFamily="34" charset="0"/>
                <a:hlinkClick r:id="rId4"/>
              </a:rPr>
              <a:t>Servicios a entidades distritales</a:t>
            </a:r>
            <a:endParaRPr lang="es-CO" sz="1600" dirty="0">
              <a:latin typeface="Arial" panose="020B0604020202020204" pitchFamily="34" charset="0"/>
              <a:cs typeface="Arial" panose="020B0604020202020204" pitchFamily="34" charset="0"/>
            </a:endParaRPr>
          </a:p>
          <a:p>
            <a:endParaRPr lang="es-CO" sz="1600" dirty="0">
              <a:latin typeface="Arial" panose="020B0604020202020204" pitchFamily="34" charset="0"/>
              <a:cs typeface="Arial" panose="020B0604020202020204" pitchFamily="34" charset="0"/>
              <a:hlinkClick r:id="rId2"/>
            </a:endParaRPr>
          </a:p>
          <a:p>
            <a:endParaRPr lang="es-CO" sz="1600" dirty="0">
              <a:latin typeface="Arial" panose="020B0604020202020204" pitchFamily="34" charset="0"/>
              <a:cs typeface="Arial" panose="020B0604020202020204" pitchFamily="34" charset="0"/>
              <a:hlinkClick r:id="rId2"/>
            </a:endParaRPr>
          </a:p>
          <a:p>
            <a:endParaRPr lang="es-CO" sz="1600" dirty="0">
              <a:latin typeface="Arial" panose="020B0604020202020204" pitchFamily="34" charset="0"/>
              <a:cs typeface="Arial" panose="020B0604020202020204" pitchFamily="34" charset="0"/>
              <a:hlinkClick r:id="rId2"/>
            </a:endParaRPr>
          </a:p>
          <a:p>
            <a:r>
              <a:rPr lang="es-CO" sz="1600" dirty="0">
                <a:latin typeface="Arial" panose="020B0604020202020204" pitchFamily="34" charset="0"/>
                <a:cs typeface="Arial" panose="020B0604020202020204" pitchFamily="34" charset="0"/>
                <a:hlinkClick r:id="rId2"/>
              </a:rPr>
              <a:t>www.shd.gov.co</a:t>
            </a:r>
            <a:endParaRPr lang="es-CO" sz="1600" b="1" dirty="0">
              <a:latin typeface="Arial" panose="020B0604020202020204" pitchFamily="34" charset="0"/>
              <a:cs typeface="Arial" panose="020B0604020202020204" pitchFamily="34" charset="0"/>
            </a:endParaRPr>
          </a:p>
          <a:p>
            <a:endParaRPr lang="es-CO" sz="1400" dirty="0"/>
          </a:p>
        </p:txBody>
      </p:sp>
      <p:sp>
        <p:nvSpPr>
          <p:cNvPr id="5" name="Isosceles Triangle 51">
            <a:extLst>
              <a:ext uri="{FF2B5EF4-FFF2-40B4-BE49-F238E27FC236}">
                <a16:creationId xmlns:a16="http://schemas.microsoft.com/office/drawing/2014/main" id="{54940F54-CC99-49D9-A5DE-3F44C4F3CDE3}"/>
              </a:ext>
            </a:extLst>
          </p:cNvPr>
          <p:cNvSpPr/>
          <p:nvPr/>
        </p:nvSpPr>
        <p:spPr>
          <a:xfrm>
            <a:off x="3587336" y="3086791"/>
            <a:ext cx="418497" cy="27237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Rectángulo 5">
            <a:extLst>
              <a:ext uri="{FF2B5EF4-FFF2-40B4-BE49-F238E27FC236}">
                <a16:creationId xmlns:a16="http://schemas.microsoft.com/office/drawing/2014/main" id="{A82329E6-B237-418B-A07E-4F420A60C65D}"/>
              </a:ext>
            </a:extLst>
          </p:cNvPr>
          <p:cNvSpPr/>
          <p:nvPr/>
        </p:nvSpPr>
        <p:spPr>
          <a:xfrm>
            <a:off x="5501734" y="2937072"/>
            <a:ext cx="6096001" cy="584775"/>
          </a:xfrm>
          <a:prstGeom prst="rect">
            <a:avLst/>
          </a:prstGeom>
        </p:spPr>
        <p:txBody>
          <a:bodyPr wrap="square">
            <a:spAutoFit/>
          </a:bodyPr>
          <a:lstStyle/>
          <a:p>
            <a:pPr algn="just"/>
            <a:r>
              <a:rPr lang="es-CO" sz="1600" dirty="0">
                <a:latin typeface="Arial" panose="020B0604020202020204" pitchFamily="34" charset="0"/>
                <a:cs typeface="Arial" panose="020B0604020202020204" pitchFamily="34" charset="0"/>
                <a:hlinkClick r:id="rId5"/>
              </a:rPr>
              <a:t>radicacion_virtual@shd.gov.co</a:t>
            </a:r>
            <a:endParaRPr lang="es-CO" sz="1600" dirty="0">
              <a:latin typeface="Arial" panose="020B0604020202020204" pitchFamily="34" charset="0"/>
              <a:cs typeface="Arial" panose="020B0604020202020204" pitchFamily="34" charset="0"/>
            </a:endParaRPr>
          </a:p>
          <a:p>
            <a:pPr algn="just"/>
            <a:r>
              <a:rPr lang="es-CO" sz="1600" dirty="0">
                <a:latin typeface="Arial" panose="020B0604020202020204" pitchFamily="34" charset="0"/>
                <a:cs typeface="Arial" panose="020B0604020202020204" pitchFamily="34" charset="0"/>
                <a:hlinkClick r:id="rId6"/>
              </a:rPr>
              <a:t>grandescontribuyentesdib@shd.gov.co</a:t>
            </a:r>
            <a:endParaRPr lang="es-CO" sz="16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B20A953-E5DA-41BD-BB51-08E955DE20D3}"/>
              </a:ext>
            </a:extLst>
          </p:cNvPr>
          <p:cNvSpPr txBox="1"/>
          <p:nvPr/>
        </p:nvSpPr>
        <p:spPr>
          <a:xfrm>
            <a:off x="5501734" y="5867297"/>
            <a:ext cx="1918217" cy="369332"/>
          </a:xfrm>
          <a:prstGeom prst="rect">
            <a:avLst/>
          </a:prstGeom>
          <a:noFill/>
        </p:spPr>
        <p:txBody>
          <a:bodyPr wrap="none" rtlCol="0">
            <a:spAutoFit/>
          </a:bodyPr>
          <a:lstStyle/>
          <a:p>
            <a:r>
              <a:rPr lang="es-CO" dirty="0">
                <a:hlinkClick r:id="rId7"/>
              </a:rPr>
              <a:t>Bogotá te escucha</a:t>
            </a:r>
            <a:endParaRPr lang="es-CO" dirty="0"/>
          </a:p>
        </p:txBody>
      </p:sp>
      <p:sp>
        <p:nvSpPr>
          <p:cNvPr id="8" name="CuadroTexto 7">
            <a:extLst>
              <a:ext uri="{FF2B5EF4-FFF2-40B4-BE49-F238E27FC236}">
                <a16:creationId xmlns:a16="http://schemas.microsoft.com/office/drawing/2014/main" id="{36B77025-FEF3-40FA-91C1-398F56C14801}"/>
              </a:ext>
            </a:extLst>
          </p:cNvPr>
          <p:cNvSpPr txBox="1"/>
          <p:nvPr/>
        </p:nvSpPr>
        <p:spPr>
          <a:xfrm>
            <a:off x="837821" y="3180357"/>
            <a:ext cx="1214920" cy="923330"/>
          </a:xfrm>
          <a:prstGeom prst="rect">
            <a:avLst/>
          </a:prstGeom>
          <a:noFill/>
        </p:spPr>
        <p:txBody>
          <a:bodyPr wrap="square" rtlCol="0">
            <a:spAutoFit/>
          </a:bodyPr>
          <a:lstStyle/>
          <a:p>
            <a:pPr algn="ctr"/>
            <a:endParaRPr lang="es-CO" dirty="0">
              <a:solidFill>
                <a:srgbClr val="C00000"/>
              </a:solidFill>
            </a:endParaRPr>
          </a:p>
          <a:p>
            <a:pPr algn="ctr"/>
            <a:endParaRPr lang="es-CO" dirty="0">
              <a:solidFill>
                <a:srgbClr val="C00000"/>
              </a:solidFill>
            </a:endParaRPr>
          </a:p>
          <a:p>
            <a:pPr algn="ctr"/>
            <a:r>
              <a:rPr lang="es-CO" dirty="0">
                <a:solidFill>
                  <a:srgbClr val="C00000"/>
                </a:solidFill>
              </a:rPr>
              <a:t>virtual</a:t>
            </a:r>
          </a:p>
        </p:txBody>
      </p:sp>
      <p:pic>
        <p:nvPicPr>
          <p:cNvPr id="9" name="Imagen 8" descr="Icono&#10;&#10;Descripción generada automáticamente">
            <a:extLst>
              <a:ext uri="{FF2B5EF4-FFF2-40B4-BE49-F238E27FC236}">
                <a16:creationId xmlns:a16="http://schemas.microsoft.com/office/drawing/2014/main" id="{D3D40C77-3782-41F7-B1C4-16687F377B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3032" y="2234179"/>
            <a:ext cx="357896" cy="357896"/>
          </a:xfrm>
          <a:prstGeom prst="rect">
            <a:avLst/>
          </a:prstGeom>
        </p:spPr>
      </p:pic>
      <p:pic>
        <p:nvPicPr>
          <p:cNvPr id="10" name="Imagen 9">
            <a:extLst>
              <a:ext uri="{FF2B5EF4-FFF2-40B4-BE49-F238E27FC236}">
                <a16:creationId xmlns:a16="http://schemas.microsoft.com/office/drawing/2014/main" id="{36AF1D05-2264-4809-8E20-D75B1E312D94}"/>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Effect>
                      <a14:saturation sat="400000"/>
                    </a14:imgEffect>
                  </a14:imgLayer>
                </a14:imgProps>
              </a:ext>
            </a:extLst>
          </a:blip>
          <a:stretch>
            <a:fillRect/>
          </a:stretch>
        </p:blipFill>
        <p:spPr>
          <a:xfrm>
            <a:off x="1038896" y="2612061"/>
            <a:ext cx="902286" cy="902286"/>
          </a:xfrm>
          <a:prstGeom prst="rect">
            <a:avLst/>
          </a:prstGeom>
        </p:spPr>
      </p:pic>
      <p:pic>
        <p:nvPicPr>
          <p:cNvPr id="11" name="Imagen 10">
            <a:extLst>
              <a:ext uri="{FF2B5EF4-FFF2-40B4-BE49-F238E27FC236}">
                <a16:creationId xmlns:a16="http://schemas.microsoft.com/office/drawing/2014/main" id="{620D055C-417F-4295-89A7-75D265E272E9}"/>
              </a:ext>
            </a:extLst>
          </p:cNvPr>
          <p:cNvPicPr>
            <a:picLocks noChangeAspect="1"/>
          </p:cNvPicPr>
          <p:nvPr/>
        </p:nvPicPr>
        <p:blipFill>
          <a:blip r:embed="rId11"/>
          <a:stretch>
            <a:fillRect/>
          </a:stretch>
        </p:blipFill>
        <p:spPr>
          <a:xfrm>
            <a:off x="3270860" y="1194029"/>
            <a:ext cx="1320706" cy="520277"/>
          </a:xfrm>
          <a:prstGeom prst="rect">
            <a:avLst/>
          </a:prstGeom>
        </p:spPr>
      </p:pic>
      <p:pic>
        <p:nvPicPr>
          <p:cNvPr id="12" name="Picture 2" descr="Icono de facebook">
            <a:extLst>
              <a:ext uri="{FF2B5EF4-FFF2-40B4-BE49-F238E27FC236}">
                <a16:creationId xmlns:a16="http://schemas.microsoft.com/office/drawing/2014/main" id="{160C501A-F5AC-46A7-9A78-8C34E433B7F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4873" y="4196961"/>
            <a:ext cx="418497" cy="4035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cono de Twitter">
            <a:extLst>
              <a:ext uri="{FF2B5EF4-FFF2-40B4-BE49-F238E27FC236}">
                <a16:creationId xmlns:a16="http://schemas.microsoft.com/office/drawing/2014/main" id="{55394A5D-FA81-4D1E-B401-45F7CFF172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58028" y="4666575"/>
            <a:ext cx="418497" cy="4035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cono instagram">
            <a:extLst>
              <a:ext uri="{FF2B5EF4-FFF2-40B4-BE49-F238E27FC236}">
                <a16:creationId xmlns:a16="http://schemas.microsoft.com/office/drawing/2014/main" id="{16C9974A-FB49-490D-853B-3F14C338EE4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94718" y="5136189"/>
            <a:ext cx="345115" cy="345115"/>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a:extLst>
              <a:ext uri="{FF2B5EF4-FFF2-40B4-BE49-F238E27FC236}">
                <a16:creationId xmlns:a16="http://schemas.microsoft.com/office/drawing/2014/main" id="{C76EF51A-7363-4706-BCB9-F7DCF6D35475}"/>
              </a:ext>
            </a:extLst>
          </p:cNvPr>
          <p:cNvSpPr txBox="1"/>
          <p:nvPr/>
        </p:nvSpPr>
        <p:spPr>
          <a:xfrm>
            <a:off x="5513853" y="3674851"/>
            <a:ext cx="2675106" cy="1877437"/>
          </a:xfrm>
          <a:prstGeom prst="rect">
            <a:avLst/>
          </a:prstGeom>
          <a:noFill/>
        </p:spPr>
        <p:txBody>
          <a:bodyPr wrap="square" rtlCol="0">
            <a:spAutoFit/>
          </a:bodyPr>
          <a:lstStyle/>
          <a:p>
            <a:r>
              <a:rPr lang="es-CO" sz="1600" b="0" i="0" dirty="0">
                <a:solidFill>
                  <a:srgbClr val="030303"/>
                </a:solidFill>
                <a:effectLst/>
                <a:latin typeface="Arial" panose="020B0604020202020204" pitchFamily="34" charset="0"/>
                <a:cs typeface="Arial" panose="020B0604020202020204" pitchFamily="34" charset="0"/>
                <a:hlinkClick r:id="rId15"/>
              </a:rPr>
              <a:t>HaciendaBogota</a:t>
            </a:r>
            <a:endParaRPr lang="es-CO" sz="1600" b="0" i="0" dirty="0">
              <a:solidFill>
                <a:srgbClr val="030303"/>
              </a:solidFill>
              <a:effectLst/>
              <a:latin typeface="Arial" panose="020B0604020202020204" pitchFamily="34" charset="0"/>
              <a:cs typeface="Arial" panose="020B0604020202020204" pitchFamily="34" charset="0"/>
            </a:endParaRPr>
          </a:p>
          <a:p>
            <a:endParaRPr lang="es-ES" sz="1600" dirty="0">
              <a:latin typeface="Arial" panose="020B0604020202020204" pitchFamily="34" charset="0"/>
              <a:cs typeface="Arial" panose="020B0604020202020204" pitchFamily="34" charset="0"/>
            </a:endParaRPr>
          </a:p>
          <a:p>
            <a:pPr algn="l"/>
            <a:r>
              <a:rPr lang="es-ES" sz="1600" dirty="0">
                <a:latin typeface="Arial" panose="020B0604020202020204" pitchFamily="34" charset="0"/>
                <a:cs typeface="Arial" panose="020B0604020202020204" pitchFamily="34" charset="0"/>
                <a:hlinkClick r:id="rId16"/>
              </a:rPr>
              <a:t>Hacienda Bogotá</a:t>
            </a:r>
            <a:endParaRPr lang="es-ES" sz="1600" dirty="0">
              <a:latin typeface="Arial" panose="020B0604020202020204" pitchFamily="34" charset="0"/>
              <a:cs typeface="Arial" panose="020B0604020202020204" pitchFamily="34" charset="0"/>
            </a:endParaRPr>
          </a:p>
          <a:p>
            <a:pPr algn="l"/>
            <a:endParaRPr lang="es-ES" sz="1600" b="1" i="0" u="none" strike="noStrike" dirty="0">
              <a:solidFill>
                <a:srgbClr val="1C1E21"/>
              </a:solidFill>
              <a:effectLst/>
              <a:latin typeface="Arial" panose="020B0604020202020204" pitchFamily="34" charset="0"/>
              <a:cs typeface="Arial" panose="020B0604020202020204" pitchFamily="34" charset="0"/>
            </a:endParaRPr>
          </a:p>
          <a:p>
            <a:pPr algn="l"/>
            <a:r>
              <a:rPr lang="es-CO" sz="1600" b="1" u="none" strike="noStrike" dirty="0">
                <a:solidFill>
                  <a:srgbClr val="0F1419"/>
                </a:solidFill>
                <a:effectLst/>
                <a:latin typeface="Arial" panose="020B0604020202020204" pitchFamily="34" charset="0"/>
                <a:cs typeface="Arial" panose="020B0604020202020204" pitchFamily="34" charset="0"/>
                <a:hlinkClick r:id="rId17"/>
              </a:rPr>
              <a:t>Hacienda Bogotá</a:t>
            </a:r>
            <a:endParaRPr lang="es-CO" sz="1600" b="1" u="none" strike="noStrike" dirty="0">
              <a:solidFill>
                <a:srgbClr val="0F1419"/>
              </a:solidFill>
              <a:effectLst/>
              <a:latin typeface="Arial" panose="020B0604020202020204" pitchFamily="34" charset="0"/>
              <a:cs typeface="Arial" panose="020B0604020202020204" pitchFamily="34" charset="0"/>
            </a:endParaRPr>
          </a:p>
          <a:p>
            <a:endParaRPr lang="es-CO" sz="1600" b="0" i="0" dirty="0">
              <a:solidFill>
                <a:srgbClr val="262626"/>
              </a:solidFill>
              <a:effectLst/>
              <a:latin typeface="Arial" panose="020B0604020202020204" pitchFamily="34" charset="0"/>
              <a:cs typeface="Arial" panose="020B0604020202020204" pitchFamily="34" charset="0"/>
            </a:endParaRPr>
          </a:p>
          <a:p>
            <a:r>
              <a:rPr lang="es-CO" sz="1600" b="0" i="0" dirty="0">
                <a:solidFill>
                  <a:srgbClr val="262626"/>
                </a:solidFill>
                <a:effectLst/>
                <a:latin typeface="Arial" panose="020B0604020202020204" pitchFamily="34" charset="0"/>
                <a:cs typeface="Arial" panose="020B0604020202020204" pitchFamily="34" charset="0"/>
                <a:hlinkClick r:id="rId18"/>
              </a:rPr>
              <a:t>hacienda_bogota</a:t>
            </a:r>
            <a:endParaRPr lang="es-CO" sz="1600" b="0" i="0" dirty="0">
              <a:solidFill>
                <a:srgbClr val="262626"/>
              </a:solidFill>
              <a:effectLst/>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ADA3FE76-87CD-4811-9CDC-9046BC602BCF}"/>
              </a:ext>
            </a:extLst>
          </p:cNvPr>
          <p:cNvPicPr>
            <a:picLocks noChangeAspect="1"/>
          </p:cNvPicPr>
          <p:nvPr/>
        </p:nvPicPr>
        <p:blipFill>
          <a:blip r:embed="rId19"/>
          <a:stretch>
            <a:fillRect/>
          </a:stretch>
        </p:blipFill>
        <p:spPr>
          <a:xfrm>
            <a:off x="3558028" y="3634394"/>
            <a:ext cx="502737" cy="484783"/>
          </a:xfrm>
          <a:prstGeom prst="rect">
            <a:avLst/>
          </a:prstGeom>
        </p:spPr>
      </p:pic>
      <p:pic>
        <p:nvPicPr>
          <p:cNvPr id="17" name="Picture 8" descr="Peticiónes, Quejas y Reclamos">
            <a:extLst>
              <a:ext uri="{FF2B5EF4-FFF2-40B4-BE49-F238E27FC236}">
                <a16:creationId xmlns:a16="http://schemas.microsoft.com/office/drawing/2014/main" id="{EEE4064A-70FA-48A7-A325-8A144834381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81909" y="5492369"/>
            <a:ext cx="1019175" cy="111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29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116976" y="3609506"/>
            <a:ext cx="6782293" cy="41683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CO" sz="2800">
                <a:solidFill>
                  <a:srgbClr val="002060"/>
                </a:solidFill>
                <a:latin typeface="Century Gothic"/>
              </a:rPr>
              <a:t>Ingreso Mínimo Garantizado - IMG</a:t>
            </a:r>
            <a:endParaRPr lang="en-US" sz="2800">
              <a:ea typeface="+mn-lt"/>
              <a:cs typeface="+mn-lt"/>
            </a:endParaRPr>
          </a:p>
          <a:p>
            <a:pPr lvl="1">
              <a:lnSpc>
                <a:spcPct val="70000"/>
              </a:lnSpc>
            </a:pPr>
            <a:endParaRPr lang="es-CO" sz="2800">
              <a:solidFill>
                <a:srgbClr val="002060"/>
              </a:solidFill>
              <a:latin typeface="Century Gothic"/>
            </a:endParaRPr>
          </a:p>
          <a:p>
            <a:pPr lvl="1"/>
            <a:endParaRPr lang="es-CO">
              <a:latin typeface="Arial Narrow" panose="020B0606020202030204" pitchFamily="34" charset="0"/>
            </a:endParaRPr>
          </a:p>
        </p:txBody>
      </p:sp>
    </p:spTree>
    <p:extLst>
      <p:ext uri="{BB962C8B-B14F-4D97-AF65-F5344CB8AC3E}">
        <p14:creationId xmlns:p14="http://schemas.microsoft.com/office/powerpoint/2010/main" val="21484439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Título">
            <a:extLst>
              <a:ext uri="{FF2B5EF4-FFF2-40B4-BE49-F238E27FC236}">
                <a16:creationId xmlns:a16="http://schemas.microsoft.com/office/drawing/2014/main" id="{242B259D-8A8B-41BF-B52B-4BEF062EBCE9}"/>
              </a:ext>
            </a:extLst>
          </p:cNvPr>
          <p:cNvSpPr txBox="1">
            <a:spLocks/>
          </p:cNvSpPr>
          <p:nvPr/>
        </p:nvSpPr>
        <p:spPr>
          <a:xfrm>
            <a:off x="554969" y="1511508"/>
            <a:ext cx="3345532" cy="652514"/>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Incidencia de Pobreza monetaria</a:t>
            </a:r>
            <a:endParaRPr kumimoji="0" lang="es-CO"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32 Título">
            <a:extLst>
              <a:ext uri="{FF2B5EF4-FFF2-40B4-BE49-F238E27FC236}">
                <a16:creationId xmlns:a16="http://schemas.microsoft.com/office/drawing/2014/main" id="{C3E62BE0-8D49-4E1B-B82A-D0EC0537919F}"/>
              </a:ext>
            </a:extLst>
          </p:cNvPr>
          <p:cNvSpPr txBox="1">
            <a:spLocks/>
          </p:cNvSpPr>
          <p:nvPr/>
        </p:nvSpPr>
        <p:spPr>
          <a:xfrm>
            <a:off x="5261108" y="1527836"/>
            <a:ext cx="2627082" cy="88675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Incidencia de Pobreza extrema</a:t>
            </a:r>
            <a:endParaRPr kumimoji="0" lang="es-CO"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Rectángulo: esquinas redondeadas 38">
            <a:extLst>
              <a:ext uri="{FF2B5EF4-FFF2-40B4-BE49-F238E27FC236}">
                <a16:creationId xmlns:a16="http://schemas.microsoft.com/office/drawing/2014/main" id="{35B468AA-FFA9-4AA1-9437-7E24DDA9AB3F}"/>
              </a:ext>
            </a:extLst>
          </p:cNvPr>
          <p:cNvSpPr/>
          <p:nvPr/>
        </p:nvSpPr>
        <p:spPr>
          <a:xfrm>
            <a:off x="515262" y="4943479"/>
            <a:ext cx="3570976" cy="1060987"/>
          </a:xfrm>
          <a:prstGeom prst="roundRect">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944" b="0" i="0" u="none" strike="noStrike" kern="1200" cap="none" spc="0" normalizeH="0" baseline="0" noProof="0">
                <a:ln>
                  <a:noFill/>
                </a:ln>
                <a:solidFill>
                  <a:prstClr val="black"/>
                </a:solidFill>
                <a:effectLst/>
                <a:uLnTx/>
                <a:uFillTx/>
                <a:latin typeface="Calibri" panose="020F0502020204030204"/>
                <a:ea typeface="+mn-ea"/>
                <a:cs typeface="+mn-cs"/>
              </a:rPr>
              <a:t>1,1 Millones aumentó el número de personas con pobreza monetaria en Bogotá: 12,9 PP</a:t>
            </a:r>
          </a:p>
        </p:txBody>
      </p:sp>
      <p:sp>
        <p:nvSpPr>
          <p:cNvPr id="40" name="Rectángulo: esquinas redondeadas 39">
            <a:extLst>
              <a:ext uri="{FF2B5EF4-FFF2-40B4-BE49-F238E27FC236}">
                <a16:creationId xmlns:a16="http://schemas.microsoft.com/office/drawing/2014/main" id="{20EE60FA-B72F-4F9E-B36F-4703BE6E175D}"/>
              </a:ext>
            </a:extLst>
          </p:cNvPr>
          <p:cNvSpPr/>
          <p:nvPr/>
        </p:nvSpPr>
        <p:spPr>
          <a:xfrm>
            <a:off x="4900627" y="5072067"/>
            <a:ext cx="3271836" cy="942091"/>
          </a:xfrm>
          <a:prstGeom prst="round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944" b="0" i="0" u="none" strike="noStrike" kern="1200" cap="none" spc="0" normalizeH="0" baseline="0" noProof="0">
                <a:ln>
                  <a:noFill/>
                </a:ln>
                <a:solidFill>
                  <a:prstClr val="black"/>
                </a:solidFill>
                <a:effectLst/>
                <a:uLnTx/>
                <a:uFillTx/>
                <a:latin typeface="Calibri" panose="020F0502020204030204"/>
                <a:ea typeface="+mn-ea"/>
                <a:cs typeface="+mn-cs"/>
              </a:rPr>
              <a:t>764 mil personas más en pobreza extrema en Bogotá: 9,1 PP</a:t>
            </a:r>
          </a:p>
        </p:txBody>
      </p:sp>
      <p:sp>
        <p:nvSpPr>
          <p:cNvPr id="44" name="Título 4">
            <a:extLst>
              <a:ext uri="{FF2B5EF4-FFF2-40B4-BE49-F238E27FC236}">
                <a16:creationId xmlns:a16="http://schemas.microsoft.com/office/drawing/2014/main" id="{D828886C-8536-4805-BE5D-2A9ED0AEB8B0}"/>
              </a:ext>
            </a:extLst>
          </p:cNvPr>
          <p:cNvSpPr>
            <a:spLocks noGrp="1"/>
          </p:cNvSpPr>
          <p:nvPr>
            <p:ph type="title"/>
          </p:nvPr>
        </p:nvSpPr>
        <p:spPr>
          <a:xfrm>
            <a:off x="-629154" y="658520"/>
            <a:ext cx="4867792" cy="652514"/>
          </a:xfrm>
        </p:spPr>
        <p:txBody>
          <a:bodyPr>
            <a:normAutofit/>
          </a:bodyPr>
          <a:lstStyle/>
          <a:p>
            <a:pPr algn="ctr"/>
            <a:r>
              <a:rPr lang="es-MX" sz="2000" b="1">
                <a:solidFill>
                  <a:srgbClr val="C00000"/>
                </a:solidFill>
              </a:rPr>
              <a:t>Pobreza en Bogotá…</a:t>
            </a:r>
            <a:endParaRPr lang="es-CO" sz="2000" b="1">
              <a:solidFill>
                <a:srgbClr val="C00000"/>
              </a:solidFill>
            </a:endParaRPr>
          </a:p>
        </p:txBody>
      </p:sp>
      <p:sp>
        <p:nvSpPr>
          <p:cNvPr id="12" name="Rectángulo 11">
            <a:extLst>
              <a:ext uri="{FF2B5EF4-FFF2-40B4-BE49-F238E27FC236}">
                <a16:creationId xmlns:a16="http://schemas.microsoft.com/office/drawing/2014/main" id="{7EF84743-F5BC-457D-A349-CCD0984BC467}"/>
              </a:ext>
            </a:extLst>
          </p:cNvPr>
          <p:cNvSpPr/>
          <p:nvPr/>
        </p:nvSpPr>
        <p:spPr>
          <a:xfrm>
            <a:off x="1274513" y="6242010"/>
            <a:ext cx="2662593" cy="26638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a:ln>
                  <a:noFill/>
                </a:ln>
                <a:solidFill>
                  <a:prstClr val="black"/>
                </a:solidFill>
                <a:effectLst/>
                <a:uLnTx/>
                <a:uFillTx/>
                <a:latin typeface="Calibri" panose="020F0502020204030204"/>
                <a:ea typeface="+mn-ea"/>
                <a:cs typeface="+mn-cs"/>
              </a:rPr>
              <a:t>Fuente: GEIH-DANE</a:t>
            </a:r>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47" name="Gráfico 46">
            <a:extLst>
              <a:ext uri="{FF2B5EF4-FFF2-40B4-BE49-F238E27FC236}">
                <a16:creationId xmlns:a16="http://schemas.microsoft.com/office/drawing/2014/main" id="{A6599F9F-2C0B-4FDC-AF98-0123CE43C168}"/>
              </a:ext>
            </a:extLst>
          </p:cNvPr>
          <p:cNvGraphicFramePr>
            <a:graphicFrameLocks/>
          </p:cNvGraphicFramePr>
          <p:nvPr/>
        </p:nvGraphicFramePr>
        <p:xfrm>
          <a:off x="4238638" y="2282072"/>
          <a:ext cx="4276725" cy="26614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Gráfico 49">
            <a:extLst>
              <a:ext uri="{FF2B5EF4-FFF2-40B4-BE49-F238E27FC236}">
                <a16:creationId xmlns:a16="http://schemas.microsoft.com/office/drawing/2014/main" id="{8E1B9C6A-8816-49EB-A2A7-FB1390E4365C}"/>
              </a:ext>
            </a:extLst>
          </p:cNvPr>
          <p:cNvGraphicFramePr>
            <a:graphicFrameLocks/>
          </p:cNvGraphicFramePr>
          <p:nvPr/>
        </p:nvGraphicFramePr>
        <p:xfrm>
          <a:off x="-4749" y="2414592"/>
          <a:ext cx="4533900" cy="2528887"/>
        </p:xfrm>
        <a:graphic>
          <a:graphicData uri="http://schemas.openxmlformats.org/drawingml/2006/chart">
            <c:chart xmlns:c="http://schemas.openxmlformats.org/drawingml/2006/chart" xmlns:r="http://schemas.openxmlformats.org/officeDocument/2006/relationships" r:id="rId3"/>
          </a:graphicData>
        </a:graphic>
      </p:graphicFrame>
      <p:sp>
        <p:nvSpPr>
          <p:cNvPr id="14" name="Cerrar llave 13">
            <a:extLst>
              <a:ext uri="{FF2B5EF4-FFF2-40B4-BE49-F238E27FC236}">
                <a16:creationId xmlns:a16="http://schemas.microsoft.com/office/drawing/2014/main" id="{C758A87F-5161-48EF-A281-AE929DCC6283}"/>
              </a:ext>
            </a:extLst>
          </p:cNvPr>
          <p:cNvSpPr/>
          <p:nvPr/>
        </p:nvSpPr>
        <p:spPr>
          <a:xfrm>
            <a:off x="8254895" y="857254"/>
            <a:ext cx="731957" cy="5517946"/>
          </a:xfrm>
          <a:prstGeom prst="rightBrace">
            <a:avLst>
              <a:gd name="adj1" fmla="val 42893"/>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lecha: a la derecha 16">
            <a:extLst>
              <a:ext uri="{FF2B5EF4-FFF2-40B4-BE49-F238E27FC236}">
                <a16:creationId xmlns:a16="http://schemas.microsoft.com/office/drawing/2014/main" id="{20A7A709-24AB-407D-A4C0-10DEA2621620}"/>
              </a:ext>
            </a:extLst>
          </p:cNvPr>
          <p:cNvSpPr/>
          <p:nvPr/>
        </p:nvSpPr>
        <p:spPr>
          <a:xfrm rot="5400000">
            <a:off x="10169098" y="3600454"/>
            <a:ext cx="675448" cy="557213"/>
          </a:xfrm>
          <a:prstGeom prst="rightArrow">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Explosión: 8 puntos 18">
            <a:extLst>
              <a:ext uri="{FF2B5EF4-FFF2-40B4-BE49-F238E27FC236}">
                <a16:creationId xmlns:a16="http://schemas.microsoft.com/office/drawing/2014/main" id="{E1F9687D-836F-458E-ADD8-9739C43F0A9B}"/>
              </a:ext>
            </a:extLst>
          </p:cNvPr>
          <p:cNvSpPr/>
          <p:nvPr/>
        </p:nvSpPr>
        <p:spPr>
          <a:xfrm>
            <a:off x="9247320" y="1828982"/>
            <a:ext cx="2452509" cy="1532474"/>
          </a:xfrm>
          <a:prstGeom prst="irregularSeal1">
            <a:avLst/>
          </a:prstGeom>
          <a:ln w="38100">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srgbClr val="C00000"/>
                </a:solidFill>
                <a:effectLst/>
                <a:uLnTx/>
                <a:uFillTx/>
                <a:latin typeface="Calibri" panose="020F0502020204030204"/>
                <a:ea typeface="+mn-ea"/>
                <a:cs typeface="+mn-cs"/>
              </a:rPr>
              <a:t>TM 2020</a:t>
            </a:r>
            <a:endParaRPr kumimoji="0" lang="es-CO" sz="1800" b="1"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20" name="Rectángulo 19">
            <a:extLst>
              <a:ext uri="{FF2B5EF4-FFF2-40B4-BE49-F238E27FC236}">
                <a16:creationId xmlns:a16="http://schemas.microsoft.com/office/drawing/2014/main" id="{28DBAC0E-F9F6-4669-BE77-5EE4C31AD2C7}"/>
              </a:ext>
            </a:extLst>
          </p:cNvPr>
          <p:cNvSpPr/>
          <p:nvPr/>
        </p:nvSpPr>
        <p:spPr>
          <a:xfrm>
            <a:off x="9167650" y="4471992"/>
            <a:ext cx="2875079" cy="15324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a:ln>
                  <a:noFill/>
                </a:ln>
                <a:solidFill>
                  <a:prstClr val="black"/>
                </a:solidFill>
                <a:effectLst/>
                <a:uLnTx/>
                <a:uFillTx/>
                <a:latin typeface="Calibri" panose="020F0502020204030204"/>
                <a:ea typeface="+mn-ea"/>
                <a:cs typeface="+mn-cs"/>
              </a:rPr>
              <a:t>Disminuyó en 1,3 </a:t>
            </a:r>
            <a:r>
              <a:rPr kumimoji="0" lang="es-MX" sz="1800" b="0" i="0" u="none" strike="noStrike" kern="1200" cap="none" spc="0" normalizeH="0" baseline="0" noProof="0" err="1">
                <a:ln>
                  <a:noFill/>
                </a:ln>
                <a:solidFill>
                  <a:prstClr val="black"/>
                </a:solidFill>
                <a:effectLst/>
                <a:uLnTx/>
                <a:uFillTx/>
                <a:latin typeface="Calibri" panose="020F0502020204030204"/>
                <a:ea typeface="+mn-ea"/>
                <a:cs typeface="+mn-cs"/>
              </a:rPr>
              <a:t>pp</a:t>
            </a:r>
            <a:r>
              <a:rPr kumimoji="0" lang="es-MX" sz="1800" b="0" i="0" u="none" strike="noStrike" kern="1200" cap="none" spc="0" normalizeH="0" baseline="0" noProof="0">
                <a:ln>
                  <a:noFill/>
                </a:ln>
                <a:solidFill>
                  <a:prstClr val="black"/>
                </a:solidFill>
                <a:effectLst/>
                <a:uLnTx/>
                <a:uFillTx/>
                <a:latin typeface="Calibri" panose="020F0502020204030204"/>
                <a:ea typeface="+mn-ea"/>
                <a:cs typeface="+mn-cs"/>
              </a:rPr>
              <a:t> la pobreza extrema de Bogotá y en 1,1 la pobreza monetaria</a:t>
            </a: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93E37418-6AAD-4342-BC24-CF88F0AFEB86}"/>
              </a:ext>
            </a:extLst>
          </p:cNvPr>
          <p:cNvSpPr txBox="1"/>
          <p:nvPr/>
        </p:nvSpPr>
        <p:spPr>
          <a:xfrm>
            <a:off x="6012113" y="135300"/>
            <a:ext cx="5217519" cy="523220"/>
          </a:xfrm>
          <a:prstGeom prst="rect">
            <a:avLst/>
          </a:prstGeom>
          <a:noFill/>
        </p:spPr>
        <p:txBody>
          <a:bodyPr wrap="none" rtlCol="0">
            <a:spAutoFit/>
          </a:bodyPr>
          <a:lstStyle/>
          <a:p>
            <a:r>
              <a:rPr lang="es-CO" sz="2800" dirty="0">
                <a:solidFill>
                  <a:srgbClr val="C00000"/>
                </a:solidFill>
              </a:rPr>
              <a:t>Ingreso Mínimo Garantizado - IMG</a:t>
            </a:r>
          </a:p>
        </p:txBody>
      </p:sp>
    </p:spTree>
    <p:extLst>
      <p:ext uri="{BB962C8B-B14F-4D97-AF65-F5344CB8AC3E}">
        <p14:creationId xmlns:p14="http://schemas.microsoft.com/office/powerpoint/2010/main" val="2080089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a:extLst>
              <a:ext uri="{FF2B5EF4-FFF2-40B4-BE49-F238E27FC236}">
                <a16:creationId xmlns:a16="http://schemas.microsoft.com/office/drawing/2014/main" id="{E411F863-B83E-4EC0-8DE4-81D214681E2B}"/>
              </a:ext>
            </a:extLst>
          </p:cNvPr>
          <p:cNvGraphicFramePr>
            <a:graphicFrameLocks/>
          </p:cNvGraphicFramePr>
          <p:nvPr>
            <p:extLst>
              <p:ext uri="{D42A27DB-BD31-4B8C-83A1-F6EECF244321}">
                <p14:modId xmlns:p14="http://schemas.microsoft.com/office/powerpoint/2010/main" val="2896559711"/>
              </p:ext>
            </p:extLst>
          </p:nvPr>
        </p:nvGraphicFramePr>
        <p:xfrm>
          <a:off x="1109259" y="917517"/>
          <a:ext cx="10195561" cy="3198530"/>
        </p:xfrm>
        <a:graphic>
          <a:graphicData uri="http://schemas.openxmlformats.org/drawingml/2006/chart">
            <c:chart xmlns:c="http://schemas.openxmlformats.org/drawingml/2006/chart" xmlns:r="http://schemas.openxmlformats.org/officeDocument/2006/relationships" r:id="rId2"/>
          </a:graphicData>
        </a:graphic>
      </p:graphicFrame>
      <p:sp>
        <p:nvSpPr>
          <p:cNvPr id="11" name="CuadroTexto 14">
            <a:extLst>
              <a:ext uri="{FF2B5EF4-FFF2-40B4-BE49-F238E27FC236}">
                <a16:creationId xmlns:a16="http://schemas.microsoft.com/office/drawing/2014/main" id="{CE0B1768-5D20-4B19-8B74-583FF70F27CB}"/>
              </a:ext>
            </a:extLst>
          </p:cNvPr>
          <p:cNvSpPr txBox="1"/>
          <p:nvPr/>
        </p:nvSpPr>
        <p:spPr>
          <a:xfrm>
            <a:off x="2053999" y="3893172"/>
            <a:ext cx="3032659" cy="83099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alibri" panose="020F0502020204030204"/>
                <a:ea typeface="+mn-ea"/>
                <a:cs typeface="+mn-cs"/>
              </a:rPr>
              <a:t>834.157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a:ln>
                  <a:noFill/>
                </a:ln>
                <a:solidFill>
                  <a:prstClr val="black"/>
                </a:solidFill>
                <a:effectLst/>
                <a:uLnTx/>
                <a:uFillTx/>
                <a:latin typeface="Calibri" panose="020F0502020204030204"/>
                <a:ea typeface="+mn-ea"/>
                <a:cs typeface="+mn-cs"/>
              </a:rPr>
              <a:t>Hogares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con </a:t>
            </a:r>
            <a:r>
              <a:rPr kumimoji="0" lang="es-CO" sz="1400" b="0" i="0" u="none" strike="noStrike" kern="1200" cap="none" spc="0" normalizeH="0" baseline="0" noProof="0">
                <a:ln>
                  <a:noFill/>
                </a:ln>
                <a:solidFill>
                  <a:prstClr val="black"/>
                </a:solidFill>
                <a:effectLst/>
                <a:uLnTx/>
                <a:uFillTx/>
                <a:latin typeface="Calibri" panose="020F0502020204030204"/>
                <a:ea typeface="+mn-ea"/>
                <a:cs typeface="+mn-cs"/>
              </a:rPr>
              <a:t>trasferencias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CO" sz="1400" b="0" i="0" u="none" strike="noStrike" kern="1200" cap="none" spc="0" normalizeH="0" baseline="0" noProof="0">
                <a:ln>
                  <a:noFill/>
                </a:ln>
                <a:solidFill>
                  <a:prstClr val="black"/>
                </a:solidFill>
                <a:effectLst/>
                <a:uLnTx/>
                <a:uFillTx/>
                <a:latin typeface="Calibri" panose="020F0502020204030204"/>
                <a:ea typeface="+mn-ea"/>
                <a:cs typeface="+mn-cs"/>
              </a:rPr>
              <a:t>monetarias del Distrito y/o Nación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2" name="CuadroTexto 17">
            <a:extLst>
              <a:ext uri="{FF2B5EF4-FFF2-40B4-BE49-F238E27FC236}">
                <a16:creationId xmlns:a16="http://schemas.microsoft.com/office/drawing/2014/main" id="{BFF8F915-DCA9-4054-8863-5C5EA594DC48}"/>
              </a:ext>
            </a:extLst>
          </p:cNvPr>
          <p:cNvSpPr txBox="1"/>
          <p:nvPr/>
        </p:nvSpPr>
        <p:spPr>
          <a:xfrm>
            <a:off x="7571133" y="3944157"/>
            <a:ext cx="2714351" cy="83099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0000"/>
                </a:solidFill>
                <a:effectLst/>
                <a:uLnTx/>
                <a:uFillTx/>
                <a:latin typeface="Calibri" panose="020F0502020204030204"/>
                <a:ea typeface="+mn-ea"/>
                <a:cs typeface="+mn-cs"/>
              </a:rPr>
              <a:t>680.299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a:ln>
                  <a:noFill/>
                </a:ln>
                <a:solidFill>
                  <a:prstClr val="black"/>
                </a:solidFill>
                <a:effectLst/>
                <a:uLnTx/>
                <a:uFillTx/>
                <a:latin typeface="Calibri" panose="020F0502020204030204"/>
                <a:ea typeface="+mn-ea"/>
                <a:cs typeface="+mn-cs"/>
              </a:rPr>
              <a:t>Hogares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con </a:t>
            </a:r>
            <a:r>
              <a:rPr kumimoji="0" lang="es-CO" sz="1400" b="0" i="0" u="none" strike="noStrike" kern="1200" cap="none" spc="0" normalizeH="0" baseline="0" noProof="0">
                <a:ln>
                  <a:noFill/>
                </a:ln>
                <a:solidFill>
                  <a:prstClr val="black"/>
                </a:solidFill>
                <a:effectLst/>
                <a:uLnTx/>
                <a:uFillTx/>
                <a:latin typeface="Calibri" panose="020F0502020204030204"/>
                <a:ea typeface="+mn-ea"/>
                <a:cs typeface="+mn-cs"/>
              </a:rPr>
              <a:t>trasferencias</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CO" sz="1400" b="0" i="0" u="none" strike="noStrike" kern="1200" cap="none" spc="0" normalizeH="0" baseline="0" noProof="0">
                <a:ln>
                  <a:noFill/>
                </a:ln>
                <a:solidFill>
                  <a:prstClr val="black"/>
                </a:solidFill>
                <a:effectLst/>
                <a:uLnTx/>
                <a:uFillTx/>
                <a:latin typeface="Calibri" panose="020F0502020204030204"/>
                <a:ea typeface="+mn-ea"/>
                <a:cs typeface="+mn-cs"/>
              </a:rPr>
              <a:t>monetarias del Distrito y/o Nación</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13" name="Flecha: a la derecha 12">
            <a:extLst>
              <a:ext uri="{FF2B5EF4-FFF2-40B4-BE49-F238E27FC236}">
                <a16:creationId xmlns:a16="http://schemas.microsoft.com/office/drawing/2014/main" id="{272CD943-7654-439B-9B1A-11E7A8772E74}"/>
              </a:ext>
            </a:extLst>
          </p:cNvPr>
          <p:cNvSpPr/>
          <p:nvPr/>
        </p:nvSpPr>
        <p:spPr>
          <a:xfrm>
            <a:off x="4738930" y="5240100"/>
            <a:ext cx="2448676" cy="1314867"/>
          </a:xfrm>
          <a:prstGeom prst="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a:ln>
                  <a:noFill/>
                </a:ln>
                <a:solidFill>
                  <a:prstClr val="black"/>
                </a:solidFill>
                <a:effectLst/>
                <a:uLnTx/>
                <a:uFillTx/>
                <a:latin typeface="Calibri" panose="020F0502020204030204"/>
                <a:ea typeface="+mn-ea"/>
                <a:cs typeface="+mn-cs"/>
              </a:rPr>
              <a:t>Incremento de casi 12 veces el número inicial</a:t>
            </a:r>
            <a:endParaRPr kumimoji="0" lang="es-CO"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Gráfico 13" descr="Grupo">
            <a:extLst>
              <a:ext uri="{FF2B5EF4-FFF2-40B4-BE49-F238E27FC236}">
                <a16:creationId xmlns:a16="http://schemas.microsoft.com/office/drawing/2014/main" id="{20B692AA-1B2E-4097-8C3B-F28FE961A8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320" y="5405769"/>
            <a:ext cx="1115922" cy="1127506"/>
          </a:xfrm>
          <a:prstGeom prst="rect">
            <a:avLst/>
          </a:prstGeom>
        </p:spPr>
      </p:pic>
      <p:pic>
        <p:nvPicPr>
          <p:cNvPr id="15" name="Gráfico 14" descr="Grupo de personas">
            <a:extLst>
              <a:ext uri="{FF2B5EF4-FFF2-40B4-BE49-F238E27FC236}">
                <a16:creationId xmlns:a16="http://schemas.microsoft.com/office/drawing/2014/main" id="{19E7D809-7B90-4290-8355-E974B3A6D5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438" y="5399352"/>
            <a:ext cx="1192684" cy="1155615"/>
          </a:xfrm>
          <a:prstGeom prst="rect">
            <a:avLst/>
          </a:prstGeom>
        </p:spPr>
      </p:pic>
      <p:sp>
        <p:nvSpPr>
          <p:cNvPr id="16" name="CuadroTexto 15">
            <a:extLst>
              <a:ext uri="{FF2B5EF4-FFF2-40B4-BE49-F238E27FC236}">
                <a16:creationId xmlns:a16="http://schemas.microsoft.com/office/drawing/2014/main" id="{1A86EA41-82D4-4E1E-B819-EE1D770B1E59}"/>
              </a:ext>
            </a:extLst>
          </p:cNvPr>
          <p:cNvSpPr txBox="1">
            <a:spLocks/>
          </p:cNvSpPr>
          <p:nvPr/>
        </p:nvSpPr>
        <p:spPr>
          <a:xfrm>
            <a:off x="2329242" y="4963612"/>
            <a:ext cx="1800000" cy="552977"/>
          </a:xfrm>
          <a:prstGeom prst="roundRect">
            <a:avLst/>
          </a:prstGeom>
          <a:solidFill>
            <a:srgbClr val="C00000"/>
          </a:solid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prstClr val="white"/>
                </a:solidFill>
                <a:effectLst/>
                <a:uLnTx/>
                <a:uFillTx/>
                <a:latin typeface="Calibri" panose="020F0502020204030204"/>
                <a:ea typeface="+mn-ea"/>
                <a:cs typeface="+mn-cs"/>
              </a:rPr>
              <a:t>Marzo 29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ángulo: esquinas redondeadas 16">
            <a:extLst>
              <a:ext uri="{FF2B5EF4-FFF2-40B4-BE49-F238E27FC236}">
                <a16:creationId xmlns:a16="http://schemas.microsoft.com/office/drawing/2014/main" id="{A236F469-B614-46C2-A185-37A81BA93AC7}"/>
              </a:ext>
            </a:extLst>
          </p:cNvPr>
          <p:cNvSpPr>
            <a:spLocks/>
          </p:cNvSpPr>
          <p:nvPr/>
        </p:nvSpPr>
        <p:spPr>
          <a:xfrm>
            <a:off x="2154790" y="5399353"/>
            <a:ext cx="2160000" cy="1155616"/>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prstClr val="black"/>
                </a:solidFill>
                <a:effectLst/>
                <a:uLnTx/>
                <a:uFillTx/>
                <a:latin typeface="Calibri" panose="020F0502020204030204"/>
                <a:ea typeface="+mn-ea"/>
                <a:cs typeface="+mn-cs"/>
              </a:rPr>
              <a:t>78.938 hogares bancarizados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prstClr val="black"/>
                </a:solidFill>
                <a:effectLst/>
                <a:uLnTx/>
                <a:uFillTx/>
                <a:latin typeface="Calibri" panose="020F0502020204030204"/>
                <a:ea typeface="+mn-ea"/>
                <a:cs typeface="+mn-cs"/>
              </a:rPr>
              <a:t>Único operador:   Davivienda</a:t>
            </a:r>
            <a:endParaRPr kumimoji="0" lang="es-CO"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uadroTexto 17">
            <a:extLst>
              <a:ext uri="{FF2B5EF4-FFF2-40B4-BE49-F238E27FC236}">
                <a16:creationId xmlns:a16="http://schemas.microsoft.com/office/drawing/2014/main" id="{56C5B2EA-C59B-49F4-8E95-699132C87AA6}"/>
              </a:ext>
            </a:extLst>
          </p:cNvPr>
          <p:cNvSpPr txBox="1">
            <a:spLocks/>
          </p:cNvSpPr>
          <p:nvPr/>
        </p:nvSpPr>
        <p:spPr>
          <a:xfrm>
            <a:off x="9204122" y="4852792"/>
            <a:ext cx="1800000" cy="552977"/>
          </a:xfrm>
          <a:prstGeom prst="roundRect">
            <a:avLst/>
          </a:prstGeom>
          <a:solidFill>
            <a:srgbClr val="C00000"/>
          </a:solid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a:ln>
                  <a:noFill/>
                </a:ln>
                <a:solidFill>
                  <a:prstClr val="white"/>
                </a:solidFill>
                <a:effectLst/>
                <a:uLnTx/>
                <a:uFillTx/>
                <a:latin typeface="Calibri" panose="020F0502020204030204"/>
                <a:ea typeface="+mn-ea"/>
                <a:cs typeface="+mn-cs"/>
              </a:rPr>
              <a:t>Mayo 12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ángulo: esquinas redondeadas 18">
            <a:extLst>
              <a:ext uri="{FF2B5EF4-FFF2-40B4-BE49-F238E27FC236}">
                <a16:creationId xmlns:a16="http://schemas.microsoft.com/office/drawing/2014/main" id="{71943075-6799-4FE0-9DFF-847CE5C0EBF3}"/>
              </a:ext>
            </a:extLst>
          </p:cNvPr>
          <p:cNvSpPr>
            <a:spLocks/>
          </p:cNvSpPr>
          <p:nvPr/>
        </p:nvSpPr>
        <p:spPr>
          <a:xfrm>
            <a:off x="9005512" y="5185527"/>
            <a:ext cx="2448676" cy="1683735"/>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944.654 </a:t>
            </a:r>
            <a:r>
              <a:rPr kumimoji="0" lang="es-MX" sz="1600" b="0" i="0" u="none" strike="noStrike" kern="1200" cap="none" spc="0" normalizeH="0" baseline="0" noProof="0">
                <a:ln>
                  <a:noFill/>
                </a:ln>
                <a:solidFill>
                  <a:prstClr val="black"/>
                </a:solidFill>
                <a:effectLst/>
                <a:uLnTx/>
                <a:uFillTx/>
                <a:latin typeface="Calibri" panose="020F0502020204030204"/>
                <a:ea typeface="+mn-ea"/>
                <a:cs typeface="+mn-cs"/>
              </a:rPr>
              <a:t>hogares bancarizados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a:ln>
                  <a:noFill/>
                </a:ln>
                <a:solidFill>
                  <a:prstClr val="black"/>
                </a:solidFill>
                <a:effectLst/>
                <a:uLnTx/>
                <a:uFillTx/>
                <a:latin typeface="Calibri" panose="020F0502020204030204"/>
                <a:ea typeface="+mn-ea"/>
                <a:cs typeface="+mn-cs"/>
              </a:rPr>
              <a:t>Operadores:   Davivienda, Bancolombia y Movii</a:t>
            </a:r>
            <a:endParaRPr kumimoji="0" lang="es-CO"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FF3B9FBD-8A53-421C-9645-5A26185BF58A}"/>
              </a:ext>
            </a:extLst>
          </p:cNvPr>
          <p:cNvSpPr txBox="1"/>
          <p:nvPr/>
        </p:nvSpPr>
        <p:spPr>
          <a:xfrm>
            <a:off x="3570328" y="128365"/>
            <a:ext cx="7694593" cy="954107"/>
          </a:xfrm>
          <a:prstGeom prst="rect">
            <a:avLst/>
          </a:prstGeom>
          <a:noFill/>
        </p:spPr>
        <p:txBody>
          <a:bodyPr wrap="square" rtlCol="0">
            <a:spAutoFit/>
          </a:bodyPr>
          <a:lstStyle/>
          <a:p>
            <a:pPr algn="r"/>
            <a:r>
              <a:rPr lang="es-CO" sz="2800" dirty="0">
                <a:solidFill>
                  <a:srgbClr val="C00000"/>
                </a:solidFill>
              </a:rPr>
              <a:t>Ingreso Mínimo Garantizado – IMG</a:t>
            </a:r>
          </a:p>
          <a:p>
            <a:pPr algn="r"/>
            <a:r>
              <a:rPr lang="es-CO" sz="2800" dirty="0">
                <a:solidFill>
                  <a:srgbClr val="C00000"/>
                </a:solidFill>
              </a:rPr>
              <a:t>Transferencias Monetarias Ordinarias</a:t>
            </a:r>
          </a:p>
        </p:txBody>
      </p:sp>
    </p:spTree>
    <p:extLst>
      <p:ext uri="{BB962C8B-B14F-4D97-AF65-F5344CB8AC3E}">
        <p14:creationId xmlns:p14="http://schemas.microsoft.com/office/powerpoint/2010/main" val="1257517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a:extLst>
              <a:ext uri="{FF2B5EF4-FFF2-40B4-BE49-F238E27FC236}">
                <a16:creationId xmlns:a16="http://schemas.microsoft.com/office/drawing/2014/main" id="{F30CE671-3970-A54B-BAB3-C4AC1EB7B50E}"/>
              </a:ext>
            </a:extLst>
          </p:cNvPr>
          <p:cNvSpPr>
            <a:spLocks noGrp="1"/>
          </p:cNvSpPr>
          <p:nvPr>
            <p:ph idx="1"/>
          </p:nvPr>
        </p:nvSpPr>
        <p:spPr>
          <a:xfrm>
            <a:off x="1004467" y="1081066"/>
            <a:ext cx="9975414" cy="1163522"/>
          </a:xfrm>
        </p:spPr>
        <p:txBody>
          <a:bodyPr vert="horz" lIns="91440" tIns="45720" rIns="91440" bIns="45720" rtlCol="0" anchor="t">
            <a:noAutofit/>
          </a:bodyPr>
          <a:lstStyle/>
          <a:p>
            <a:pPr marL="0" indent="0" algn="just">
              <a:lnSpc>
                <a:spcPct val="100000"/>
              </a:lnSpc>
              <a:buNone/>
            </a:pPr>
            <a:r>
              <a:rPr lang="es-CO" sz="2200">
                <a:latin typeface="+mn-lt"/>
                <a:cs typeface="Arial" panose="020B0604020202020204" pitchFamily="34" charset="0"/>
              </a:rPr>
              <a:t>Es una estrategia que busca consolidar un esquema de subsidios y transferencias que permita garantizar la provisión de un Ingreso Mínimo a los hogares en condición de pobreza y vulnerabilidad en Bogotá </a:t>
            </a:r>
            <a:r>
              <a:rPr lang="es-CO" sz="2200" b="1" i="1">
                <a:latin typeface="+mn-lt"/>
                <a:cs typeface="Arial" panose="020B0604020202020204" pitchFamily="34" charset="0"/>
              </a:rPr>
              <a:t>(Art.24 Acuerdo 761 de 2020)</a:t>
            </a:r>
            <a:endParaRPr lang="es-ES" sz="2200" b="1" i="1">
              <a:latin typeface="+mn-lt"/>
            </a:endParaRPr>
          </a:p>
        </p:txBody>
      </p:sp>
      <p:sp>
        <p:nvSpPr>
          <p:cNvPr id="7" name="TextBox 6">
            <a:extLst>
              <a:ext uri="{FF2B5EF4-FFF2-40B4-BE49-F238E27FC236}">
                <a16:creationId xmlns:a16="http://schemas.microsoft.com/office/drawing/2014/main" id="{01A00D99-0B3D-AF4D-BFEF-2DBDEFE71F5D}"/>
              </a:ext>
            </a:extLst>
          </p:cNvPr>
          <p:cNvSpPr txBox="1"/>
          <p:nvPr/>
        </p:nvSpPr>
        <p:spPr>
          <a:xfrm>
            <a:off x="2558268" y="2740721"/>
            <a:ext cx="8598936" cy="769441"/>
          </a:xfrm>
          <a:prstGeom prst="rect">
            <a:avLst/>
          </a:prstGeom>
          <a:noFill/>
        </p:spPr>
        <p:txBody>
          <a:bodyPr wrap="square" lIns="91440" tIns="45720" rIns="91440" bIns="45720" rtlCol="0" anchor="t">
            <a:spAutoFit/>
          </a:bodyPr>
          <a:lstStyle/>
          <a:p>
            <a:pPr marL="380365" marR="0" lvl="0" indent="-380365"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200" b="0" i="0" u="none" strike="noStrike" kern="1200" cap="none" spc="0" normalizeH="0" baseline="0" noProof="0">
                <a:ln>
                  <a:noFill/>
                </a:ln>
                <a:solidFill>
                  <a:prstClr val="black"/>
                </a:solidFill>
                <a:effectLst/>
                <a:uLnTx/>
                <a:uFillTx/>
                <a:latin typeface="Calibri" panose="020F0502020204030204"/>
                <a:ea typeface="+mn-ea"/>
                <a:cs typeface="Arial"/>
              </a:rPr>
              <a:t>Lograr un gasto público efectivo y monitorear la confluencia de la oferta social para la reducción de la pobreza. </a:t>
            </a:r>
            <a:endParaRPr kumimoji="0" lang="es-E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ight Arrow 5">
            <a:extLst>
              <a:ext uri="{FF2B5EF4-FFF2-40B4-BE49-F238E27FC236}">
                <a16:creationId xmlns:a16="http://schemas.microsoft.com/office/drawing/2014/main" id="{4B41B046-1E46-405E-9DA5-720E4892D0B1}"/>
              </a:ext>
            </a:extLst>
          </p:cNvPr>
          <p:cNvSpPr/>
          <p:nvPr/>
        </p:nvSpPr>
        <p:spPr>
          <a:xfrm rot="5400000">
            <a:off x="7776931" y="2224347"/>
            <a:ext cx="502766" cy="543248"/>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ounded Rectangle 3">
            <a:extLst>
              <a:ext uri="{FF2B5EF4-FFF2-40B4-BE49-F238E27FC236}">
                <a16:creationId xmlns:a16="http://schemas.microsoft.com/office/drawing/2014/main" id="{52B90D56-960C-45FB-AB69-798F841DC574}"/>
              </a:ext>
            </a:extLst>
          </p:cNvPr>
          <p:cNvSpPr/>
          <p:nvPr/>
        </p:nvSpPr>
        <p:spPr>
          <a:xfrm>
            <a:off x="3811983" y="3834543"/>
            <a:ext cx="1874666" cy="769441"/>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4">
            <a:extLst>
              <a:ext uri="{FF2B5EF4-FFF2-40B4-BE49-F238E27FC236}">
                <a16:creationId xmlns:a16="http://schemas.microsoft.com/office/drawing/2014/main" id="{79653522-4DE7-4095-B319-C16ED5023661}"/>
              </a:ext>
            </a:extLst>
          </p:cNvPr>
          <p:cNvSpPr txBox="1"/>
          <p:nvPr/>
        </p:nvSpPr>
        <p:spPr>
          <a:xfrm>
            <a:off x="3747052" y="3922703"/>
            <a:ext cx="207682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Ingreso autónomo del hogar</a:t>
            </a:r>
          </a:p>
        </p:txBody>
      </p:sp>
      <p:sp>
        <p:nvSpPr>
          <p:cNvPr id="14" name="Rounded Rectangle 5">
            <a:extLst>
              <a:ext uri="{FF2B5EF4-FFF2-40B4-BE49-F238E27FC236}">
                <a16:creationId xmlns:a16="http://schemas.microsoft.com/office/drawing/2014/main" id="{23A2FFCC-9F62-49A4-8201-8F60277CF7E2}"/>
              </a:ext>
            </a:extLst>
          </p:cNvPr>
          <p:cNvSpPr/>
          <p:nvPr/>
        </p:nvSpPr>
        <p:spPr>
          <a:xfrm>
            <a:off x="9508973" y="3882802"/>
            <a:ext cx="2031433" cy="923330"/>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6">
            <a:extLst>
              <a:ext uri="{FF2B5EF4-FFF2-40B4-BE49-F238E27FC236}">
                <a16:creationId xmlns:a16="http://schemas.microsoft.com/office/drawing/2014/main" id="{FF359D6A-0AFB-4DCA-BEC4-0BAE532C985B}"/>
              </a:ext>
            </a:extLst>
          </p:cNvPr>
          <p:cNvSpPr txBox="1"/>
          <p:nvPr/>
        </p:nvSpPr>
        <p:spPr>
          <a:xfrm>
            <a:off x="9497463" y="3882153"/>
            <a:ext cx="204294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Confluencia de recursos públicos en el hogar </a:t>
            </a:r>
          </a:p>
        </p:txBody>
      </p:sp>
      <p:sp>
        <p:nvSpPr>
          <p:cNvPr id="16" name="TextBox 8">
            <a:extLst>
              <a:ext uri="{FF2B5EF4-FFF2-40B4-BE49-F238E27FC236}">
                <a16:creationId xmlns:a16="http://schemas.microsoft.com/office/drawing/2014/main" id="{788AC634-06AF-4E4B-968E-5F8E9EB58E3F}"/>
              </a:ext>
            </a:extLst>
          </p:cNvPr>
          <p:cNvSpPr txBox="1"/>
          <p:nvPr/>
        </p:nvSpPr>
        <p:spPr>
          <a:xfrm>
            <a:off x="5728196" y="4050279"/>
            <a:ext cx="820436"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133"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17" name="TextBox 13">
            <a:extLst>
              <a:ext uri="{FF2B5EF4-FFF2-40B4-BE49-F238E27FC236}">
                <a16:creationId xmlns:a16="http://schemas.microsoft.com/office/drawing/2014/main" id="{29E0F993-E45C-41EE-87BC-45ED548E9E81}"/>
              </a:ext>
            </a:extLst>
          </p:cNvPr>
          <p:cNvSpPr txBox="1"/>
          <p:nvPr/>
        </p:nvSpPr>
        <p:spPr>
          <a:xfrm>
            <a:off x="483492" y="3768557"/>
            <a:ext cx="2723671" cy="132343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a:ln>
                  <a:noFill/>
                </a:ln>
                <a:solidFill>
                  <a:prstClr val="black"/>
                </a:solidFill>
                <a:effectLst/>
                <a:uLnTx/>
                <a:uFillTx/>
                <a:latin typeface="Calibri" panose="020F0502020204030204"/>
                <a:ea typeface="+mn-ea"/>
                <a:cs typeface="+mn-cs"/>
              </a:rPr>
              <a:t>Ingreso total del hogar por lo menos del valor de la línea de la pobreza</a:t>
            </a:r>
          </a:p>
        </p:txBody>
      </p:sp>
      <p:sp>
        <p:nvSpPr>
          <p:cNvPr id="18" name="TextBox 8">
            <a:extLst>
              <a:ext uri="{FF2B5EF4-FFF2-40B4-BE49-F238E27FC236}">
                <a16:creationId xmlns:a16="http://schemas.microsoft.com/office/drawing/2014/main" id="{16464E6F-0996-4FF7-AA43-4957523324D0}"/>
              </a:ext>
            </a:extLst>
          </p:cNvPr>
          <p:cNvSpPr txBox="1"/>
          <p:nvPr/>
        </p:nvSpPr>
        <p:spPr>
          <a:xfrm>
            <a:off x="3251405" y="4008981"/>
            <a:ext cx="820436"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133"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19" name="Gráfico 18" descr="Monedas">
            <a:extLst>
              <a:ext uri="{FF2B5EF4-FFF2-40B4-BE49-F238E27FC236}">
                <a16:creationId xmlns:a16="http://schemas.microsoft.com/office/drawing/2014/main" id="{0CBF674C-1677-4F07-8ED0-D266F47B4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27436" y="3062059"/>
            <a:ext cx="607298" cy="706498"/>
          </a:xfrm>
          <a:prstGeom prst="rect">
            <a:avLst/>
          </a:prstGeom>
        </p:spPr>
      </p:pic>
      <p:pic>
        <p:nvPicPr>
          <p:cNvPr id="20" name="Gráfico 19" descr="Monedas">
            <a:extLst>
              <a:ext uri="{FF2B5EF4-FFF2-40B4-BE49-F238E27FC236}">
                <a16:creationId xmlns:a16="http://schemas.microsoft.com/office/drawing/2014/main" id="{5E9F7010-BD87-4B22-B280-11A1ADB80F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3949" y="3140826"/>
            <a:ext cx="607298" cy="706498"/>
          </a:xfrm>
          <a:prstGeom prst="rect">
            <a:avLst/>
          </a:prstGeom>
        </p:spPr>
      </p:pic>
      <p:sp>
        <p:nvSpPr>
          <p:cNvPr id="21" name="Rounded Rectangle 5">
            <a:extLst>
              <a:ext uri="{FF2B5EF4-FFF2-40B4-BE49-F238E27FC236}">
                <a16:creationId xmlns:a16="http://schemas.microsoft.com/office/drawing/2014/main" id="{7EADC812-9064-444A-B56C-127FADC360EE}"/>
              </a:ext>
            </a:extLst>
          </p:cNvPr>
          <p:cNvSpPr/>
          <p:nvPr/>
        </p:nvSpPr>
        <p:spPr>
          <a:xfrm>
            <a:off x="9553084" y="5357581"/>
            <a:ext cx="1931700" cy="923331"/>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rPr>
              <a:t>Créditos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rPr>
              <a:t>Estímulos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rPr>
              <a:t>Servicios públicos</a:t>
            </a:r>
          </a:p>
        </p:txBody>
      </p:sp>
      <p:sp>
        <p:nvSpPr>
          <p:cNvPr id="23" name="Rounded Rectangle 9">
            <a:extLst>
              <a:ext uri="{FF2B5EF4-FFF2-40B4-BE49-F238E27FC236}">
                <a16:creationId xmlns:a16="http://schemas.microsoft.com/office/drawing/2014/main" id="{ED29A77A-0FB9-455E-89B1-A5EEE61D4F1C}"/>
              </a:ext>
            </a:extLst>
          </p:cNvPr>
          <p:cNvSpPr/>
          <p:nvPr/>
        </p:nvSpPr>
        <p:spPr>
          <a:xfrm>
            <a:off x="6035805" y="3854178"/>
            <a:ext cx="3079474" cy="985855"/>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133"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extBox 10">
            <a:extLst>
              <a:ext uri="{FF2B5EF4-FFF2-40B4-BE49-F238E27FC236}">
                <a16:creationId xmlns:a16="http://schemas.microsoft.com/office/drawing/2014/main" id="{7249197B-8444-40C5-8ADD-E77CE32C081F}"/>
              </a:ext>
            </a:extLst>
          </p:cNvPr>
          <p:cNvSpPr txBox="1"/>
          <p:nvPr/>
        </p:nvSpPr>
        <p:spPr>
          <a:xfrm>
            <a:off x="5888811" y="3892109"/>
            <a:ext cx="337682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Transferencias (3 canales) para alcanzar la línea de la pobreza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(aspiracional)</a:t>
            </a:r>
          </a:p>
        </p:txBody>
      </p:sp>
      <p:sp>
        <p:nvSpPr>
          <p:cNvPr id="25" name="Rounded Rectangle 5">
            <a:extLst>
              <a:ext uri="{FF2B5EF4-FFF2-40B4-BE49-F238E27FC236}">
                <a16:creationId xmlns:a16="http://schemas.microsoft.com/office/drawing/2014/main" id="{8093237B-24D3-45D4-8E9E-CD31D85354DD}"/>
              </a:ext>
            </a:extLst>
          </p:cNvPr>
          <p:cNvSpPr/>
          <p:nvPr/>
        </p:nvSpPr>
        <p:spPr>
          <a:xfrm>
            <a:off x="6475833" y="5357581"/>
            <a:ext cx="2100718" cy="825485"/>
          </a:xfrm>
          <a:prstGeom prst="round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rPr>
              <a:t>TM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rPr>
              <a:t>Bonos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0" i="0" u="none" strike="noStrike" kern="1200" cap="none" spc="0" normalizeH="0" baseline="0" noProof="0">
                <a:ln>
                  <a:noFill/>
                </a:ln>
                <a:solidFill>
                  <a:prstClr val="black"/>
                </a:solidFill>
                <a:effectLst/>
                <a:uLnTx/>
                <a:uFillTx/>
                <a:latin typeface="Calibri" panose="020F0502020204030204"/>
                <a:ea typeface="+mn-ea"/>
                <a:cs typeface="+mn-cs"/>
              </a:rPr>
              <a:t>Ayudas en especie</a:t>
            </a:r>
          </a:p>
        </p:txBody>
      </p:sp>
      <p:sp>
        <p:nvSpPr>
          <p:cNvPr id="26" name="Down Arrow 16">
            <a:extLst>
              <a:ext uri="{FF2B5EF4-FFF2-40B4-BE49-F238E27FC236}">
                <a16:creationId xmlns:a16="http://schemas.microsoft.com/office/drawing/2014/main" id="{0B3F0A18-59CB-440A-A3D7-9C22A498FE23}"/>
              </a:ext>
            </a:extLst>
          </p:cNvPr>
          <p:cNvSpPr/>
          <p:nvPr/>
        </p:nvSpPr>
        <p:spPr>
          <a:xfrm>
            <a:off x="7368878" y="4952601"/>
            <a:ext cx="329540" cy="350783"/>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8">
            <a:extLst>
              <a:ext uri="{FF2B5EF4-FFF2-40B4-BE49-F238E27FC236}">
                <a16:creationId xmlns:a16="http://schemas.microsoft.com/office/drawing/2014/main" id="{8C84B142-FA58-42F5-B71F-1DD546BB8439}"/>
              </a:ext>
            </a:extLst>
          </p:cNvPr>
          <p:cNvSpPr txBox="1"/>
          <p:nvPr/>
        </p:nvSpPr>
        <p:spPr>
          <a:xfrm>
            <a:off x="9158803" y="4079668"/>
            <a:ext cx="820436"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133" b="0" i="0" u="none" strike="noStrike" kern="1200" cap="none" spc="0" normalizeH="0" baseline="0" noProof="0">
                <a:ln>
                  <a:noFill/>
                </a:ln>
                <a:solidFill>
                  <a:prstClr val="black"/>
                </a:solidFill>
                <a:effectLst/>
                <a:uLnTx/>
                <a:uFillTx/>
                <a:latin typeface="Calibri" panose="020F0502020204030204"/>
                <a:ea typeface="+mn-ea"/>
                <a:cs typeface="+mn-cs"/>
              </a:rPr>
              <a:t>+</a:t>
            </a:r>
          </a:p>
        </p:txBody>
      </p:sp>
      <p:sp>
        <p:nvSpPr>
          <p:cNvPr id="28" name="Down Arrow 16">
            <a:extLst>
              <a:ext uri="{FF2B5EF4-FFF2-40B4-BE49-F238E27FC236}">
                <a16:creationId xmlns:a16="http://schemas.microsoft.com/office/drawing/2014/main" id="{2DB0E407-AFA7-4F9A-95CB-DE045BE3FA56}"/>
              </a:ext>
            </a:extLst>
          </p:cNvPr>
          <p:cNvSpPr/>
          <p:nvPr/>
        </p:nvSpPr>
        <p:spPr>
          <a:xfrm>
            <a:off x="10354164" y="4941892"/>
            <a:ext cx="329540" cy="350783"/>
          </a:xfrm>
          <a:prstGeom prst="down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C6749E3C-8E4F-46F4-9E71-289B67A160D0}"/>
              </a:ext>
            </a:extLst>
          </p:cNvPr>
          <p:cNvSpPr txBox="1"/>
          <p:nvPr/>
        </p:nvSpPr>
        <p:spPr>
          <a:xfrm>
            <a:off x="6012113" y="135300"/>
            <a:ext cx="5286447" cy="954107"/>
          </a:xfrm>
          <a:prstGeom prst="rect">
            <a:avLst/>
          </a:prstGeom>
          <a:noFill/>
        </p:spPr>
        <p:txBody>
          <a:bodyPr wrap="none" rtlCol="0">
            <a:spAutoFit/>
          </a:bodyPr>
          <a:lstStyle/>
          <a:p>
            <a:r>
              <a:rPr lang="es-CO" sz="2800" dirty="0">
                <a:solidFill>
                  <a:srgbClr val="C00000"/>
                </a:solidFill>
              </a:rPr>
              <a:t>Ingreso Mínimo Garantizado – IMG</a:t>
            </a:r>
          </a:p>
          <a:p>
            <a:r>
              <a:rPr lang="es-CO" sz="2800" dirty="0">
                <a:solidFill>
                  <a:srgbClr val="C00000"/>
                </a:solidFill>
              </a:rPr>
              <a:t>¿Qué es?</a:t>
            </a:r>
          </a:p>
        </p:txBody>
      </p:sp>
    </p:spTree>
    <p:extLst>
      <p:ext uri="{BB962C8B-B14F-4D97-AF65-F5344CB8AC3E}">
        <p14:creationId xmlns:p14="http://schemas.microsoft.com/office/powerpoint/2010/main" val="2064237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4">
            <a:extLst>
              <a:ext uri="{FF2B5EF4-FFF2-40B4-BE49-F238E27FC236}">
                <a16:creationId xmlns:a16="http://schemas.microsoft.com/office/drawing/2014/main" id="{2E53B477-C1D6-DD4E-B8EB-81AB002506E4}"/>
              </a:ext>
            </a:extLst>
          </p:cNvPr>
          <p:cNvGraphicFramePr>
            <a:graphicFrameLocks noGrp="1"/>
          </p:cNvGraphicFramePr>
          <p:nvPr>
            <p:ph idx="1"/>
          </p:nvPr>
        </p:nvGraphicFramePr>
        <p:xfrm>
          <a:off x="-140680" y="2030863"/>
          <a:ext cx="12192000" cy="4257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39FD3ED-8424-5245-8C56-1E72503B0644}"/>
              </a:ext>
            </a:extLst>
          </p:cNvPr>
          <p:cNvSpPr txBox="1"/>
          <p:nvPr/>
        </p:nvSpPr>
        <p:spPr>
          <a:xfrm>
            <a:off x="3480678" y="4945721"/>
            <a:ext cx="1962149" cy="6669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867" b="1" i="0" u="none" strike="noStrike" kern="1200" cap="none" spc="0" normalizeH="0" baseline="0" noProof="0">
                <a:ln>
                  <a:noFill/>
                </a:ln>
                <a:solidFill>
                  <a:prstClr val="black"/>
                </a:solidFill>
                <a:effectLst/>
                <a:uLnTx/>
                <a:uFillTx/>
                <a:latin typeface="Calibri" panose="020F0502020204030204"/>
                <a:ea typeface="+mn-ea"/>
                <a:cs typeface="+mn-cs"/>
              </a:rPr>
              <a:t>Decisión de viabilidad</a:t>
            </a:r>
          </a:p>
        </p:txBody>
      </p:sp>
      <p:sp>
        <p:nvSpPr>
          <p:cNvPr id="7" name="Down Arrow 6">
            <a:extLst>
              <a:ext uri="{FF2B5EF4-FFF2-40B4-BE49-F238E27FC236}">
                <a16:creationId xmlns:a16="http://schemas.microsoft.com/office/drawing/2014/main" id="{08B044A3-8444-6841-8602-BCF04B2CE109}"/>
              </a:ext>
            </a:extLst>
          </p:cNvPr>
          <p:cNvSpPr/>
          <p:nvPr/>
        </p:nvSpPr>
        <p:spPr>
          <a:xfrm>
            <a:off x="4225918" y="4270168"/>
            <a:ext cx="471668" cy="45720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Elipse 1">
            <a:extLst>
              <a:ext uri="{FF2B5EF4-FFF2-40B4-BE49-F238E27FC236}">
                <a16:creationId xmlns:a16="http://schemas.microsoft.com/office/drawing/2014/main" id="{A817748D-65CA-4301-9859-9D2539953030}"/>
              </a:ext>
            </a:extLst>
          </p:cNvPr>
          <p:cNvSpPr/>
          <p:nvPr/>
        </p:nvSpPr>
        <p:spPr>
          <a:xfrm>
            <a:off x="8431821" y="2924566"/>
            <a:ext cx="3390900" cy="6858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áfico 7" descr="Ojo">
            <a:extLst>
              <a:ext uri="{FF2B5EF4-FFF2-40B4-BE49-F238E27FC236}">
                <a16:creationId xmlns:a16="http://schemas.microsoft.com/office/drawing/2014/main" id="{FDB0BBAD-90BF-42EB-8213-B8FF3D7E01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20833" y="3316451"/>
            <a:ext cx="749315" cy="749315"/>
          </a:xfrm>
          <a:prstGeom prst="rect">
            <a:avLst/>
          </a:prstGeom>
        </p:spPr>
      </p:pic>
      <p:sp>
        <p:nvSpPr>
          <p:cNvPr id="9" name="Título 1">
            <a:extLst>
              <a:ext uri="{FF2B5EF4-FFF2-40B4-BE49-F238E27FC236}">
                <a16:creationId xmlns:a16="http://schemas.microsoft.com/office/drawing/2014/main" id="{0310130D-737A-48CC-A485-12268D8732B4}"/>
              </a:ext>
            </a:extLst>
          </p:cNvPr>
          <p:cNvSpPr txBox="1">
            <a:spLocks/>
          </p:cNvSpPr>
          <p:nvPr/>
        </p:nvSpPr>
        <p:spPr>
          <a:xfrm>
            <a:off x="1023396" y="3403407"/>
            <a:ext cx="397437" cy="575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2</a:t>
            </a:r>
          </a:p>
        </p:txBody>
      </p:sp>
      <p:pic>
        <p:nvPicPr>
          <p:cNvPr id="10" name="Gráfico 9" descr="Acercar">
            <a:extLst>
              <a:ext uri="{FF2B5EF4-FFF2-40B4-BE49-F238E27FC236}">
                <a16:creationId xmlns:a16="http://schemas.microsoft.com/office/drawing/2014/main" id="{C3CE79F2-CD11-49B2-886D-13992AECBE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02643" y="2726566"/>
            <a:ext cx="589885" cy="589885"/>
          </a:xfrm>
          <a:prstGeom prst="rect">
            <a:avLst/>
          </a:prstGeom>
        </p:spPr>
      </p:pic>
      <p:sp>
        <p:nvSpPr>
          <p:cNvPr id="11" name="Título 1">
            <a:extLst>
              <a:ext uri="{FF2B5EF4-FFF2-40B4-BE49-F238E27FC236}">
                <a16:creationId xmlns:a16="http://schemas.microsoft.com/office/drawing/2014/main" id="{AE39E001-4375-410B-BA2C-075E285CFFFC}"/>
              </a:ext>
            </a:extLst>
          </p:cNvPr>
          <p:cNvSpPr txBox="1">
            <a:spLocks/>
          </p:cNvSpPr>
          <p:nvPr/>
        </p:nvSpPr>
        <p:spPr>
          <a:xfrm>
            <a:off x="4005206" y="2726566"/>
            <a:ext cx="397437" cy="575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4</a:t>
            </a:r>
          </a:p>
        </p:txBody>
      </p:sp>
      <p:pic>
        <p:nvPicPr>
          <p:cNvPr id="12" name="Gráfico 11" descr="Engranajes">
            <a:extLst>
              <a:ext uri="{FF2B5EF4-FFF2-40B4-BE49-F238E27FC236}">
                <a16:creationId xmlns:a16="http://schemas.microsoft.com/office/drawing/2014/main" id="{1CFBA74D-A823-4F42-9B71-0AF75992DF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95362" y="2009919"/>
            <a:ext cx="587544" cy="587544"/>
          </a:xfrm>
          <a:prstGeom prst="rect">
            <a:avLst/>
          </a:prstGeom>
        </p:spPr>
      </p:pic>
      <p:pic>
        <p:nvPicPr>
          <p:cNvPr id="13" name="Gráfico 12" descr="Base de datos">
            <a:extLst>
              <a:ext uri="{FF2B5EF4-FFF2-40B4-BE49-F238E27FC236}">
                <a16:creationId xmlns:a16="http://schemas.microsoft.com/office/drawing/2014/main" id="{A0906CC5-D123-4449-9F3F-F5705E1BB99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70107" y="2030863"/>
            <a:ext cx="570352" cy="570352"/>
          </a:xfrm>
          <a:prstGeom prst="rect">
            <a:avLst/>
          </a:prstGeom>
        </p:spPr>
      </p:pic>
      <p:sp>
        <p:nvSpPr>
          <p:cNvPr id="14" name="Título 1">
            <a:extLst>
              <a:ext uri="{FF2B5EF4-FFF2-40B4-BE49-F238E27FC236}">
                <a16:creationId xmlns:a16="http://schemas.microsoft.com/office/drawing/2014/main" id="{8BDBFC84-D75A-4463-B7BC-49F9085D47DC}"/>
              </a:ext>
            </a:extLst>
          </p:cNvPr>
          <p:cNvSpPr txBox="1">
            <a:spLocks/>
          </p:cNvSpPr>
          <p:nvPr/>
        </p:nvSpPr>
        <p:spPr>
          <a:xfrm>
            <a:off x="6520486" y="2088808"/>
            <a:ext cx="397437" cy="575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4</a:t>
            </a:r>
          </a:p>
        </p:txBody>
      </p:sp>
      <p:pic>
        <p:nvPicPr>
          <p:cNvPr id="15" name="Gráfico 14" descr="Lista de comprobación RTL">
            <a:extLst>
              <a:ext uri="{FF2B5EF4-FFF2-40B4-BE49-F238E27FC236}">
                <a16:creationId xmlns:a16="http://schemas.microsoft.com/office/drawing/2014/main" id="{FB3498E8-B354-4028-A9D1-A2A3FEA9225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1735" y="1341502"/>
            <a:ext cx="634764" cy="634764"/>
          </a:xfrm>
          <a:prstGeom prst="rect">
            <a:avLst/>
          </a:prstGeom>
        </p:spPr>
      </p:pic>
      <p:pic>
        <p:nvPicPr>
          <p:cNvPr id="16" name="Gráfico 15" descr="Pulgares hacia arriba">
            <a:extLst>
              <a:ext uri="{FF2B5EF4-FFF2-40B4-BE49-F238E27FC236}">
                <a16:creationId xmlns:a16="http://schemas.microsoft.com/office/drawing/2014/main" id="{C744140D-15F5-42C2-A7AC-5C441CEA2F6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56499" y="1366854"/>
            <a:ext cx="634764" cy="634764"/>
          </a:xfrm>
          <a:prstGeom prst="rect">
            <a:avLst/>
          </a:prstGeom>
        </p:spPr>
      </p:pic>
      <p:sp>
        <p:nvSpPr>
          <p:cNvPr id="17" name="Título 1">
            <a:extLst>
              <a:ext uri="{FF2B5EF4-FFF2-40B4-BE49-F238E27FC236}">
                <a16:creationId xmlns:a16="http://schemas.microsoft.com/office/drawing/2014/main" id="{157CBBD4-0936-4810-8E8B-1CC8DEDC0B24}"/>
              </a:ext>
            </a:extLst>
          </p:cNvPr>
          <p:cNvSpPr txBox="1">
            <a:spLocks/>
          </p:cNvSpPr>
          <p:nvPr/>
        </p:nvSpPr>
        <p:spPr>
          <a:xfrm>
            <a:off x="9242962" y="1441315"/>
            <a:ext cx="397437" cy="5754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4</a:t>
            </a:r>
          </a:p>
        </p:txBody>
      </p:sp>
      <p:sp>
        <p:nvSpPr>
          <p:cNvPr id="21" name="Título 1">
            <a:extLst>
              <a:ext uri="{FF2B5EF4-FFF2-40B4-BE49-F238E27FC236}">
                <a16:creationId xmlns:a16="http://schemas.microsoft.com/office/drawing/2014/main" id="{97286CA5-C7F3-42EA-A8C2-CB80AB13E134}"/>
              </a:ext>
            </a:extLst>
          </p:cNvPr>
          <p:cNvSpPr txBox="1">
            <a:spLocks/>
          </p:cNvSpPr>
          <p:nvPr/>
        </p:nvSpPr>
        <p:spPr>
          <a:xfrm>
            <a:off x="8023658" y="5719256"/>
            <a:ext cx="398259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MX" sz="16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Programas de Transferencia Monetaria</a:t>
            </a:r>
          </a:p>
        </p:txBody>
      </p:sp>
      <p:pic>
        <p:nvPicPr>
          <p:cNvPr id="22" name="Gráfico 21" descr="Dinero">
            <a:extLst>
              <a:ext uri="{FF2B5EF4-FFF2-40B4-BE49-F238E27FC236}">
                <a16:creationId xmlns:a16="http://schemas.microsoft.com/office/drawing/2014/main" id="{8383E5F3-405B-4BBC-A255-D616CD100CC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22309" y="5177031"/>
            <a:ext cx="914400" cy="914400"/>
          </a:xfrm>
          <a:prstGeom prst="rect">
            <a:avLst/>
          </a:prstGeom>
        </p:spPr>
      </p:pic>
      <p:sp>
        <p:nvSpPr>
          <p:cNvPr id="23" name="Título 1">
            <a:extLst>
              <a:ext uri="{FF2B5EF4-FFF2-40B4-BE49-F238E27FC236}">
                <a16:creationId xmlns:a16="http://schemas.microsoft.com/office/drawing/2014/main" id="{3350F8A6-31C9-4A33-A48A-8A53143B630E}"/>
              </a:ext>
            </a:extLst>
          </p:cNvPr>
          <p:cNvSpPr txBox="1">
            <a:spLocks/>
          </p:cNvSpPr>
          <p:nvPr/>
        </p:nvSpPr>
        <p:spPr>
          <a:xfrm>
            <a:off x="7440459" y="5905420"/>
            <a:ext cx="759921" cy="437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24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14</a:t>
            </a:r>
          </a:p>
        </p:txBody>
      </p:sp>
      <p:sp>
        <p:nvSpPr>
          <p:cNvPr id="3" name="CuadroTexto 2">
            <a:extLst>
              <a:ext uri="{FF2B5EF4-FFF2-40B4-BE49-F238E27FC236}">
                <a16:creationId xmlns:a16="http://schemas.microsoft.com/office/drawing/2014/main" id="{82D20407-5CB1-4457-8B40-8737081ABBDC}"/>
              </a:ext>
            </a:extLst>
          </p:cNvPr>
          <p:cNvSpPr txBox="1"/>
          <p:nvPr/>
        </p:nvSpPr>
        <p:spPr>
          <a:xfrm>
            <a:off x="528158" y="1294888"/>
            <a:ext cx="2447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FFC000"/>
                </a:solidFill>
                <a:effectLst/>
                <a:uLnTx/>
                <a:uFillTx/>
                <a:latin typeface="Calibri" panose="020F0502020204030204"/>
                <a:ea typeface="+mn-ea"/>
                <a:cs typeface="+mn-cs"/>
              </a:rPr>
              <a:t>Canal de TM:</a:t>
            </a:r>
            <a:endParaRPr kumimoji="0" lang="es-CO" sz="2400" b="1" i="0" u="none" strike="noStrike" kern="1200" cap="none" spc="0" normalizeH="0" baseline="0" noProof="0" dirty="0">
              <a:ln>
                <a:noFill/>
              </a:ln>
              <a:solidFill>
                <a:srgbClr val="FFC000"/>
              </a:solidFill>
              <a:effectLst/>
              <a:uLnTx/>
              <a:uFillTx/>
              <a:latin typeface="Calibri" panose="020F0502020204030204"/>
              <a:ea typeface="+mn-ea"/>
              <a:cs typeface="+mn-cs"/>
            </a:endParaRPr>
          </a:p>
        </p:txBody>
      </p:sp>
      <p:sp>
        <p:nvSpPr>
          <p:cNvPr id="24" name="CuadroTexto 23">
            <a:extLst>
              <a:ext uri="{FF2B5EF4-FFF2-40B4-BE49-F238E27FC236}">
                <a16:creationId xmlns:a16="http://schemas.microsoft.com/office/drawing/2014/main" id="{002F6BF0-809A-43F9-B7C7-4EECE6CC3684}"/>
              </a:ext>
            </a:extLst>
          </p:cNvPr>
          <p:cNvSpPr txBox="1"/>
          <p:nvPr/>
        </p:nvSpPr>
        <p:spPr>
          <a:xfrm>
            <a:off x="4795285" y="135300"/>
            <a:ext cx="8012472" cy="954107"/>
          </a:xfrm>
          <a:prstGeom prst="rect">
            <a:avLst/>
          </a:prstGeom>
          <a:noFill/>
        </p:spPr>
        <p:txBody>
          <a:bodyPr wrap="square" rtlCol="0">
            <a:spAutoFit/>
          </a:bodyPr>
          <a:lstStyle/>
          <a:p>
            <a:r>
              <a:rPr lang="es-CO" sz="2800" dirty="0">
                <a:solidFill>
                  <a:srgbClr val="C00000"/>
                </a:solidFill>
              </a:rPr>
              <a:t>Ingreso Mínimo Garantizado – IMG</a:t>
            </a:r>
          </a:p>
          <a:p>
            <a:r>
              <a:rPr lang="es-ES" sz="2800" dirty="0">
                <a:solidFill>
                  <a:srgbClr val="C00000"/>
                </a:solidFill>
              </a:rPr>
              <a:t>Fases para la integración de programas a IMG</a:t>
            </a:r>
          </a:p>
        </p:txBody>
      </p:sp>
    </p:spTree>
    <p:extLst>
      <p:ext uri="{BB962C8B-B14F-4D97-AF65-F5344CB8AC3E}">
        <p14:creationId xmlns:p14="http://schemas.microsoft.com/office/powerpoint/2010/main" val="10690737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esquinas redondeadas 36">
            <a:extLst>
              <a:ext uri="{FF2B5EF4-FFF2-40B4-BE49-F238E27FC236}">
                <a16:creationId xmlns:a16="http://schemas.microsoft.com/office/drawing/2014/main" id="{E81DBA14-677B-45C0-92E0-5A7F4BF1157D}"/>
              </a:ext>
            </a:extLst>
          </p:cNvPr>
          <p:cNvSpPr/>
          <p:nvPr/>
        </p:nvSpPr>
        <p:spPr>
          <a:xfrm>
            <a:off x="6715830" y="2825498"/>
            <a:ext cx="2140036" cy="76312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Calibri" panose="020F0502020204030204"/>
                <a:ea typeface="+mn-ea"/>
                <a:cs typeface="+mn-cs"/>
              </a:rPr>
              <a:t>Proyectos en preparación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ángulo: esquinas redondeadas 3">
            <a:extLst>
              <a:ext uri="{FF2B5EF4-FFF2-40B4-BE49-F238E27FC236}">
                <a16:creationId xmlns:a16="http://schemas.microsoft.com/office/drawing/2014/main" id="{5E32C253-959B-4E63-AEB5-6F6F464C1AD4}"/>
              </a:ext>
            </a:extLst>
          </p:cNvPr>
          <p:cNvSpPr/>
          <p:nvPr/>
        </p:nvSpPr>
        <p:spPr>
          <a:xfrm>
            <a:off x="1021831" y="2855345"/>
            <a:ext cx="1923071" cy="64125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Calibri" panose="020F0502020204030204"/>
                <a:ea typeface="+mn-ea"/>
                <a:cs typeface="+mn-cs"/>
              </a:rPr>
              <a:t>Proyectos Identificados</a:t>
            </a:r>
            <a:endParaRPr kumimoji="0" lang="es-CO"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ángulo: esquinas redondeadas 12">
            <a:extLst>
              <a:ext uri="{FF2B5EF4-FFF2-40B4-BE49-F238E27FC236}">
                <a16:creationId xmlns:a16="http://schemas.microsoft.com/office/drawing/2014/main" id="{8365C08F-900A-4BD1-8996-4D532C28B9B1}"/>
              </a:ext>
            </a:extLst>
          </p:cNvPr>
          <p:cNvSpPr/>
          <p:nvPr/>
        </p:nvSpPr>
        <p:spPr>
          <a:xfrm>
            <a:off x="9443691" y="2872265"/>
            <a:ext cx="1805422" cy="893988"/>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Calibri" panose="020F0502020204030204"/>
                <a:ea typeface="+mn-ea"/>
                <a:cs typeface="+mn-cs"/>
              </a:rPr>
              <a:t>Proyectos integrados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esquinas redondeadas 14">
            <a:extLst>
              <a:ext uri="{FF2B5EF4-FFF2-40B4-BE49-F238E27FC236}">
                <a16:creationId xmlns:a16="http://schemas.microsoft.com/office/drawing/2014/main" id="{244050E0-480F-4E32-A7E5-223B3E85CA49}"/>
              </a:ext>
            </a:extLst>
          </p:cNvPr>
          <p:cNvSpPr/>
          <p:nvPr/>
        </p:nvSpPr>
        <p:spPr>
          <a:xfrm>
            <a:off x="3661519" y="2848200"/>
            <a:ext cx="2316646" cy="641257"/>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white"/>
                </a:solidFill>
                <a:effectLst/>
                <a:uLnTx/>
                <a:uFillTx/>
                <a:latin typeface="Calibri" panose="020F0502020204030204"/>
                <a:ea typeface="+mn-ea"/>
                <a:cs typeface="+mn-cs"/>
              </a:rPr>
              <a:t>Proyectos caracterizados</a:t>
            </a:r>
            <a:endParaRPr kumimoji="0" lang="es-CO"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ángulo: esquinas redondeadas 15">
            <a:extLst>
              <a:ext uri="{FF2B5EF4-FFF2-40B4-BE49-F238E27FC236}">
                <a16:creationId xmlns:a16="http://schemas.microsoft.com/office/drawing/2014/main" id="{2C5D0BF5-CE0E-4750-B145-098CDB1D3E63}"/>
              </a:ext>
            </a:extLst>
          </p:cNvPr>
          <p:cNvSpPr/>
          <p:nvPr/>
        </p:nvSpPr>
        <p:spPr>
          <a:xfrm>
            <a:off x="3401625" y="3429000"/>
            <a:ext cx="2851522" cy="1249688"/>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Jóvenes a la 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Pobreza LGBTI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Gestores Culturales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Arrendamiento Social</a:t>
            </a:r>
          </a:p>
        </p:txBody>
      </p:sp>
      <p:cxnSp>
        <p:nvCxnSpPr>
          <p:cNvPr id="24" name="Conector recto de flecha 23">
            <a:extLst>
              <a:ext uri="{FF2B5EF4-FFF2-40B4-BE49-F238E27FC236}">
                <a16:creationId xmlns:a16="http://schemas.microsoft.com/office/drawing/2014/main" id="{D380E7A1-71A1-46C4-B389-47E96F6392C2}"/>
              </a:ext>
            </a:extLst>
          </p:cNvPr>
          <p:cNvCxnSpPr>
            <a:cxnSpLocks/>
          </p:cNvCxnSpPr>
          <p:nvPr/>
        </p:nvCxnSpPr>
        <p:spPr>
          <a:xfrm>
            <a:off x="9038904" y="3997701"/>
            <a:ext cx="25200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47A4D6A0-C74C-4C1D-9981-467F95238F97}"/>
              </a:ext>
            </a:extLst>
          </p:cNvPr>
          <p:cNvCxnSpPr>
            <a:cxnSpLocks/>
          </p:cNvCxnSpPr>
          <p:nvPr/>
        </p:nvCxnSpPr>
        <p:spPr>
          <a:xfrm>
            <a:off x="6270688" y="3997701"/>
            <a:ext cx="21600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008C8D33-8143-46F0-B4D1-79799C7B9623}"/>
              </a:ext>
            </a:extLst>
          </p:cNvPr>
          <p:cNvCxnSpPr>
            <a:cxnSpLocks/>
          </p:cNvCxnSpPr>
          <p:nvPr/>
        </p:nvCxnSpPr>
        <p:spPr>
          <a:xfrm>
            <a:off x="3178786" y="3923836"/>
            <a:ext cx="21600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8" name="Título 1">
            <a:extLst>
              <a:ext uri="{FF2B5EF4-FFF2-40B4-BE49-F238E27FC236}">
                <a16:creationId xmlns:a16="http://schemas.microsoft.com/office/drawing/2014/main" id="{B0DD6585-7E9A-4524-A7BD-41E3578E2F18}"/>
              </a:ext>
            </a:extLst>
          </p:cNvPr>
          <p:cNvSpPr txBox="1">
            <a:spLocks/>
          </p:cNvSpPr>
          <p:nvPr/>
        </p:nvSpPr>
        <p:spPr>
          <a:xfrm>
            <a:off x="306010" y="967383"/>
            <a:ext cx="10613841" cy="479654"/>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a:ln>
                  <a:noFill/>
                </a:ln>
                <a:solidFill>
                  <a:srgbClr val="FFC000"/>
                </a:solidFill>
                <a:effectLst/>
                <a:uLnTx/>
                <a:uFillTx/>
                <a:latin typeface="Arial"/>
                <a:ea typeface="+mj-ea"/>
                <a:cs typeface="Arial"/>
              </a:rPr>
              <a:t>Canal de Transferencias Monetarias:</a:t>
            </a:r>
            <a:endParaRPr kumimoji="0" lang="es-ES" sz="2000" b="1" i="0" u="none" strike="noStrike" kern="1200" cap="none" spc="0" normalizeH="0" baseline="0" noProof="0">
              <a:ln>
                <a:noFill/>
              </a:ln>
              <a:solidFill>
                <a:srgbClr val="FFC000"/>
              </a:solidFill>
              <a:effectLst/>
              <a:uLnTx/>
              <a:uFillTx/>
              <a:latin typeface="Arial" panose="020B0604020202020204" pitchFamily="34" charset="0"/>
              <a:ea typeface="+mj-ea"/>
              <a:cs typeface="Arial" panose="020B0604020202020204" pitchFamily="34" charset="0"/>
            </a:endParaRPr>
          </a:p>
        </p:txBody>
      </p:sp>
      <p:sp>
        <p:nvSpPr>
          <p:cNvPr id="8" name="Rectángulo: esquinas redondeadas 7">
            <a:extLst>
              <a:ext uri="{FF2B5EF4-FFF2-40B4-BE49-F238E27FC236}">
                <a16:creationId xmlns:a16="http://schemas.microsoft.com/office/drawing/2014/main" id="{405300F4-08A2-45CC-BBB4-28B9ACEA4344}"/>
              </a:ext>
            </a:extLst>
          </p:cNvPr>
          <p:cNvSpPr/>
          <p:nvPr/>
        </p:nvSpPr>
        <p:spPr>
          <a:xfrm>
            <a:off x="843090" y="3448506"/>
            <a:ext cx="2316646" cy="1051092"/>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Jóvenes en Paz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Mujeres que reverdecen</a:t>
            </a:r>
          </a:p>
        </p:txBody>
      </p:sp>
      <p:sp>
        <p:nvSpPr>
          <p:cNvPr id="10" name="Rectángulo: esquinas redondeadas 9">
            <a:extLst>
              <a:ext uri="{FF2B5EF4-FFF2-40B4-BE49-F238E27FC236}">
                <a16:creationId xmlns:a16="http://schemas.microsoft.com/office/drawing/2014/main" id="{E248A9CF-BFE4-4271-8134-E19F0D0CA33F}"/>
              </a:ext>
            </a:extLst>
          </p:cNvPr>
          <p:cNvSpPr/>
          <p:nvPr/>
        </p:nvSpPr>
        <p:spPr>
          <a:xfrm>
            <a:off x="6513041" y="3422723"/>
            <a:ext cx="2525863" cy="1249689"/>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Alimentación Integral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Cuidadores-as PcD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Pobreza Oculta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Pobreza Emergente</a:t>
            </a:r>
          </a:p>
        </p:txBody>
      </p:sp>
      <p:sp>
        <p:nvSpPr>
          <p:cNvPr id="14" name="Rectángulo: esquinas redondeadas 13">
            <a:extLst>
              <a:ext uri="{FF2B5EF4-FFF2-40B4-BE49-F238E27FC236}">
                <a16:creationId xmlns:a16="http://schemas.microsoft.com/office/drawing/2014/main" id="{22D7FBC1-B9A4-403C-AE1D-C8AB717DDF67}"/>
              </a:ext>
            </a:extLst>
          </p:cNvPr>
          <p:cNvSpPr/>
          <p:nvPr/>
        </p:nvSpPr>
        <p:spPr>
          <a:xfrm>
            <a:off x="9298798" y="3448506"/>
            <a:ext cx="2067950" cy="1231435"/>
          </a:xfrm>
          <a:prstGeom prst="round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Reto a la 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Jóvenes Reto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Adulto Mayor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600" b="0" i="0" u="none" strike="noStrike" kern="1200" cap="none" spc="0" normalizeH="0" baseline="0" noProof="0">
                <a:ln>
                  <a:noFill/>
                </a:ln>
                <a:solidFill>
                  <a:prstClr val="black"/>
                </a:solidFill>
                <a:effectLst/>
                <a:uLnTx/>
                <a:uFillTx/>
                <a:latin typeface="Calibri" panose="020F0502020204030204"/>
                <a:ea typeface="+mn-ea"/>
                <a:cs typeface="+mn-cs"/>
              </a:rPr>
              <a:t>Arriendo Solidario</a:t>
            </a:r>
          </a:p>
        </p:txBody>
      </p:sp>
      <p:pic>
        <p:nvPicPr>
          <p:cNvPr id="79" name="Gráfico 78" descr="Acercar">
            <a:extLst>
              <a:ext uri="{FF2B5EF4-FFF2-40B4-BE49-F238E27FC236}">
                <a16:creationId xmlns:a16="http://schemas.microsoft.com/office/drawing/2014/main" id="{C89C4AC3-2938-4C89-895F-F5BCA77B00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6162" y="1953071"/>
            <a:ext cx="589885" cy="589885"/>
          </a:xfrm>
          <a:prstGeom prst="rect">
            <a:avLst/>
          </a:prstGeom>
        </p:spPr>
      </p:pic>
      <p:pic>
        <p:nvPicPr>
          <p:cNvPr id="80" name="Gráfico 79" descr="Ojo">
            <a:extLst>
              <a:ext uri="{FF2B5EF4-FFF2-40B4-BE49-F238E27FC236}">
                <a16:creationId xmlns:a16="http://schemas.microsoft.com/office/drawing/2014/main" id="{E1B7F8F1-6453-4B5C-957B-C5E320BAE3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6666" y="1788572"/>
            <a:ext cx="749315" cy="749315"/>
          </a:xfrm>
          <a:prstGeom prst="rect">
            <a:avLst/>
          </a:prstGeom>
        </p:spPr>
      </p:pic>
      <p:sp>
        <p:nvSpPr>
          <p:cNvPr id="81" name="CuadroTexto 80">
            <a:extLst>
              <a:ext uri="{FF2B5EF4-FFF2-40B4-BE49-F238E27FC236}">
                <a16:creationId xmlns:a16="http://schemas.microsoft.com/office/drawing/2014/main" id="{76F64AA5-4220-44C7-8711-AE468940405D}"/>
              </a:ext>
            </a:extLst>
          </p:cNvPr>
          <p:cNvSpPr txBox="1"/>
          <p:nvPr/>
        </p:nvSpPr>
        <p:spPr>
          <a:xfrm>
            <a:off x="1010346" y="2441087"/>
            <a:ext cx="2067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1. Identificación</a:t>
            </a: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CuadroTexto 81">
            <a:extLst>
              <a:ext uri="{FF2B5EF4-FFF2-40B4-BE49-F238E27FC236}">
                <a16:creationId xmlns:a16="http://schemas.microsoft.com/office/drawing/2014/main" id="{817CE0D3-3433-455A-979F-A4347AA284C2}"/>
              </a:ext>
            </a:extLst>
          </p:cNvPr>
          <p:cNvSpPr txBox="1"/>
          <p:nvPr/>
        </p:nvSpPr>
        <p:spPr>
          <a:xfrm>
            <a:off x="3888320" y="2453034"/>
            <a:ext cx="2067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2. Caracterización</a:t>
            </a: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CuadroTexto 82">
            <a:extLst>
              <a:ext uri="{FF2B5EF4-FFF2-40B4-BE49-F238E27FC236}">
                <a16:creationId xmlns:a16="http://schemas.microsoft.com/office/drawing/2014/main" id="{9F0DF677-7BE2-47C4-80BE-7751042BCEF8}"/>
              </a:ext>
            </a:extLst>
          </p:cNvPr>
          <p:cNvSpPr txBox="1"/>
          <p:nvPr/>
        </p:nvSpPr>
        <p:spPr>
          <a:xfrm>
            <a:off x="6975767" y="2441087"/>
            <a:ext cx="2067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3. Preparación</a:t>
            </a: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CuadroTexto 83">
            <a:extLst>
              <a:ext uri="{FF2B5EF4-FFF2-40B4-BE49-F238E27FC236}">
                <a16:creationId xmlns:a16="http://schemas.microsoft.com/office/drawing/2014/main" id="{77CC411F-482E-4FDD-ACB3-7EF4D519C678}"/>
              </a:ext>
            </a:extLst>
          </p:cNvPr>
          <p:cNvSpPr txBox="1"/>
          <p:nvPr/>
        </p:nvSpPr>
        <p:spPr>
          <a:xfrm>
            <a:off x="9601714" y="2453034"/>
            <a:ext cx="20679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a:ln>
                  <a:noFill/>
                </a:ln>
                <a:solidFill>
                  <a:prstClr val="black"/>
                </a:solidFill>
                <a:effectLst/>
                <a:uLnTx/>
                <a:uFillTx/>
                <a:latin typeface="Calibri" panose="020F0502020204030204"/>
                <a:ea typeface="+mn-ea"/>
                <a:cs typeface="+mn-cs"/>
              </a:rPr>
              <a:t>4. Integración</a:t>
            </a:r>
            <a:endParaRPr kumimoji="0" lang="es-C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5" name="Gráfico 84" descr="Engranajes">
            <a:extLst>
              <a:ext uri="{FF2B5EF4-FFF2-40B4-BE49-F238E27FC236}">
                <a16:creationId xmlns:a16="http://schemas.microsoft.com/office/drawing/2014/main" id="{D0E6FC4E-764A-4204-9905-5CC35938CF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35991" y="1958385"/>
            <a:ext cx="587544" cy="587544"/>
          </a:xfrm>
          <a:prstGeom prst="rect">
            <a:avLst/>
          </a:prstGeom>
        </p:spPr>
      </p:pic>
      <p:pic>
        <p:nvPicPr>
          <p:cNvPr id="86" name="Gráfico 85" descr="Base de datos">
            <a:extLst>
              <a:ext uri="{FF2B5EF4-FFF2-40B4-BE49-F238E27FC236}">
                <a16:creationId xmlns:a16="http://schemas.microsoft.com/office/drawing/2014/main" id="{95F001B9-EF3D-486C-92FE-402A54765E9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10736" y="1979329"/>
            <a:ext cx="570352" cy="570352"/>
          </a:xfrm>
          <a:prstGeom prst="rect">
            <a:avLst/>
          </a:prstGeom>
        </p:spPr>
      </p:pic>
      <p:pic>
        <p:nvPicPr>
          <p:cNvPr id="87" name="Gráfico 86" descr="Lista de comprobación RTL">
            <a:extLst>
              <a:ext uri="{FF2B5EF4-FFF2-40B4-BE49-F238E27FC236}">
                <a16:creationId xmlns:a16="http://schemas.microsoft.com/office/drawing/2014/main" id="{E48D28C6-7842-487D-9715-21FE0DB3BC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92720" y="1919948"/>
            <a:ext cx="634764" cy="634764"/>
          </a:xfrm>
          <a:prstGeom prst="rect">
            <a:avLst/>
          </a:prstGeom>
        </p:spPr>
      </p:pic>
      <p:pic>
        <p:nvPicPr>
          <p:cNvPr id="88" name="Gráfico 87" descr="Pulgares hacia arriba">
            <a:extLst>
              <a:ext uri="{FF2B5EF4-FFF2-40B4-BE49-F238E27FC236}">
                <a16:creationId xmlns:a16="http://schemas.microsoft.com/office/drawing/2014/main" id="{40C5420A-ED88-48F4-9C7B-43BDE14522D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27484" y="1945300"/>
            <a:ext cx="634764" cy="634764"/>
          </a:xfrm>
          <a:prstGeom prst="rect">
            <a:avLst/>
          </a:prstGeom>
        </p:spPr>
      </p:pic>
      <p:sp>
        <p:nvSpPr>
          <p:cNvPr id="25" name="CuadroTexto 24">
            <a:extLst>
              <a:ext uri="{FF2B5EF4-FFF2-40B4-BE49-F238E27FC236}">
                <a16:creationId xmlns:a16="http://schemas.microsoft.com/office/drawing/2014/main" id="{F77D711F-CF46-4B5C-B9C7-41F1D365DA4D}"/>
              </a:ext>
            </a:extLst>
          </p:cNvPr>
          <p:cNvSpPr txBox="1"/>
          <p:nvPr/>
        </p:nvSpPr>
        <p:spPr>
          <a:xfrm>
            <a:off x="5292562" y="198388"/>
            <a:ext cx="8012472" cy="954107"/>
          </a:xfrm>
          <a:prstGeom prst="rect">
            <a:avLst/>
          </a:prstGeom>
          <a:noFill/>
        </p:spPr>
        <p:txBody>
          <a:bodyPr wrap="square" rtlCol="0">
            <a:spAutoFit/>
          </a:bodyPr>
          <a:lstStyle/>
          <a:p>
            <a:r>
              <a:rPr lang="es-CO" sz="2800" dirty="0">
                <a:solidFill>
                  <a:srgbClr val="C00000"/>
                </a:solidFill>
              </a:rPr>
              <a:t>Ingreso Mínimo Garantizado – IMG</a:t>
            </a:r>
          </a:p>
          <a:p>
            <a:r>
              <a:rPr lang="es-ES" sz="2800" dirty="0">
                <a:solidFill>
                  <a:srgbClr val="C00000"/>
                </a:solidFill>
              </a:rPr>
              <a:t>Programas en proceso de integración-IMG</a:t>
            </a:r>
          </a:p>
        </p:txBody>
      </p:sp>
    </p:spTree>
    <p:extLst>
      <p:ext uri="{BB962C8B-B14F-4D97-AF65-F5344CB8AC3E}">
        <p14:creationId xmlns:p14="http://schemas.microsoft.com/office/powerpoint/2010/main" val="24655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a:extLst>
              <a:ext uri="{FF2B5EF4-FFF2-40B4-BE49-F238E27FC236}">
                <a16:creationId xmlns:a16="http://schemas.microsoft.com/office/drawing/2014/main" id="{D26EED31-6051-4814-9DEC-38686B4DFDE8}"/>
              </a:ext>
            </a:extLst>
          </p:cNvPr>
          <p:cNvGrpSpPr/>
          <p:nvPr/>
        </p:nvGrpSpPr>
        <p:grpSpPr>
          <a:xfrm>
            <a:off x="3281962" y="3139717"/>
            <a:ext cx="5642295" cy="5642295"/>
            <a:chOff x="1754163" y="2276872"/>
            <a:chExt cx="5616624" cy="5616624"/>
          </a:xfrm>
        </p:grpSpPr>
        <p:sp>
          <p:nvSpPr>
            <p:cNvPr id="3" name="Block Arc 73">
              <a:extLst>
                <a:ext uri="{FF2B5EF4-FFF2-40B4-BE49-F238E27FC236}">
                  <a16:creationId xmlns:a16="http://schemas.microsoft.com/office/drawing/2014/main" id="{81F468E2-9938-4783-BAC4-1E33F161B1BB}"/>
                </a:ext>
              </a:extLst>
            </p:cNvPr>
            <p:cNvSpPr/>
            <p:nvPr/>
          </p:nvSpPr>
          <p:spPr>
            <a:xfrm>
              <a:off x="1754163" y="2276872"/>
              <a:ext cx="5616624" cy="5616624"/>
            </a:xfrm>
            <a:prstGeom prst="blockArc">
              <a:avLst>
                <a:gd name="adj1" fmla="val 10800000"/>
                <a:gd name="adj2" fmla="val 21586788"/>
                <a:gd name="adj3" fmla="val 6977"/>
              </a:avLst>
            </a:prstGeom>
            <a:gradFill>
              <a:gsLst>
                <a:gs pos="0">
                  <a:schemeClr val="accent1">
                    <a:lumMod val="70000"/>
                    <a:lumOff val="30000"/>
                  </a:schemeClr>
                </a:gs>
                <a:gs pos="94000">
                  <a:schemeClr val="accent1">
                    <a:lumMod val="70000"/>
                    <a:lumOff val="3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4" name="Block Arc 74">
              <a:extLst>
                <a:ext uri="{FF2B5EF4-FFF2-40B4-BE49-F238E27FC236}">
                  <a16:creationId xmlns:a16="http://schemas.microsoft.com/office/drawing/2014/main" id="{605103FB-B129-4517-BECE-98AF7C91B8AE}"/>
                </a:ext>
              </a:extLst>
            </p:cNvPr>
            <p:cNvSpPr/>
            <p:nvPr/>
          </p:nvSpPr>
          <p:spPr>
            <a:xfrm>
              <a:off x="1754163" y="2276872"/>
              <a:ext cx="5616624" cy="5616624"/>
            </a:xfrm>
            <a:prstGeom prst="blockArc">
              <a:avLst>
                <a:gd name="adj1" fmla="val 14137061"/>
                <a:gd name="adj2" fmla="val 21559653"/>
                <a:gd name="adj3" fmla="val 7143"/>
              </a:avLst>
            </a:prstGeom>
            <a:gradFill>
              <a:gsLst>
                <a:gs pos="0">
                  <a:schemeClr val="accent2">
                    <a:lumMod val="70000"/>
                    <a:lumOff val="30000"/>
                  </a:schemeClr>
                </a:gs>
                <a:gs pos="94000">
                  <a:schemeClr val="accent2">
                    <a:lumMod val="70000"/>
                    <a:lumOff val="3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5" name="Block Arc 76">
              <a:extLst>
                <a:ext uri="{FF2B5EF4-FFF2-40B4-BE49-F238E27FC236}">
                  <a16:creationId xmlns:a16="http://schemas.microsoft.com/office/drawing/2014/main" id="{58491202-7983-480A-9ACC-84A93012BC1B}"/>
                </a:ext>
              </a:extLst>
            </p:cNvPr>
            <p:cNvSpPr/>
            <p:nvPr/>
          </p:nvSpPr>
          <p:spPr>
            <a:xfrm>
              <a:off x="1754163" y="2276872"/>
              <a:ext cx="5616624" cy="5616624"/>
            </a:xfrm>
            <a:prstGeom prst="blockArc">
              <a:avLst>
                <a:gd name="adj1" fmla="val 18143476"/>
                <a:gd name="adj2" fmla="val 21586788"/>
                <a:gd name="adj3" fmla="val 6977"/>
              </a:avLst>
            </a:prstGeom>
            <a:gradFill>
              <a:gsLst>
                <a:gs pos="0">
                  <a:schemeClr val="accent4">
                    <a:lumMod val="70000"/>
                    <a:lumOff val="30000"/>
                  </a:schemeClr>
                </a:gs>
                <a:gs pos="94000">
                  <a:schemeClr val="accent4">
                    <a:lumMod val="70000"/>
                    <a:lumOff val="3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grpSp>
        <p:nvGrpSpPr>
          <p:cNvPr id="6" name="Grupo 5">
            <a:extLst>
              <a:ext uri="{FF2B5EF4-FFF2-40B4-BE49-F238E27FC236}">
                <a16:creationId xmlns:a16="http://schemas.microsoft.com/office/drawing/2014/main" id="{11B7BFCF-3D31-4065-9A0C-8330F561DD84}"/>
              </a:ext>
            </a:extLst>
          </p:cNvPr>
          <p:cNvGrpSpPr/>
          <p:nvPr/>
        </p:nvGrpSpPr>
        <p:grpSpPr>
          <a:xfrm>
            <a:off x="2921480" y="2781055"/>
            <a:ext cx="6339319" cy="6339319"/>
            <a:chOff x="6536048" y="1063756"/>
            <a:chExt cx="6339319" cy="6339319"/>
          </a:xfrm>
        </p:grpSpPr>
        <p:sp>
          <p:nvSpPr>
            <p:cNvPr id="7" name="Block Arc 69">
              <a:extLst>
                <a:ext uri="{FF2B5EF4-FFF2-40B4-BE49-F238E27FC236}">
                  <a16:creationId xmlns:a16="http://schemas.microsoft.com/office/drawing/2014/main" id="{1D3FDAA2-B649-48D2-9837-0161CC206891}"/>
                </a:ext>
              </a:extLst>
            </p:cNvPr>
            <p:cNvSpPr/>
            <p:nvPr/>
          </p:nvSpPr>
          <p:spPr>
            <a:xfrm>
              <a:off x="6536048" y="1063756"/>
              <a:ext cx="6339319" cy="6339319"/>
            </a:xfrm>
            <a:prstGeom prst="blockArc">
              <a:avLst>
                <a:gd name="adj1" fmla="val 10800000"/>
                <a:gd name="adj2" fmla="val 21586788"/>
                <a:gd name="adj3" fmla="val 69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8" name="Block Arc 70">
              <a:extLst>
                <a:ext uri="{FF2B5EF4-FFF2-40B4-BE49-F238E27FC236}">
                  <a16:creationId xmlns:a16="http://schemas.microsoft.com/office/drawing/2014/main" id="{AC5CA1B5-3AA9-498A-885D-019006230C89}"/>
                </a:ext>
              </a:extLst>
            </p:cNvPr>
            <p:cNvSpPr/>
            <p:nvPr/>
          </p:nvSpPr>
          <p:spPr>
            <a:xfrm>
              <a:off x="6536048" y="1063756"/>
              <a:ext cx="6339319" cy="6339319"/>
            </a:xfrm>
            <a:prstGeom prst="blockArc">
              <a:avLst>
                <a:gd name="adj1" fmla="val 14149872"/>
                <a:gd name="adj2" fmla="val 21586788"/>
                <a:gd name="adj3" fmla="val 69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9" name="Block Arc 72">
              <a:extLst>
                <a:ext uri="{FF2B5EF4-FFF2-40B4-BE49-F238E27FC236}">
                  <a16:creationId xmlns:a16="http://schemas.microsoft.com/office/drawing/2014/main" id="{0B30A23E-2407-4668-B7A2-84A0503949EE}"/>
                </a:ext>
              </a:extLst>
            </p:cNvPr>
            <p:cNvSpPr/>
            <p:nvPr/>
          </p:nvSpPr>
          <p:spPr>
            <a:xfrm>
              <a:off x="6536048" y="1063756"/>
              <a:ext cx="6339319" cy="6339319"/>
            </a:xfrm>
            <a:prstGeom prst="blockArc">
              <a:avLst>
                <a:gd name="adj1" fmla="val 18160553"/>
                <a:gd name="adj2" fmla="val 21586788"/>
                <a:gd name="adj3" fmla="val 69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grpSp>
      <p:sp>
        <p:nvSpPr>
          <p:cNvPr id="10" name="Text Placeholder 1">
            <a:extLst>
              <a:ext uri="{FF2B5EF4-FFF2-40B4-BE49-F238E27FC236}">
                <a16:creationId xmlns:a16="http://schemas.microsoft.com/office/drawing/2014/main" id="{ACD554E7-B03C-43E4-9602-E79D6B7C5F48}"/>
              </a:ext>
            </a:extLst>
          </p:cNvPr>
          <p:cNvSpPr txBox="1">
            <a:spLocks/>
          </p:cNvSpPr>
          <p:nvPr/>
        </p:nvSpPr>
        <p:spPr>
          <a:xfrm>
            <a:off x="256854" y="336792"/>
            <a:ext cx="11573197" cy="640570"/>
          </a:xfrm>
          <a:prstGeom prst="rect">
            <a:avLst/>
          </a:prstGeom>
        </p:spPr>
        <p:txBody>
          <a:bodyPr lIns="91440" tIns="45720" rIns="91440" bIns="45720" anchor="t">
            <a:norm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r">
              <a:lnSpc>
                <a:spcPct val="70000"/>
              </a:lnSpc>
              <a:spcBef>
                <a:spcPts val="500"/>
              </a:spcBef>
              <a:buFont typeface="Arial"/>
              <a:buChar char="•"/>
            </a:pPr>
            <a:r>
              <a:rPr lang="es-CO" sz="2800" dirty="0">
                <a:solidFill>
                  <a:srgbClr val="C00000"/>
                </a:solidFill>
              </a:rPr>
              <a:t>Plan de Desarrollo Distrital - SDH</a:t>
            </a:r>
            <a:endParaRPr lang="en-US" dirty="0"/>
          </a:p>
        </p:txBody>
      </p:sp>
      <p:sp>
        <p:nvSpPr>
          <p:cNvPr id="11" name="TextBox 41">
            <a:extLst>
              <a:ext uri="{FF2B5EF4-FFF2-40B4-BE49-F238E27FC236}">
                <a16:creationId xmlns:a16="http://schemas.microsoft.com/office/drawing/2014/main" id="{9B435BFB-49A6-4113-AC74-08890CFE2EC3}"/>
              </a:ext>
            </a:extLst>
          </p:cNvPr>
          <p:cNvSpPr txBox="1"/>
          <p:nvPr/>
        </p:nvSpPr>
        <p:spPr>
          <a:xfrm>
            <a:off x="258478" y="4494586"/>
            <a:ext cx="1779284" cy="830997"/>
          </a:xfrm>
          <a:prstGeom prst="rect">
            <a:avLst/>
          </a:prstGeom>
          <a:noFill/>
        </p:spPr>
        <p:txBody>
          <a:bodyPr wrap="square" rtlCol="0">
            <a:spAutoFit/>
          </a:bodyPr>
          <a:lstStyle/>
          <a:p>
            <a:pPr algn="r"/>
            <a:r>
              <a:rPr lang="es-MX" altLang="ko-KR" sz="1200">
                <a:solidFill>
                  <a:schemeClr val="tx1">
                    <a:lumMod val="75000"/>
                    <a:lumOff val="25000"/>
                  </a:schemeClr>
                </a:solidFill>
              </a:rPr>
              <a:t>Ingreso mínimo garantizado, a través de un esquema de subsidios y contribuciones </a:t>
            </a:r>
            <a:endParaRPr lang="ko-KR" altLang="en-US" sz="1200">
              <a:solidFill>
                <a:schemeClr val="tx1">
                  <a:lumMod val="75000"/>
                  <a:lumOff val="25000"/>
                </a:schemeClr>
              </a:solidFill>
            </a:endParaRPr>
          </a:p>
        </p:txBody>
      </p:sp>
      <p:sp>
        <p:nvSpPr>
          <p:cNvPr id="12" name="TextBox 44">
            <a:extLst>
              <a:ext uri="{FF2B5EF4-FFF2-40B4-BE49-F238E27FC236}">
                <a16:creationId xmlns:a16="http://schemas.microsoft.com/office/drawing/2014/main" id="{58E42746-5876-4066-B103-617C8461FAFC}"/>
              </a:ext>
            </a:extLst>
          </p:cNvPr>
          <p:cNvSpPr txBox="1"/>
          <p:nvPr/>
        </p:nvSpPr>
        <p:spPr>
          <a:xfrm>
            <a:off x="1148120" y="1103721"/>
            <a:ext cx="3520590" cy="2144177"/>
          </a:xfrm>
          <a:prstGeom prst="rect">
            <a:avLst/>
          </a:prstGeom>
          <a:noFill/>
        </p:spPr>
        <p:txBody>
          <a:bodyPr wrap="square" rtlCol="0">
            <a:spAutoFit/>
          </a:bodyPr>
          <a:lstStyle/>
          <a:p>
            <a:pPr marL="171450" indent="-171450">
              <a:spcAft>
                <a:spcPts val="200"/>
              </a:spcAft>
              <a:buFont typeface="Arial" panose="020B0604020202020204" pitchFamily="34" charset="0"/>
              <a:buChar char="•"/>
            </a:pPr>
            <a:r>
              <a:rPr lang="en-US" altLang="ko-KR" sz="1200">
                <a:solidFill>
                  <a:schemeClr val="tx1">
                    <a:lumMod val="75000"/>
                    <a:lumOff val="25000"/>
                  </a:schemeClr>
                </a:solidFill>
              </a:rPr>
              <a:t>Calidad del </a:t>
            </a:r>
            <a:r>
              <a:rPr lang="en-US" altLang="ko-KR" sz="1200" err="1">
                <a:solidFill>
                  <a:schemeClr val="tx1">
                    <a:lumMod val="75000"/>
                    <a:lumOff val="25000"/>
                  </a:schemeClr>
                </a:solidFill>
              </a:rPr>
              <a:t>Gasto</a:t>
            </a:r>
            <a:endParaRPr lang="en-US" altLang="ko-KR" sz="1200">
              <a:solidFill>
                <a:schemeClr val="tx1">
                  <a:lumMod val="75000"/>
                  <a:lumOff val="25000"/>
                </a:schemeClr>
              </a:solidFill>
            </a:endParaRPr>
          </a:p>
          <a:p>
            <a:pPr marL="171450" indent="-171450">
              <a:spcAft>
                <a:spcPts val="200"/>
              </a:spcAft>
              <a:buFont typeface="Arial" panose="020B0604020202020204" pitchFamily="34" charset="0"/>
              <a:buChar char="•"/>
            </a:pPr>
            <a:r>
              <a:rPr lang="en-US" altLang="ko-KR" sz="1200" err="1">
                <a:solidFill>
                  <a:schemeClr val="tx1">
                    <a:lumMod val="75000"/>
                    <a:lumOff val="25000"/>
                  </a:schemeClr>
                </a:solidFill>
              </a:rPr>
              <a:t>Trazador</a:t>
            </a:r>
            <a:r>
              <a:rPr lang="en-US" altLang="ko-KR" sz="1200">
                <a:solidFill>
                  <a:schemeClr val="tx1">
                    <a:lumMod val="75000"/>
                    <a:lumOff val="25000"/>
                  </a:schemeClr>
                </a:solidFill>
              </a:rPr>
              <a:t> </a:t>
            </a:r>
            <a:r>
              <a:rPr lang="en-US" altLang="ko-KR" sz="1200" err="1">
                <a:solidFill>
                  <a:schemeClr val="tx1">
                    <a:lumMod val="75000"/>
                    <a:lumOff val="25000"/>
                  </a:schemeClr>
                </a:solidFill>
              </a:rPr>
              <a:t>Presupuestal</a:t>
            </a:r>
            <a:endParaRPr lang="en-US" altLang="ko-KR" sz="1200">
              <a:solidFill>
                <a:schemeClr val="tx1">
                  <a:lumMod val="75000"/>
                  <a:lumOff val="25000"/>
                </a:schemeClr>
              </a:solidFill>
            </a:endParaRPr>
          </a:p>
          <a:p>
            <a:pPr marL="171450" indent="-171450">
              <a:spcAft>
                <a:spcPts val="200"/>
              </a:spcAft>
              <a:buFont typeface="Arial" panose="020B0604020202020204" pitchFamily="34" charset="0"/>
              <a:buChar char="•"/>
            </a:pPr>
            <a:r>
              <a:rPr lang="en-US" altLang="ko-KR" sz="1200" err="1">
                <a:solidFill>
                  <a:schemeClr val="tx1">
                    <a:lumMod val="75000"/>
                    <a:lumOff val="25000"/>
                  </a:schemeClr>
                </a:solidFill>
              </a:rPr>
              <a:t>Gestión</a:t>
            </a:r>
            <a:r>
              <a:rPr lang="en-US" altLang="ko-KR" sz="1200">
                <a:solidFill>
                  <a:schemeClr val="tx1">
                    <a:lumMod val="75000"/>
                    <a:lumOff val="25000"/>
                  </a:schemeClr>
                </a:solidFill>
              </a:rPr>
              <a:t> de </a:t>
            </a:r>
            <a:r>
              <a:rPr lang="en-US" altLang="ko-KR" sz="1200" err="1">
                <a:solidFill>
                  <a:schemeClr val="tx1">
                    <a:lumMod val="75000"/>
                    <a:lumOff val="25000"/>
                  </a:schemeClr>
                </a:solidFill>
              </a:rPr>
              <a:t>cobro</a:t>
            </a:r>
            <a:r>
              <a:rPr lang="en-US" altLang="ko-KR" sz="1200">
                <a:solidFill>
                  <a:schemeClr val="tx1">
                    <a:lumMod val="75000"/>
                    <a:lumOff val="25000"/>
                  </a:schemeClr>
                </a:solidFill>
              </a:rPr>
              <a:t> y </a:t>
            </a:r>
            <a:r>
              <a:rPr lang="en-US" altLang="ko-KR" sz="1200" err="1">
                <a:solidFill>
                  <a:schemeClr val="tx1">
                    <a:lumMod val="75000"/>
                    <a:lumOff val="25000"/>
                  </a:schemeClr>
                </a:solidFill>
              </a:rPr>
              <a:t>movilización</a:t>
            </a:r>
            <a:r>
              <a:rPr lang="en-US" altLang="ko-KR" sz="1200">
                <a:solidFill>
                  <a:schemeClr val="tx1">
                    <a:lumMod val="75000"/>
                    <a:lumOff val="25000"/>
                  </a:schemeClr>
                </a:solidFill>
              </a:rPr>
              <a:t> de la </a:t>
            </a:r>
            <a:r>
              <a:rPr lang="en-US" altLang="ko-KR" sz="1200" err="1">
                <a:solidFill>
                  <a:schemeClr val="tx1">
                    <a:lumMod val="75000"/>
                    <a:lumOff val="25000"/>
                  </a:schemeClr>
                </a:solidFill>
              </a:rPr>
              <a:t>cartera</a:t>
            </a:r>
            <a:endParaRPr lang="en-US" altLang="ko-KR" sz="1200">
              <a:solidFill>
                <a:schemeClr val="tx1">
                  <a:lumMod val="75000"/>
                  <a:lumOff val="25000"/>
                </a:schemeClr>
              </a:solidFill>
            </a:endParaRPr>
          </a:p>
          <a:p>
            <a:pPr marL="171450" indent="-171450">
              <a:spcAft>
                <a:spcPts val="200"/>
              </a:spcAft>
              <a:buFont typeface="Arial" panose="020B0604020202020204" pitchFamily="34" charset="0"/>
              <a:buChar char="•"/>
            </a:pPr>
            <a:r>
              <a:rPr lang="en-US" altLang="ko-KR" sz="1200" err="1">
                <a:solidFill>
                  <a:schemeClr val="tx1">
                    <a:lumMod val="75000"/>
                    <a:lumOff val="25000"/>
                  </a:schemeClr>
                </a:solidFill>
              </a:rPr>
              <a:t>Depuración</a:t>
            </a:r>
            <a:r>
              <a:rPr lang="en-US" altLang="ko-KR" sz="1200">
                <a:solidFill>
                  <a:schemeClr val="tx1">
                    <a:lumMod val="75000"/>
                    <a:lumOff val="25000"/>
                  </a:schemeClr>
                </a:solidFill>
              </a:rPr>
              <a:t> de la </a:t>
            </a:r>
            <a:r>
              <a:rPr lang="en-US" altLang="ko-KR" sz="1200" err="1">
                <a:solidFill>
                  <a:schemeClr val="tx1">
                    <a:lumMod val="75000"/>
                    <a:lumOff val="25000"/>
                  </a:schemeClr>
                </a:solidFill>
              </a:rPr>
              <a:t>cartera</a:t>
            </a:r>
            <a:endParaRPr lang="en-US" altLang="ko-KR" sz="1200">
              <a:solidFill>
                <a:schemeClr val="tx1">
                  <a:lumMod val="75000"/>
                  <a:lumOff val="25000"/>
                </a:schemeClr>
              </a:solidFill>
            </a:endParaRPr>
          </a:p>
          <a:p>
            <a:pPr marL="171450" indent="-171450">
              <a:spcAft>
                <a:spcPts val="200"/>
              </a:spcAft>
              <a:buFont typeface="Arial" panose="020B0604020202020204" pitchFamily="34" charset="0"/>
              <a:buChar char="•"/>
            </a:pPr>
            <a:r>
              <a:rPr lang="es-MX" altLang="ko-KR" sz="1200">
                <a:solidFill>
                  <a:schemeClr val="tx1">
                    <a:lumMod val="75000"/>
                    <a:lumOff val="25000"/>
                  </a:schemeClr>
                </a:solidFill>
              </a:rPr>
              <a:t>Fondo de solidaridad y redistribución de ingresos</a:t>
            </a:r>
          </a:p>
          <a:p>
            <a:pPr marL="171450" indent="-171450">
              <a:spcAft>
                <a:spcPts val="200"/>
              </a:spcAft>
              <a:buFont typeface="Arial" panose="020B0604020202020204" pitchFamily="34" charset="0"/>
              <a:buChar char="•"/>
            </a:pPr>
            <a:r>
              <a:rPr lang="es-MX" altLang="ko-KR" sz="1200">
                <a:solidFill>
                  <a:schemeClr val="tx1">
                    <a:lumMod val="75000"/>
                    <a:lumOff val="25000"/>
                  </a:schemeClr>
                </a:solidFill>
              </a:rPr>
              <a:t>Transferencias de la Nación y financiación de régimen subsidiado.</a:t>
            </a:r>
          </a:p>
          <a:p>
            <a:pPr marL="171450" indent="-171450">
              <a:spcAft>
                <a:spcPts val="200"/>
              </a:spcAft>
              <a:buFont typeface="Arial" panose="020B0604020202020204" pitchFamily="34" charset="0"/>
              <a:buChar char="•"/>
            </a:pPr>
            <a:r>
              <a:rPr lang="es-MX" altLang="ko-KR" sz="1200">
                <a:solidFill>
                  <a:schemeClr val="tx1">
                    <a:lumMod val="75000"/>
                    <a:lumOff val="25000"/>
                  </a:schemeClr>
                </a:solidFill>
              </a:rPr>
              <a:t>Adquisiciones públicas eficientes y efectivas</a:t>
            </a:r>
          </a:p>
          <a:p>
            <a:pPr marL="171450" indent="-171450">
              <a:spcAft>
                <a:spcPts val="200"/>
              </a:spcAft>
              <a:buFont typeface="Arial" panose="020B0604020202020204" pitchFamily="34" charset="0"/>
              <a:buChar char="•"/>
            </a:pPr>
            <a:r>
              <a:rPr lang="es-MX" altLang="ko-KR" sz="1200">
                <a:solidFill>
                  <a:schemeClr val="tx1">
                    <a:lumMod val="75000"/>
                    <a:lumOff val="25000"/>
                  </a:schemeClr>
                </a:solidFill>
              </a:rPr>
              <a:t>Gestión de obligaciones pensionales - FONCEP</a:t>
            </a:r>
          </a:p>
          <a:p>
            <a:pPr marL="171450" indent="-171450" algn="r">
              <a:spcAft>
                <a:spcPts val="200"/>
              </a:spcAft>
              <a:buFont typeface="Arial" panose="020B0604020202020204" pitchFamily="34" charset="0"/>
              <a:buChar char="•"/>
            </a:pPr>
            <a:endParaRPr lang="en-US" altLang="ko-KR" sz="1200">
              <a:solidFill>
                <a:schemeClr val="tx1">
                  <a:lumMod val="75000"/>
                  <a:lumOff val="25000"/>
                </a:schemeClr>
              </a:solidFill>
            </a:endParaRPr>
          </a:p>
        </p:txBody>
      </p:sp>
      <p:sp>
        <p:nvSpPr>
          <p:cNvPr id="13" name="TextBox 50">
            <a:extLst>
              <a:ext uri="{FF2B5EF4-FFF2-40B4-BE49-F238E27FC236}">
                <a16:creationId xmlns:a16="http://schemas.microsoft.com/office/drawing/2014/main" id="{DD0B4EAE-7149-4649-9560-C746AD2305C4}"/>
              </a:ext>
            </a:extLst>
          </p:cNvPr>
          <p:cNvSpPr txBox="1"/>
          <p:nvPr/>
        </p:nvSpPr>
        <p:spPr>
          <a:xfrm>
            <a:off x="8588372" y="2508488"/>
            <a:ext cx="1776557" cy="1559401"/>
          </a:xfrm>
          <a:prstGeom prst="rect">
            <a:avLst/>
          </a:prstGeom>
          <a:noFill/>
        </p:spPr>
        <p:txBody>
          <a:bodyPr wrap="square" rtlCol="0">
            <a:spAutoFit/>
          </a:bodyPr>
          <a:lstStyle/>
          <a:p>
            <a:pPr marL="171450" indent="-171450">
              <a:buFont typeface="Arial" panose="020B0604020202020204" pitchFamily="34" charset="0"/>
              <a:buChar char="•"/>
            </a:pPr>
            <a:r>
              <a:rPr lang="en-US" altLang="ko-KR" sz="1200" err="1">
                <a:solidFill>
                  <a:schemeClr val="tx1">
                    <a:lumMod val="75000"/>
                    <a:lumOff val="25000"/>
                  </a:schemeClr>
                </a:solidFill>
              </a:rPr>
              <a:t>Estrategias</a:t>
            </a:r>
            <a:endParaRPr lang="en-US" altLang="ko-KR" sz="1200">
              <a:solidFill>
                <a:schemeClr val="tx1">
                  <a:lumMod val="75000"/>
                  <a:lumOff val="25000"/>
                </a:schemeClr>
              </a:solidFill>
            </a:endParaRPr>
          </a:p>
          <a:p>
            <a:pPr marL="171450" indent="-171450">
              <a:buFont typeface="Arial" panose="020B0604020202020204" pitchFamily="34" charset="0"/>
              <a:buChar char="•"/>
            </a:pPr>
            <a:endParaRPr lang="en-US" altLang="ko-KR" sz="1200">
              <a:solidFill>
                <a:schemeClr val="tx1">
                  <a:lumMod val="75000"/>
                  <a:lumOff val="25000"/>
                </a:schemeClr>
              </a:solidFill>
            </a:endParaRPr>
          </a:p>
          <a:p>
            <a:endParaRPr lang="en-US" altLang="ko-KR" sz="1200">
              <a:solidFill>
                <a:schemeClr val="tx1">
                  <a:lumMod val="75000"/>
                  <a:lumOff val="25000"/>
                </a:schemeClr>
              </a:solidFill>
            </a:endParaRPr>
          </a:p>
          <a:p>
            <a:endParaRPr lang="en-US" altLang="ko-KR" sz="1200">
              <a:solidFill>
                <a:schemeClr val="tx1">
                  <a:lumMod val="75000"/>
                  <a:lumOff val="25000"/>
                </a:schemeClr>
              </a:solidFill>
            </a:endParaRPr>
          </a:p>
          <a:p>
            <a:pPr marL="171450" indent="-171450">
              <a:buFont typeface="Arial" panose="020B0604020202020204" pitchFamily="34" charset="0"/>
              <a:buChar char="•"/>
            </a:pPr>
            <a:endParaRPr lang="en-US" altLang="ko-KR" sz="800">
              <a:solidFill>
                <a:schemeClr val="tx1">
                  <a:lumMod val="75000"/>
                  <a:lumOff val="25000"/>
                </a:schemeClr>
              </a:solidFill>
            </a:endParaRPr>
          </a:p>
          <a:p>
            <a:pPr marL="171450" indent="-171450">
              <a:spcAft>
                <a:spcPts val="200"/>
              </a:spcAft>
              <a:buFont typeface="Arial" panose="020B0604020202020204" pitchFamily="34" charset="0"/>
              <a:buChar char="•"/>
            </a:pPr>
            <a:r>
              <a:rPr lang="en-US" altLang="ko-KR" sz="1200" err="1">
                <a:solidFill>
                  <a:schemeClr val="tx1">
                    <a:lumMod val="75000"/>
                    <a:lumOff val="25000"/>
                  </a:schemeClr>
                </a:solidFill>
              </a:rPr>
              <a:t>Proyectos</a:t>
            </a:r>
            <a:r>
              <a:rPr lang="en-US" altLang="ko-KR" sz="1200">
                <a:solidFill>
                  <a:schemeClr val="tx1">
                    <a:lumMod val="75000"/>
                    <a:lumOff val="25000"/>
                  </a:schemeClr>
                </a:solidFill>
              </a:rPr>
              <a:t> </a:t>
            </a:r>
            <a:r>
              <a:rPr lang="en-US" altLang="ko-KR" sz="1200" err="1">
                <a:solidFill>
                  <a:schemeClr val="tx1">
                    <a:lumMod val="75000"/>
                    <a:lumOff val="25000"/>
                  </a:schemeClr>
                </a:solidFill>
              </a:rPr>
              <a:t>estratégicos</a:t>
            </a:r>
            <a:endParaRPr lang="en-US" altLang="ko-KR" sz="1200">
              <a:solidFill>
                <a:schemeClr val="tx1">
                  <a:lumMod val="75000"/>
                  <a:lumOff val="25000"/>
                </a:schemeClr>
              </a:solidFill>
            </a:endParaRPr>
          </a:p>
          <a:p>
            <a:pPr marL="171450" indent="-171450">
              <a:spcAft>
                <a:spcPts val="200"/>
              </a:spcAft>
              <a:buFont typeface="Arial" panose="020B0604020202020204" pitchFamily="34" charset="0"/>
              <a:buChar char="•"/>
            </a:pPr>
            <a:r>
              <a:rPr lang="en-US" altLang="ko-KR" sz="1200" err="1">
                <a:solidFill>
                  <a:schemeClr val="tx1">
                    <a:lumMod val="75000"/>
                    <a:lumOff val="25000"/>
                  </a:schemeClr>
                </a:solidFill>
              </a:rPr>
              <a:t>Endeudamiento</a:t>
            </a:r>
            <a:r>
              <a:rPr lang="en-US" altLang="ko-KR" sz="1200">
                <a:solidFill>
                  <a:schemeClr val="tx1">
                    <a:lumMod val="75000"/>
                    <a:lumOff val="25000"/>
                  </a:schemeClr>
                </a:solidFill>
              </a:rPr>
              <a:t> </a:t>
            </a:r>
          </a:p>
          <a:p>
            <a:pPr marL="171450" indent="-171450">
              <a:spcAft>
                <a:spcPts val="200"/>
              </a:spcAft>
              <a:buFont typeface="Arial" panose="020B0604020202020204" pitchFamily="34" charset="0"/>
              <a:buChar char="•"/>
            </a:pPr>
            <a:r>
              <a:rPr lang="en-US" altLang="ko-KR" sz="1200" err="1">
                <a:solidFill>
                  <a:schemeClr val="tx1">
                    <a:lumMod val="75000"/>
                    <a:lumOff val="25000"/>
                  </a:schemeClr>
                </a:solidFill>
              </a:rPr>
              <a:t>Financiación</a:t>
            </a:r>
            <a:r>
              <a:rPr lang="en-US" altLang="ko-KR" sz="1200">
                <a:solidFill>
                  <a:schemeClr val="tx1">
                    <a:lumMod val="75000"/>
                    <a:lumOff val="25000"/>
                  </a:schemeClr>
                </a:solidFill>
              </a:rPr>
              <a:t> del PDD</a:t>
            </a:r>
            <a:endParaRPr lang="ko-KR" altLang="en-US" sz="1200">
              <a:solidFill>
                <a:schemeClr val="tx1">
                  <a:lumMod val="75000"/>
                  <a:lumOff val="25000"/>
                </a:schemeClr>
              </a:solidFill>
            </a:endParaRPr>
          </a:p>
        </p:txBody>
      </p:sp>
      <p:cxnSp>
        <p:nvCxnSpPr>
          <p:cNvPr id="14" name="Elbow Connector 49">
            <a:extLst>
              <a:ext uri="{FF2B5EF4-FFF2-40B4-BE49-F238E27FC236}">
                <a16:creationId xmlns:a16="http://schemas.microsoft.com/office/drawing/2014/main" id="{806AFAC2-2FCE-455D-8A78-E8D26FE82D2C}"/>
              </a:ext>
            </a:extLst>
          </p:cNvPr>
          <p:cNvCxnSpPr>
            <a:cxnSpLocks/>
          </p:cNvCxnSpPr>
          <p:nvPr/>
        </p:nvCxnSpPr>
        <p:spPr>
          <a:xfrm>
            <a:off x="4465066" y="2244391"/>
            <a:ext cx="1188000" cy="720000"/>
          </a:xfrm>
          <a:prstGeom prst="bentConnector3">
            <a:avLst>
              <a:gd name="adj1" fmla="val 10074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 name="TextBox 53">
            <a:extLst>
              <a:ext uri="{FF2B5EF4-FFF2-40B4-BE49-F238E27FC236}">
                <a16:creationId xmlns:a16="http://schemas.microsoft.com/office/drawing/2014/main" id="{FBB8F3ED-6CF2-4B15-9026-7D995A3DA310}"/>
              </a:ext>
            </a:extLst>
          </p:cNvPr>
          <p:cNvSpPr txBox="1"/>
          <p:nvPr/>
        </p:nvSpPr>
        <p:spPr>
          <a:xfrm>
            <a:off x="4899059" y="3951446"/>
            <a:ext cx="2394805" cy="1261884"/>
          </a:xfrm>
          <a:prstGeom prst="rect">
            <a:avLst/>
          </a:prstGeom>
          <a:noFill/>
        </p:spPr>
        <p:txBody>
          <a:bodyPr wrap="square" lIns="108000" rIns="108000" rtlCol="0">
            <a:spAutoFit/>
          </a:bodyPr>
          <a:lstStyle/>
          <a:p>
            <a:pPr algn="ctr"/>
            <a:r>
              <a:rPr lang="en-US" altLang="ko-KR" sz="4800" b="1">
                <a:solidFill>
                  <a:schemeClr val="accent4"/>
                </a:solidFill>
              </a:rPr>
              <a:t>PDD</a:t>
            </a:r>
          </a:p>
          <a:p>
            <a:pPr algn="ctr"/>
            <a:r>
              <a:rPr lang="en-US" altLang="ko-KR" sz="2800" b="1">
                <a:solidFill>
                  <a:schemeClr val="accent4"/>
                </a:solidFill>
              </a:rPr>
              <a:t>2020-2024</a:t>
            </a:r>
            <a:endParaRPr lang="ko-KR" altLang="en-US" sz="2800" b="1">
              <a:solidFill>
                <a:schemeClr val="accent4"/>
              </a:solidFill>
            </a:endParaRPr>
          </a:p>
        </p:txBody>
      </p:sp>
      <p:sp>
        <p:nvSpPr>
          <p:cNvPr id="16" name="TextBox 54">
            <a:extLst>
              <a:ext uri="{FF2B5EF4-FFF2-40B4-BE49-F238E27FC236}">
                <a16:creationId xmlns:a16="http://schemas.microsoft.com/office/drawing/2014/main" id="{F5A9C3E0-C1CA-48AA-8614-1F12B55D4EE1}"/>
              </a:ext>
            </a:extLst>
          </p:cNvPr>
          <p:cNvSpPr txBox="1"/>
          <p:nvPr/>
        </p:nvSpPr>
        <p:spPr>
          <a:xfrm>
            <a:off x="4111803" y="5325583"/>
            <a:ext cx="3982393" cy="584775"/>
          </a:xfrm>
          <a:prstGeom prst="rect">
            <a:avLst/>
          </a:prstGeom>
          <a:noFill/>
        </p:spPr>
        <p:txBody>
          <a:bodyPr wrap="square" rtlCol="0">
            <a:spAutoFit/>
          </a:bodyPr>
          <a:lstStyle/>
          <a:p>
            <a:pPr algn="ctr"/>
            <a:r>
              <a:rPr lang="es-MX" altLang="ko-KR" sz="1600">
                <a:solidFill>
                  <a:schemeClr val="tx1">
                    <a:lumMod val="75000"/>
                    <a:lumOff val="25000"/>
                  </a:schemeClr>
                </a:solidFill>
              </a:rPr>
              <a:t>Un Nuevo Contrato Social y Ambiental para la Bogotá del Siglo XXI</a:t>
            </a:r>
            <a:endParaRPr lang="en-US" altLang="ko-KR" sz="1600">
              <a:solidFill>
                <a:schemeClr val="tx1">
                  <a:lumMod val="75000"/>
                  <a:lumOff val="25000"/>
                </a:schemeClr>
              </a:solidFill>
            </a:endParaRPr>
          </a:p>
        </p:txBody>
      </p:sp>
      <p:grpSp>
        <p:nvGrpSpPr>
          <p:cNvPr id="17" name="Group 55">
            <a:extLst>
              <a:ext uri="{FF2B5EF4-FFF2-40B4-BE49-F238E27FC236}">
                <a16:creationId xmlns:a16="http://schemas.microsoft.com/office/drawing/2014/main" id="{0C82FBA5-744D-4499-8B39-FFE6BB3A05C5}"/>
              </a:ext>
            </a:extLst>
          </p:cNvPr>
          <p:cNvGrpSpPr/>
          <p:nvPr/>
        </p:nvGrpSpPr>
        <p:grpSpPr>
          <a:xfrm>
            <a:off x="2941625" y="6118332"/>
            <a:ext cx="6308750" cy="81272"/>
            <a:chOff x="1780872" y="5229142"/>
            <a:chExt cx="5589541" cy="72022"/>
          </a:xfrm>
        </p:grpSpPr>
        <p:sp>
          <p:nvSpPr>
            <p:cNvPr id="18" name="Rectangle 24">
              <a:extLst>
                <a:ext uri="{FF2B5EF4-FFF2-40B4-BE49-F238E27FC236}">
                  <a16:creationId xmlns:a16="http://schemas.microsoft.com/office/drawing/2014/main" id="{D9D6B82A-B518-46E0-9064-DA6BD79DC927}"/>
                </a:ext>
              </a:extLst>
            </p:cNvPr>
            <p:cNvSpPr/>
            <p:nvPr/>
          </p:nvSpPr>
          <p:spPr>
            <a:xfrm>
              <a:off x="1780872" y="5229202"/>
              <a:ext cx="1876592" cy="71946"/>
            </a:xfrm>
            <a:custGeom>
              <a:avLst/>
              <a:gdLst/>
              <a:ahLst/>
              <a:cxnLst/>
              <a:rect l="l" t="t" r="r" b="b"/>
              <a:pathLst>
                <a:path w="1400441" h="72008">
                  <a:moveTo>
                    <a:pt x="0" y="0"/>
                  </a:moveTo>
                  <a:lnTo>
                    <a:pt x="1400441" y="0"/>
                  </a:lnTo>
                  <a:lnTo>
                    <a:pt x="1400441" y="72008"/>
                  </a:lnTo>
                  <a:lnTo>
                    <a:pt x="0"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ectangle 24">
              <a:extLst>
                <a:ext uri="{FF2B5EF4-FFF2-40B4-BE49-F238E27FC236}">
                  <a16:creationId xmlns:a16="http://schemas.microsoft.com/office/drawing/2014/main" id="{52C2FF1C-9285-4E7F-BB8D-C1899F93F759}"/>
                </a:ext>
              </a:extLst>
            </p:cNvPr>
            <p:cNvSpPr/>
            <p:nvPr/>
          </p:nvSpPr>
          <p:spPr>
            <a:xfrm>
              <a:off x="3630777" y="5229142"/>
              <a:ext cx="1889694" cy="71946"/>
            </a:xfrm>
            <a:custGeom>
              <a:avLst/>
              <a:gdLst/>
              <a:ahLst/>
              <a:cxnLst/>
              <a:rect l="l" t="t" r="r" b="b"/>
              <a:pathLst>
                <a:path w="1400441" h="72008">
                  <a:moveTo>
                    <a:pt x="0" y="0"/>
                  </a:moveTo>
                  <a:lnTo>
                    <a:pt x="1400441" y="0"/>
                  </a:lnTo>
                  <a:lnTo>
                    <a:pt x="1400441" y="72008"/>
                  </a:lnTo>
                  <a:lnTo>
                    <a:pt x="0"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0" name="Rectangle 24">
              <a:extLst>
                <a:ext uri="{FF2B5EF4-FFF2-40B4-BE49-F238E27FC236}">
                  <a16:creationId xmlns:a16="http://schemas.microsoft.com/office/drawing/2014/main" id="{E38E5D9C-08E0-4EC1-BA8C-1DD6CCB9B9CF}"/>
                </a:ext>
              </a:extLst>
            </p:cNvPr>
            <p:cNvSpPr/>
            <p:nvPr/>
          </p:nvSpPr>
          <p:spPr>
            <a:xfrm>
              <a:off x="5493820" y="5229201"/>
              <a:ext cx="1876593" cy="71963"/>
            </a:xfrm>
            <a:custGeom>
              <a:avLst/>
              <a:gdLst/>
              <a:ahLst/>
              <a:cxnLst/>
              <a:rect l="l" t="t" r="r" b="b"/>
              <a:pathLst>
                <a:path w="1400441" h="72008">
                  <a:moveTo>
                    <a:pt x="0" y="0"/>
                  </a:moveTo>
                  <a:lnTo>
                    <a:pt x="1400441" y="0"/>
                  </a:lnTo>
                  <a:lnTo>
                    <a:pt x="1400441" y="72008"/>
                  </a:lnTo>
                  <a:lnTo>
                    <a:pt x="0" y="720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21" name="TextBox 60">
            <a:extLst>
              <a:ext uri="{FF2B5EF4-FFF2-40B4-BE49-F238E27FC236}">
                <a16:creationId xmlns:a16="http://schemas.microsoft.com/office/drawing/2014/main" id="{86DE3800-06FB-41EF-B1F3-CB337FFEC984}"/>
              </a:ext>
            </a:extLst>
          </p:cNvPr>
          <p:cNvSpPr txBox="1"/>
          <p:nvPr/>
        </p:nvSpPr>
        <p:spPr>
          <a:xfrm rot="17915251">
            <a:off x="2879777" y="4356461"/>
            <a:ext cx="2310703" cy="1005805"/>
          </a:xfrm>
          <a:prstGeom prst="rect">
            <a:avLst/>
          </a:prstGeom>
          <a:noFill/>
        </p:spPr>
        <p:txBody>
          <a:bodyPr wrap="square" rtlCol="0">
            <a:prstTxWarp prst="textArchUp">
              <a:avLst>
                <a:gd name="adj" fmla="val 12380294"/>
              </a:avLst>
            </a:prstTxWarp>
            <a:spAutoFit/>
          </a:bodyPr>
          <a:lstStyle/>
          <a:p>
            <a:pPr algn="ctr"/>
            <a:r>
              <a:rPr lang="es-MX" altLang="ko-KR" sz="1400" b="1">
                <a:solidFill>
                  <a:schemeClr val="bg1"/>
                </a:solidFill>
              </a:rPr>
              <a:t>Manejo de Impactos sociales y</a:t>
            </a:r>
          </a:p>
          <a:p>
            <a:pPr algn="ctr"/>
            <a:r>
              <a:rPr lang="es-MX" altLang="ko-KR" sz="1400" b="1">
                <a:solidFill>
                  <a:schemeClr val="bg1"/>
                </a:solidFill>
              </a:rPr>
              <a:t> económicos de Covid19</a:t>
            </a:r>
          </a:p>
        </p:txBody>
      </p:sp>
      <p:sp>
        <p:nvSpPr>
          <p:cNvPr id="22" name="TextBox 61">
            <a:extLst>
              <a:ext uri="{FF2B5EF4-FFF2-40B4-BE49-F238E27FC236}">
                <a16:creationId xmlns:a16="http://schemas.microsoft.com/office/drawing/2014/main" id="{B9158793-7A89-4E9E-95DA-41B88F5D3C23}"/>
              </a:ext>
            </a:extLst>
          </p:cNvPr>
          <p:cNvSpPr txBox="1"/>
          <p:nvPr/>
        </p:nvSpPr>
        <p:spPr>
          <a:xfrm>
            <a:off x="4943892" y="3037302"/>
            <a:ext cx="2281599" cy="762271"/>
          </a:xfrm>
          <a:prstGeom prst="rect">
            <a:avLst/>
          </a:prstGeom>
          <a:noFill/>
        </p:spPr>
        <p:txBody>
          <a:bodyPr wrap="square" rtlCol="0">
            <a:prstTxWarp prst="textArchUp">
              <a:avLst>
                <a:gd name="adj" fmla="val 11383218"/>
              </a:avLst>
            </a:prstTxWarp>
            <a:spAutoFit/>
          </a:bodyPr>
          <a:lstStyle/>
          <a:p>
            <a:pPr algn="ctr"/>
            <a:r>
              <a:rPr lang="en-US" altLang="ko-KR" sz="1600" b="1">
                <a:solidFill>
                  <a:schemeClr val="bg1"/>
                </a:solidFill>
              </a:rPr>
              <a:t>Calidad del </a:t>
            </a:r>
            <a:r>
              <a:rPr lang="en-US" altLang="ko-KR" sz="1600" b="1" err="1">
                <a:solidFill>
                  <a:schemeClr val="bg1"/>
                </a:solidFill>
              </a:rPr>
              <a:t>Gasto</a:t>
            </a:r>
            <a:endParaRPr lang="ko-KR" altLang="en-US" sz="1600" b="1">
              <a:solidFill>
                <a:schemeClr val="bg1"/>
              </a:solidFill>
            </a:endParaRPr>
          </a:p>
        </p:txBody>
      </p:sp>
      <p:cxnSp>
        <p:nvCxnSpPr>
          <p:cNvPr id="23" name="Elbow Connector 34">
            <a:extLst>
              <a:ext uri="{FF2B5EF4-FFF2-40B4-BE49-F238E27FC236}">
                <a16:creationId xmlns:a16="http://schemas.microsoft.com/office/drawing/2014/main" id="{C32EA5CF-A3BA-4854-A60B-C627116769A5}"/>
              </a:ext>
            </a:extLst>
          </p:cNvPr>
          <p:cNvCxnSpPr>
            <a:cxnSpLocks/>
          </p:cNvCxnSpPr>
          <p:nvPr/>
        </p:nvCxnSpPr>
        <p:spPr>
          <a:xfrm>
            <a:off x="1750443" y="5325583"/>
            <a:ext cx="1260135" cy="467627"/>
          </a:xfrm>
          <a:prstGeom prst="bentConnector3">
            <a:avLst>
              <a:gd name="adj1" fmla="val 1624"/>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63">
            <a:extLst>
              <a:ext uri="{FF2B5EF4-FFF2-40B4-BE49-F238E27FC236}">
                <a16:creationId xmlns:a16="http://schemas.microsoft.com/office/drawing/2014/main" id="{9937BBE0-83E0-45D1-ACAC-C9D20A3D7844}"/>
              </a:ext>
            </a:extLst>
          </p:cNvPr>
          <p:cNvCxnSpPr>
            <a:cxnSpLocks/>
          </p:cNvCxnSpPr>
          <p:nvPr/>
        </p:nvCxnSpPr>
        <p:spPr>
          <a:xfrm rot="5400000">
            <a:off x="7947701" y="2957145"/>
            <a:ext cx="816762" cy="464580"/>
          </a:xfrm>
          <a:prstGeom prst="bentConnector3">
            <a:avLst>
              <a:gd name="adj1" fmla="val -131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5" name="TextBox 60">
            <a:extLst>
              <a:ext uri="{FF2B5EF4-FFF2-40B4-BE49-F238E27FC236}">
                <a16:creationId xmlns:a16="http://schemas.microsoft.com/office/drawing/2014/main" id="{B2D3BA31-2CFC-466B-A7CB-2E75E731BDBB}"/>
              </a:ext>
            </a:extLst>
          </p:cNvPr>
          <p:cNvSpPr txBox="1"/>
          <p:nvPr/>
        </p:nvSpPr>
        <p:spPr>
          <a:xfrm rot="3744416">
            <a:off x="6987896" y="4396967"/>
            <a:ext cx="2310703" cy="1005805"/>
          </a:xfrm>
          <a:prstGeom prst="rect">
            <a:avLst/>
          </a:prstGeom>
          <a:noFill/>
        </p:spPr>
        <p:txBody>
          <a:bodyPr wrap="square" rtlCol="0">
            <a:prstTxWarp prst="textArchUp">
              <a:avLst>
                <a:gd name="adj" fmla="val 12380294"/>
              </a:avLst>
            </a:prstTxWarp>
            <a:spAutoFit/>
          </a:bodyPr>
          <a:lstStyle/>
          <a:p>
            <a:pPr algn="ctr"/>
            <a:r>
              <a:rPr lang="es-MX" altLang="ko-KR" sz="1400" b="1">
                <a:solidFill>
                  <a:schemeClr val="bg1"/>
                </a:solidFill>
              </a:rPr>
              <a:t>Estrategia Financiera de </a:t>
            </a:r>
          </a:p>
          <a:p>
            <a:pPr algn="ctr"/>
            <a:r>
              <a:rPr lang="es-MX" altLang="ko-KR" sz="1400" b="1">
                <a:solidFill>
                  <a:schemeClr val="bg1"/>
                </a:solidFill>
              </a:rPr>
              <a:t>Plan Distrital de Desarrollo</a:t>
            </a:r>
          </a:p>
        </p:txBody>
      </p:sp>
      <p:sp>
        <p:nvSpPr>
          <p:cNvPr id="26" name="TextBox 50">
            <a:extLst>
              <a:ext uri="{FF2B5EF4-FFF2-40B4-BE49-F238E27FC236}">
                <a16:creationId xmlns:a16="http://schemas.microsoft.com/office/drawing/2014/main" id="{D1AA39BA-71D3-4315-82D6-6BFBFC35D809}"/>
              </a:ext>
            </a:extLst>
          </p:cNvPr>
          <p:cNvSpPr txBox="1"/>
          <p:nvPr/>
        </p:nvSpPr>
        <p:spPr>
          <a:xfrm>
            <a:off x="9882592" y="2078956"/>
            <a:ext cx="2304653" cy="1482457"/>
          </a:xfrm>
          <a:prstGeom prst="rect">
            <a:avLst/>
          </a:prstGeom>
          <a:noFill/>
        </p:spPr>
        <p:txBody>
          <a:bodyPr wrap="square" rtlCol="0">
            <a:spAutoFit/>
          </a:bodyPr>
          <a:lstStyle/>
          <a:p>
            <a:pPr marL="228600" indent="-228600">
              <a:spcAft>
                <a:spcPts val="200"/>
              </a:spcAft>
              <a:buFont typeface="+mj-lt"/>
              <a:buAutoNum type="arabicPeriod"/>
            </a:pPr>
            <a:r>
              <a:rPr lang="en-US" altLang="ko-KR" sz="1000" err="1">
                <a:solidFill>
                  <a:schemeClr val="tx1">
                    <a:lumMod val="75000"/>
                    <a:lumOff val="25000"/>
                  </a:schemeClr>
                </a:solidFill>
              </a:rPr>
              <a:t>Optimización</a:t>
            </a:r>
            <a:r>
              <a:rPr lang="en-US" altLang="ko-KR" sz="1000">
                <a:solidFill>
                  <a:schemeClr val="tx1">
                    <a:lumMod val="75000"/>
                    <a:lumOff val="25000"/>
                  </a:schemeClr>
                </a:solidFill>
              </a:rPr>
              <a:t> de </a:t>
            </a:r>
            <a:r>
              <a:rPr lang="en-US" altLang="ko-KR" sz="1000" err="1">
                <a:solidFill>
                  <a:schemeClr val="tx1">
                    <a:lumMod val="75000"/>
                    <a:lumOff val="25000"/>
                  </a:schemeClr>
                </a:solidFill>
              </a:rPr>
              <a:t>ing</a:t>
            </a:r>
            <a:r>
              <a:rPr lang="en-US" altLang="ko-KR" sz="1000">
                <a:solidFill>
                  <a:schemeClr val="tx1">
                    <a:lumMod val="75000"/>
                    <a:lumOff val="25000"/>
                  </a:schemeClr>
                </a:solidFill>
              </a:rPr>
              <a:t>. </a:t>
            </a:r>
            <a:r>
              <a:rPr lang="en-US" altLang="ko-KR" sz="1000" err="1">
                <a:solidFill>
                  <a:schemeClr val="tx1">
                    <a:lumMod val="75000"/>
                    <a:lumOff val="25000"/>
                  </a:schemeClr>
                </a:solidFill>
              </a:rPr>
              <a:t>tributarios</a:t>
            </a:r>
            <a:r>
              <a:rPr lang="en-US" altLang="ko-KR" sz="1000">
                <a:solidFill>
                  <a:schemeClr val="tx1">
                    <a:lumMod val="75000"/>
                    <a:lumOff val="25000"/>
                  </a:schemeClr>
                </a:solidFill>
              </a:rPr>
              <a:t>.</a:t>
            </a:r>
          </a:p>
          <a:p>
            <a:pPr marL="228600" indent="-228600">
              <a:spcAft>
                <a:spcPts val="200"/>
              </a:spcAft>
              <a:buFont typeface="+mj-lt"/>
              <a:buAutoNum type="arabicPeriod"/>
            </a:pPr>
            <a:r>
              <a:rPr lang="en-US" altLang="ko-KR" sz="1000" err="1">
                <a:solidFill>
                  <a:schemeClr val="tx1">
                    <a:lumMod val="75000"/>
                    <a:lumOff val="25000"/>
                  </a:schemeClr>
                </a:solidFill>
              </a:rPr>
              <a:t>Cofinanciación</a:t>
            </a:r>
            <a:r>
              <a:rPr lang="en-US" altLang="ko-KR" sz="1000">
                <a:solidFill>
                  <a:schemeClr val="tx1">
                    <a:lumMod val="75000"/>
                    <a:lumOff val="25000"/>
                  </a:schemeClr>
                </a:solidFill>
              </a:rPr>
              <a:t> con </a:t>
            </a:r>
            <a:r>
              <a:rPr lang="en-US" altLang="ko-KR" sz="1000" err="1">
                <a:solidFill>
                  <a:schemeClr val="tx1">
                    <a:lumMod val="75000"/>
                    <a:lumOff val="25000"/>
                  </a:schemeClr>
                </a:solidFill>
              </a:rPr>
              <a:t>recursos</a:t>
            </a:r>
            <a:r>
              <a:rPr lang="en-US" altLang="ko-KR" sz="1000">
                <a:solidFill>
                  <a:schemeClr val="tx1">
                    <a:lumMod val="75000"/>
                    <a:lumOff val="25000"/>
                  </a:schemeClr>
                </a:solidFill>
              </a:rPr>
              <a:t> del </a:t>
            </a:r>
            <a:r>
              <a:rPr lang="en-US" altLang="ko-KR" sz="1000" err="1">
                <a:solidFill>
                  <a:schemeClr val="tx1">
                    <a:lumMod val="75000"/>
                    <a:lumOff val="25000"/>
                  </a:schemeClr>
                </a:solidFill>
              </a:rPr>
              <a:t>nivel</a:t>
            </a:r>
            <a:r>
              <a:rPr lang="en-US" altLang="ko-KR" sz="1000">
                <a:solidFill>
                  <a:schemeClr val="tx1">
                    <a:lumMod val="75000"/>
                    <a:lumOff val="25000"/>
                  </a:schemeClr>
                </a:solidFill>
              </a:rPr>
              <a:t> </a:t>
            </a:r>
            <a:r>
              <a:rPr lang="en-US" altLang="ko-KR" sz="1000" err="1">
                <a:solidFill>
                  <a:schemeClr val="tx1">
                    <a:lumMod val="75000"/>
                    <a:lumOff val="25000"/>
                  </a:schemeClr>
                </a:solidFill>
              </a:rPr>
              <a:t>nacional</a:t>
            </a:r>
            <a:r>
              <a:rPr lang="en-US" altLang="ko-KR" sz="1000">
                <a:solidFill>
                  <a:schemeClr val="tx1">
                    <a:lumMod val="75000"/>
                    <a:lumOff val="25000"/>
                  </a:schemeClr>
                </a:solidFill>
              </a:rPr>
              <a:t>.</a:t>
            </a:r>
          </a:p>
          <a:p>
            <a:pPr marL="228600" indent="-228600">
              <a:spcAft>
                <a:spcPts val="200"/>
              </a:spcAft>
              <a:buFont typeface="+mj-lt"/>
              <a:buAutoNum type="arabicPeriod"/>
            </a:pPr>
            <a:r>
              <a:rPr lang="en-US" altLang="ko-KR" sz="1000" err="1">
                <a:solidFill>
                  <a:schemeClr val="tx1">
                    <a:lumMod val="75000"/>
                    <a:lumOff val="25000"/>
                  </a:schemeClr>
                </a:solidFill>
              </a:rPr>
              <a:t>Gestión</a:t>
            </a:r>
            <a:r>
              <a:rPr lang="en-US" altLang="ko-KR" sz="1000">
                <a:solidFill>
                  <a:schemeClr val="tx1">
                    <a:lumMod val="75000"/>
                    <a:lumOff val="25000"/>
                  </a:schemeClr>
                </a:solidFill>
              </a:rPr>
              <a:t> de </a:t>
            </a:r>
            <a:r>
              <a:rPr lang="en-US" altLang="ko-KR" sz="1000" err="1">
                <a:solidFill>
                  <a:schemeClr val="tx1">
                    <a:lumMod val="75000"/>
                    <a:lumOff val="25000"/>
                  </a:schemeClr>
                </a:solidFill>
              </a:rPr>
              <a:t>recursos</a:t>
            </a:r>
            <a:r>
              <a:rPr lang="en-US" altLang="ko-KR" sz="1000">
                <a:solidFill>
                  <a:schemeClr val="tx1">
                    <a:lumMod val="75000"/>
                    <a:lumOff val="25000"/>
                  </a:schemeClr>
                </a:solidFill>
              </a:rPr>
              <a:t> </a:t>
            </a:r>
            <a:r>
              <a:rPr lang="en-US" altLang="ko-KR" sz="1000" err="1">
                <a:solidFill>
                  <a:schemeClr val="tx1">
                    <a:lumMod val="75000"/>
                    <a:lumOff val="25000"/>
                  </a:schemeClr>
                </a:solidFill>
              </a:rPr>
              <a:t>adicionales</a:t>
            </a:r>
            <a:endParaRPr lang="en-US" altLang="ko-KR" sz="1000">
              <a:solidFill>
                <a:schemeClr val="tx1">
                  <a:lumMod val="75000"/>
                  <a:lumOff val="25000"/>
                </a:schemeClr>
              </a:solidFill>
            </a:endParaRPr>
          </a:p>
          <a:p>
            <a:pPr marL="228600" indent="-228600">
              <a:spcAft>
                <a:spcPts val="200"/>
              </a:spcAft>
              <a:buFont typeface="+mj-lt"/>
              <a:buAutoNum type="arabicPeriod"/>
            </a:pPr>
            <a:r>
              <a:rPr lang="en-US" altLang="ko-KR" sz="1000">
                <a:solidFill>
                  <a:schemeClr val="tx1">
                    <a:lumMod val="75000"/>
                    <a:lumOff val="25000"/>
                  </a:schemeClr>
                </a:solidFill>
              </a:rPr>
              <a:t>APP’s</a:t>
            </a:r>
          </a:p>
          <a:p>
            <a:pPr marL="228600" indent="-228600">
              <a:spcAft>
                <a:spcPts val="200"/>
              </a:spcAft>
              <a:buFont typeface="+mj-lt"/>
              <a:buAutoNum type="arabicPeriod"/>
            </a:pPr>
            <a:r>
              <a:rPr lang="es-MX" altLang="ko-KR" sz="1000">
                <a:solidFill>
                  <a:schemeClr val="tx1">
                    <a:lumMod val="75000"/>
                    <a:lumOff val="25000"/>
                  </a:schemeClr>
                </a:solidFill>
              </a:rPr>
              <a:t>Concurrencia y complementariedad con gestión local </a:t>
            </a:r>
          </a:p>
          <a:p>
            <a:pPr marL="171450" indent="-171450">
              <a:buFont typeface="Arial" panose="020B0604020202020204" pitchFamily="34" charset="0"/>
              <a:buChar char="•"/>
            </a:pPr>
            <a:endParaRPr lang="en-US" altLang="ko-KR" sz="1200">
              <a:solidFill>
                <a:schemeClr val="tx1">
                  <a:lumMod val="75000"/>
                  <a:lumOff val="25000"/>
                </a:schemeClr>
              </a:solidFill>
            </a:endParaRPr>
          </a:p>
        </p:txBody>
      </p:sp>
      <p:sp>
        <p:nvSpPr>
          <p:cNvPr id="27" name="Abrir llave 26">
            <a:extLst>
              <a:ext uri="{FF2B5EF4-FFF2-40B4-BE49-F238E27FC236}">
                <a16:creationId xmlns:a16="http://schemas.microsoft.com/office/drawing/2014/main" id="{98E9F735-0832-475D-9413-54872E8E9702}"/>
              </a:ext>
            </a:extLst>
          </p:cNvPr>
          <p:cNvSpPr/>
          <p:nvPr/>
        </p:nvSpPr>
        <p:spPr>
          <a:xfrm>
            <a:off x="9720053" y="1999442"/>
            <a:ext cx="281456" cy="13199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2837874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2 Título">
            <a:extLst>
              <a:ext uri="{FF2B5EF4-FFF2-40B4-BE49-F238E27FC236}">
                <a16:creationId xmlns:a16="http://schemas.microsoft.com/office/drawing/2014/main" id="{2E9EB148-2E7F-4591-B5BD-9B9BA5647B22}"/>
              </a:ext>
            </a:extLst>
          </p:cNvPr>
          <p:cNvSpPr txBox="1">
            <a:spLocks/>
          </p:cNvSpPr>
          <p:nvPr/>
        </p:nvSpPr>
        <p:spPr>
          <a:xfrm>
            <a:off x="374072" y="138545"/>
            <a:ext cx="5140041" cy="7143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Oferta Sectorial SDH (sin TM)</a:t>
            </a:r>
            <a:endParaRPr kumimoji="0" lang="es-CO"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9" name="Conector recto 8">
            <a:extLst>
              <a:ext uri="{FF2B5EF4-FFF2-40B4-BE49-F238E27FC236}">
                <a16:creationId xmlns:a16="http://schemas.microsoft.com/office/drawing/2014/main" id="{33B4621E-A376-4142-9646-7DBB4825EC4C}"/>
              </a:ext>
            </a:extLst>
          </p:cNvPr>
          <p:cNvCxnSpPr>
            <a:cxnSpLocks/>
          </p:cNvCxnSpPr>
          <p:nvPr/>
        </p:nvCxnSpPr>
        <p:spPr>
          <a:xfrm>
            <a:off x="5721927" y="138545"/>
            <a:ext cx="0" cy="3276599"/>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5" name="32 Título">
            <a:extLst>
              <a:ext uri="{FF2B5EF4-FFF2-40B4-BE49-F238E27FC236}">
                <a16:creationId xmlns:a16="http://schemas.microsoft.com/office/drawing/2014/main" id="{A18F413A-E48C-44FC-A4A3-F59F1F866371}"/>
              </a:ext>
            </a:extLst>
          </p:cNvPr>
          <p:cNvSpPr txBox="1">
            <a:spLocks/>
          </p:cNvSpPr>
          <p:nvPr/>
        </p:nvSpPr>
        <p:spPr>
          <a:xfrm>
            <a:off x="6470074" y="176710"/>
            <a:ext cx="4139830" cy="71437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Programas del Gobierno Nacional</a:t>
            </a:r>
            <a:endParaRPr kumimoji="0" lang="es-CO" sz="24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6" name="CuadroTexto 9">
            <a:extLst>
              <a:ext uri="{FF2B5EF4-FFF2-40B4-BE49-F238E27FC236}">
                <a16:creationId xmlns:a16="http://schemas.microsoft.com/office/drawing/2014/main" id="{EB4C43B5-18AC-4DEF-AF46-B13F71D27F72}"/>
              </a:ext>
            </a:extLst>
          </p:cNvPr>
          <p:cNvSpPr txBox="1">
            <a:spLocks/>
          </p:cNvSpPr>
          <p:nvPr/>
        </p:nvSpPr>
        <p:spPr>
          <a:xfrm>
            <a:off x="7637435" y="1094504"/>
            <a:ext cx="3085983" cy="2147460"/>
          </a:xfrm>
          <a:prstGeom prst="roundRect">
            <a:avLst/>
          </a:prstGeom>
          <a:noFill/>
          <a:ln w="3175">
            <a:solidFill>
              <a:srgbClr val="C00000"/>
            </a:solidFill>
          </a:ln>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Ingreso Solidario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Devolución del IVA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Jóvenes en Acción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Familias en Acción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2400" b="0" i="0" u="none" strike="noStrike" kern="1200" cap="none" spc="0" normalizeH="0" baseline="0" noProof="0">
                <a:ln>
                  <a:noFill/>
                </a:ln>
                <a:solidFill>
                  <a:srgbClr val="E7E6E6">
                    <a:lumMod val="25000"/>
                  </a:srgbClr>
                </a:solidFill>
                <a:effectLst/>
                <a:uLnTx/>
                <a:uFillTx/>
                <a:latin typeface="Calibri" panose="020F0502020204030204"/>
                <a:ea typeface="+mn-ea"/>
                <a:cs typeface="+mn-cs"/>
              </a:rPr>
              <a:t>Colombia Mayor</a:t>
            </a:r>
          </a:p>
        </p:txBody>
      </p:sp>
      <p:sp>
        <p:nvSpPr>
          <p:cNvPr id="43" name="Rectángulo: esquinas redondeadas 42">
            <a:extLst>
              <a:ext uri="{FF2B5EF4-FFF2-40B4-BE49-F238E27FC236}">
                <a16:creationId xmlns:a16="http://schemas.microsoft.com/office/drawing/2014/main" id="{8C604402-00A3-490F-8D6A-D9E1B0071103}"/>
              </a:ext>
            </a:extLst>
          </p:cNvPr>
          <p:cNvSpPr/>
          <p:nvPr/>
        </p:nvSpPr>
        <p:spPr>
          <a:xfrm>
            <a:off x="1582096" y="857784"/>
            <a:ext cx="3532504" cy="1133246"/>
          </a:xfrm>
          <a:prstGeom prst="roundRect">
            <a:avLst>
              <a:gd name="adj" fmla="val 4884"/>
            </a:avLst>
          </a:prstGeom>
          <a:solidFill>
            <a:schemeClr val="bg1">
              <a:lumMod val="95000"/>
            </a:schemeClr>
          </a:solidFill>
          <a:ln w="38100">
            <a:solidFill>
              <a:srgbClr val="FFC000"/>
            </a:solidFill>
          </a:ln>
        </p:spPr>
        <p:style>
          <a:lnRef idx="2">
            <a:schemeClr val="accent4"/>
          </a:lnRef>
          <a:fillRef idx="1">
            <a:schemeClr val="lt1"/>
          </a:fillRef>
          <a:effectRef idx="0">
            <a:schemeClr val="accent4"/>
          </a:effectRef>
          <a:fontRef idx="minor">
            <a:schemeClr val="dk1"/>
          </a:fontRef>
        </p:style>
        <p:txBody>
          <a:bodyPr t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1" i="0" u="none" strike="noStrike" kern="1200" cap="none" spc="0" normalizeH="0" baseline="0" noProof="0">
                <a:ln>
                  <a:noFill/>
                </a:ln>
                <a:solidFill>
                  <a:prstClr val="black"/>
                </a:solidFill>
                <a:effectLst/>
                <a:uLnTx/>
                <a:uFillTx/>
                <a:latin typeface="Calibri" panose="020F0502020204030204"/>
                <a:ea typeface="+mn-ea"/>
                <a:cs typeface="+mn-cs"/>
              </a:rPr>
              <a:t>Arriendo Solidario: SDHT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panose="020F0502020204030204"/>
                <a:ea typeface="+mn-ea"/>
                <a:cs typeface="+mn-cs"/>
              </a:rPr>
              <a:t>Beneficiarios: Hogares en condición de Pobreza y que no tienen vivienda propia.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panose="020F0502020204030204"/>
                <a:ea typeface="+mn-ea"/>
                <a:cs typeface="+mn-cs"/>
              </a:rPr>
              <a:t>Valor: $250.000</a:t>
            </a: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87313"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Rectángulo: esquinas redondeadas 43">
            <a:extLst>
              <a:ext uri="{FF2B5EF4-FFF2-40B4-BE49-F238E27FC236}">
                <a16:creationId xmlns:a16="http://schemas.microsoft.com/office/drawing/2014/main" id="{8965F222-CBC6-40E8-9390-7FFE9057A325}"/>
              </a:ext>
            </a:extLst>
          </p:cNvPr>
          <p:cNvSpPr/>
          <p:nvPr/>
        </p:nvSpPr>
        <p:spPr>
          <a:xfrm>
            <a:off x="1582096" y="2134844"/>
            <a:ext cx="3532504" cy="1515218"/>
          </a:xfrm>
          <a:prstGeom prst="roundRect">
            <a:avLst>
              <a:gd name="adj" fmla="val 4884"/>
            </a:avLst>
          </a:prstGeom>
          <a:solidFill>
            <a:schemeClr val="bg1">
              <a:lumMod val="95000"/>
            </a:schemeClr>
          </a:solidFill>
          <a:ln w="38100">
            <a:solidFill>
              <a:srgbClr val="FFC000"/>
            </a:solidFill>
          </a:ln>
        </p:spPr>
        <p:style>
          <a:lnRef idx="2">
            <a:schemeClr val="accent4"/>
          </a:lnRef>
          <a:fillRef idx="1">
            <a:schemeClr val="lt1"/>
          </a:fillRef>
          <a:effectRef idx="0">
            <a:schemeClr val="accent4"/>
          </a:effectRef>
          <a:fontRef idx="minor">
            <a:schemeClr val="dk1"/>
          </a:fontRef>
        </p:style>
        <p:txBody>
          <a:bodyPr t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Reto a la U</a:t>
            </a:r>
            <a:r>
              <a:rPr kumimoji="0" lang="es-CO" sz="1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sz="1400" b="1" i="0" u="none" strike="noStrike" kern="1200" cap="none" spc="0" normalizeH="0" baseline="0" noProof="0" dirty="0">
                <a:ln>
                  <a:noFill/>
                </a:ln>
                <a:solidFill>
                  <a:prstClr val="black"/>
                </a:solidFill>
                <a:effectLst/>
                <a:uLnTx/>
                <a:uFillTx/>
                <a:latin typeface="Calibri" panose="020F0502020204030204"/>
                <a:ea typeface="+mn-ea"/>
                <a:cs typeface="+mn-cs"/>
              </a:rPr>
              <a:t>SED</a:t>
            </a:r>
            <a:endParaRPr kumimoji="0" lang="es-CO"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Beneficiarios: Jóvenes que ingresan a la U y que hacen parte de un hogar en condición de Pobreza.</a:t>
            </a: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rPr>
              <a:t>Valor: Hasta </a:t>
            </a:r>
            <a:r>
              <a:rPr kumimoji="0" lang="es-MX" sz="1400" b="0" i="0" u="none" strike="noStrike" kern="1200" cap="none" spc="0" normalizeH="0" baseline="0" noProof="0" dirty="0">
                <a:ln>
                  <a:noFill/>
                </a:ln>
                <a:solidFill>
                  <a:prstClr val="black"/>
                </a:solidFill>
                <a:effectLst/>
                <a:uLnTx/>
                <a:uFillTx/>
                <a:latin typeface="Calibri" panose="020F0502020204030204"/>
                <a:ea typeface="+mn-ea"/>
                <a:cs typeface="+mn-cs"/>
              </a:rPr>
              <a:t>un SMMLV + ayudas de conectividad y sostenimiento</a:t>
            </a:r>
            <a:endParaRPr kumimoji="0" lang="es-CO"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7313"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Rectángulo: esquinas redondeadas 44">
            <a:extLst>
              <a:ext uri="{FF2B5EF4-FFF2-40B4-BE49-F238E27FC236}">
                <a16:creationId xmlns:a16="http://schemas.microsoft.com/office/drawing/2014/main" id="{2A88B93C-687B-407B-B0CD-150D7F2761BD}"/>
              </a:ext>
            </a:extLst>
          </p:cNvPr>
          <p:cNvSpPr/>
          <p:nvPr/>
        </p:nvSpPr>
        <p:spPr>
          <a:xfrm>
            <a:off x="1582096" y="3862790"/>
            <a:ext cx="3532504" cy="1136912"/>
          </a:xfrm>
          <a:prstGeom prst="roundRect">
            <a:avLst>
              <a:gd name="adj" fmla="val 4884"/>
            </a:avLst>
          </a:prstGeom>
          <a:solidFill>
            <a:schemeClr val="bg1">
              <a:lumMod val="95000"/>
            </a:schemeClr>
          </a:solidFill>
          <a:ln w="38100">
            <a:solidFill>
              <a:srgbClr val="FFC000"/>
            </a:solidFill>
          </a:ln>
        </p:spPr>
        <p:style>
          <a:lnRef idx="2">
            <a:schemeClr val="accent4"/>
          </a:lnRef>
          <a:fillRef idx="1">
            <a:schemeClr val="lt1"/>
          </a:fillRef>
          <a:effectRef idx="0">
            <a:schemeClr val="accent4"/>
          </a:effectRef>
          <a:fontRef idx="minor">
            <a:schemeClr val="dk1"/>
          </a:fontRef>
        </p:style>
        <p:txBody>
          <a:bodyPr t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a:ln>
                  <a:noFill/>
                </a:ln>
                <a:solidFill>
                  <a:prstClr val="black"/>
                </a:solidFill>
                <a:effectLst/>
                <a:uLnTx/>
                <a:uFillTx/>
                <a:latin typeface="Calibri" panose="020F0502020204030204"/>
                <a:ea typeface="+mn-ea"/>
                <a:cs typeface="+mn-cs"/>
              </a:rPr>
              <a:t>DAR</a:t>
            </a:r>
            <a:r>
              <a:rPr kumimoji="0" lang="es-CO" sz="14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s-ES" sz="1400" b="1" i="0" u="none" strike="noStrike" kern="1200" cap="none" spc="0" normalizeH="0" baseline="0" noProof="0">
                <a:ln>
                  <a:noFill/>
                </a:ln>
                <a:solidFill>
                  <a:prstClr val="black"/>
                </a:solidFill>
                <a:effectLst/>
                <a:uLnTx/>
                <a:uFillTx/>
                <a:latin typeface="Calibri" panose="020F0502020204030204"/>
                <a:ea typeface="+mn-ea"/>
                <a:cs typeface="+mn-cs"/>
              </a:rPr>
              <a:t>SDS (Recursos GEB)</a:t>
            </a:r>
            <a:endParaRPr kumimoji="0" lang="es-CO"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panose="020F0502020204030204"/>
                <a:ea typeface="+mn-ea"/>
                <a:cs typeface="+mn-cs"/>
              </a:rPr>
              <a:t>Beneficiarios: Personas pobres y vulnerables </a:t>
            </a:r>
            <a:r>
              <a:rPr kumimoji="0" lang="es-MX" sz="1400" b="0" i="0" u="none" strike="noStrike" kern="1200" cap="none" spc="0" normalizeH="0" baseline="0" noProof="0">
                <a:ln>
                  <a:noFill/>
                </a:ln>
                <a:solidFill>
                  <a:prstClr val="black"/>
                </a:solidFill>
                <a:effectLst/>
                <a:uLnTx/>
                <a:uFillTx/>
                <a:latin typeface="Calibri" panose="020F0502020204030204"/>
                <a:ea typeface="+mn-ea"/>
                <a:cs typeface="+mn-cs"/>
              </a:rPr>
              <a:t>sospechosos o positivos de </a:t>
            </a:r>
            <a:r>
              <a:rPr kumimoji="0" lang="es-MX" sz="1400" b="0" i="0" u="none" strike="noStrike" kern="1200" cap="none" spc="0" normalizeH="0" baseline="0" noProof="0" err="1">
                <a:ln>
                  <a:noFill/>
                </a:ln>
                <a:solidFill>
                  <a:prstClr val="black"/>
                </a:solidFill>
                <a:effectLst/>
                <a:uLnTx/>
                <a:uFillTx/>
                <a:latin typeface="Calibri" panose="020F0502020204030204"/>
                <a:ea typeface="+mn-ea"/>
                <a:cs typeface="+mn-cs"/>
              </a:rPr>
              <a:t>Covid</a:t>
            </a:r>
            <a:r>
              <a:rPr kumimoji="0" lang="es-MX" sz="14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panose="020F0502020204030204"/>
                <a:ea typeface="+mn-ea"/>
                <a:cs typeface="+mn-cs"/>
              </a:rPr>
              <a:t>Valor: $80.000 vulnerables y $120.000 </a:t>
            </a:r>
            <a:r>
              <a:rPr kumimoji="0" lang="es-MX" sz="1400" b="0" i="0" u="none" strike="noStrike" kern="1200" cap="none" spc="0" normalizeH="0" baseline="0" noProof="0">
                <a:ln>
                  <a:noFill/>
                </a:ln>
                <a:solidFill>
                  <a:prstClr val="black"/>
                </a:solidFill>
                <a:effectLst/>
                <a:uLnTx/>
                <a:uFillTx/>
                <a:latin typeface="Calibri" panose="020F0502020204030204"/>
                <a:ea typeface="+mn-ea"/>
                <a:cs typeface="+mn-cs"/>
              </a:rPr>
              <a:t>pobres</a:t>
            </a: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87313"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CuadroTexto 46">
            <a:extLst>
              <a:ext uri="{FF2B5EF4-FFF2-40B4-BE49-F238E27FC236}">
                <a16:creationId xmlns:a16="http://schemas.microsoft.com/office/drawing/2014/main" id="{BEE433FC-F42B-4F2D-9B46-EB0F00A6E81F}"/>
              </a:ext>
            </a:extLst>
          </p:cNvPr>
          <p:cNvSpPr txBox="1"/>
          <p:nvPr/>
        </p:nvSpPr>
        <p:spPr>
          <a:xfrm>
            <a:off x="7801477" y="3696756"/>
            <a:ext cx="3296014" cy="2600809"/>
          </a:xfrm>
          <a:prstGeom prst="rect">
            <a:avLst/>
          </a:prstGeom>
          <a:solidFill>
            <a:schemeClr val="bg1">
              <a:lumMod val="95000"/>
            </a:schemeClr>
          </a:solidFill>
          <a:ln w="38100">
            <a:solidFill>
              <a:srgbClr val="C00000"/>
            </a:solidFill>
          </a:ln>
        </p:spPr>
        <p:style>
          <a:lnRef idx="2">
            <a:schemeClr val="accent4"/>
          </a:lnRef>
          <a:fillRef idx="1">
            <a:schemeClr val="lt1"/>
          </a:fillRef>
          <a:effectRef idx="0">
            <a:schemeClr val="accent4"/>
          </a:effectRef>
          <a:fontRef idx="minor">
            <a:schemeClr val="dk1"/>
          </a:fontRef>
        </p:style>
        <p:txBody>
          <a:bodyPr tIns="90000" bIns="90000" rtlCol="0" anchor="t"/>
          <a:lstStyle>
            <a:defPPr>
              <a:defRPr lang="es-CO"/>
            </a:defPPr>
            <a:lvl1pPr lvl="0">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black"/>
                </a:solidFill>
                <a:effectLst/>
                <a:uLnTx/>
                <a:uFillTx/>
                <a:latin typeface="Calibri" panose="020F0502020204030204"/>
                <a:ea typeface="+mn-ea"/>
                <a:cs typeface="+mn-cs"/>
              </a:rPr>
              <a:t>SDIS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prstClr val="black"/>
                </a:solidFill>
                <a:effectLst/>
                <a:uLnTx/>
                <a:uFillTx/>
                <a:latin typeface="Calibri" panose="020F0502020204030204"/>
                <a:ea typeface="+mn-ea"/>
                <a:cs typeface="+mn-cs"/>
              </a:rPr>
              <a:t>Pobreza oculta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prstClr val="black"/>
                </a:solidFill>
                <a:effectLst/>
                <a:uLnTx/>
                <a:uFillTx/>
                <a:latin typeface="Calibri" panose="020F0502020204030204"/>
                <a:ea typeface="+mn-ea"/>
                <a:cs typeface="+mn-cs"/>
              </a:rPr>
              <a:t>Pobreza emergente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prstClr val="black"/>
                </a:solidFill>
                <a:effectLst/>
                <a:uLnTx/>
                <a:uFillTx/>
                <a:latin typeface="Calibri" panose="020F0502020204030204"/>
                <a:ea typeface="+mn-ea"/>
                <a:cs typeface="+mn-cs"/>
              </a:rPr>
              <a:t>Alimentación integral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black"/>
                </a:solidFill>
                <a:effectLst/>
                <a:uLnTx/>
                <a:uFillTx/>
                <a:latin typeface="Calibri" panose="020F0502020204030204"/>
                <a:ea typeface="+mn-ea"/>
                <a:cs typeface="+mn-cs"/>
              </a:rPr>
              <a:t>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prstClr val="black"/>
                </a:solidFill>
                <a:effectLst/>
                <a:uLnTx/>
                <a:uFillTx/>
                <a:latin typeface="Calibri" panose="020F0502020204030204"/>
                <a:ea typeface="+mn-ea"/>
                <a:cs typeface="+mn-cs"/>
              </a:rPr>
              <a:t>Jóvenes a la 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800" b="1" i="0" u="none" strike="noStrike" kern="1200" cap="none" spc="0" normalizeH="0" baseline="0" noProof="0">
                <a:ln>
                  <a:noFill/>
                </a:ln>
                <a:solidFill>
                  <a:prstClr val="black"/>
                </a:solidFill>
                <a:effectLst/>
                <a:uLnTx/>
                <a:uFillTx/>
                <a:latin typeface="Calibri" panose="020F0502020204030204"/>
                <a:ea typeface="+mn-ea"/>
                <a:cs typeface="+mn-cs"/>
              </a:rPr>
              <a:t>SDG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CO" sz="1800" b="0" i="0" u="none" strike="noStrike" kern="1200" cap="none" spc="0" normalizeH="0" baseline="0" noProof="0">
                <a:ln>
                  <a:noFill/>
                </a:ln>
                <a:solidFill>
                  <a:prstClr val="black"/>
                </a:solidFill>
                <a:effectLst/>
                <a:uLnTx/>
                <a:uFillTx/>
                <a:latin typeface="Calibri" panose="020F0502020204030204"/>
                <a:ea typeface="+mn-ea"/>
                <a:cs typeface="+mn-cs"/>
              </a:rPr>
              <a:t>Jóvenes en Paz</a:t>
            </a:r>
          </a:p>
        </p:txBody>
      </p:sp>
      <p:sp>
        <p:nvSpPr>
          <p:cNvPr id="19" name="Flecha: a la derecha 18">
            <a:extLst>
              <a:ext uri="{FF2B5EF4-FFF2-40B4-BE49-F238E27FC236}">
                <a16:creationId xmlns:a16="http://schemas.microsoft.com/office/drawing/2014/main" id="{902439EF-C40C-42E1-97E3-02CE3C2C9275}"/>
              </a:ext>
            </a:extLst>
          </p:cNvPr>
          <p:cNvSpPr/>
          <p:nvPr/>
        </p:nvSpPr>
        <p:spPr>
          <a:xfrm>
            <a:off x="5514114" y="4431932"/>
            <a:ext cx="2020528" cy="1191491"/>
          </a:xfrm>
          <a:prstGeom prst="rightArrow">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800" b="1" i="0" u="none" strike="noStrike" kern="1200" cap="none" spc="0" normalizeH="0" baseline="0" noProof="0">
                <a:ln>
                  <a:noFill/>
                </a:ln>
                <a:solidFill>
                  <a:prstClr val="black"/>
                </a:solidFill>
                <a:effectLst/>
                <a:uLnTx/>
                <a:uFillTx/>
                <a:latin typeface="Calibri" panose="020F0502020204030204"/>
                <a:ea typeface="+mn-ea"/>
                <a:cs typeface="+mn-cs"/>
              </a:rPr>
              <a:t>Próximamente</a:t>
            </a:r>
            <a:endParaRPr kumimoji="0" lang="es-CO"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0" name="Conector recto 49">
            <a:extLst>
              <a:ext uri="{FF2B5EF4-FFF2-40B4-BE49-F238E27FC236}">
                <a16:creationId xmlns:a16="http://schemas.microsoft.com/office/drawing/2014/main" id="{A6C741A1-0AAA-4DAE-949F-EE6FDE55E40F}"/>
              </a:ext>
            </a:extLst>
          </p:cNvPr>
          <p:cNvCxnSpPr>
            <a:cxnSpLocks/>
          </p:cNvCxnSpPr>
          <p:nvPr/>
        </p:nvCxnSpPr>
        <p:spPr>
          <a:xfrm flipH="1" flipV="1">
            <a:off x="5761260" y="3399342"/>
            <a:ext cx="6430740" cy="0"/>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descr="MANUAL DE IDENTIDAD">
            <a:extLst>
              <a:ext uri="{FF2B5EF4-FFF2-40B4-BE49-F238E27FC236}">
                <a16:creationId xmlns:a16="http://schemas.microsoft.com/office/drawing/2014/main" id="{38FC3019-48B9-44E2-AB66-A6C90D60E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88" y="2860544"/>
            <a:ext cx="1172923" cy="1136912"/>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n 26">
            <a:extLst>
              <a:ext uri="{FF2B5EF4-FFF2-40B4-BE49-F238E27FC236}">
                <a16:creationId xmlns:a16="http://schemas.microsoft.com/office/drawing/2014/main" id="{71E0EB45-3995-43CF-89A4-6B9547C648AC}"/>
              </a:ext>
            </a:extLst>
          </p:cNvPr>
          <p:cNvPicPr>
            <a:picLocks noChangeAspect="1"/>
          </p:cNvPicPr>
          <p:nvPr/>
        </p:nvPicPr>
        <p:blipFill rotWithShape="1">
          <a:blip r:embed="rId3"/>
          <a:srcRect r="1503"/>
          <a:stretch/>
        </p:blipFill>
        <p:spPr>
          <a:xfrm>
            <a:off x="5811483" y="1080650"/>
            <a:ext cx="1669969" cy="2124075"/>
          </a:xfrm>
          <a:prstGeom prst="rect">
            <a:avLst/>
          </a:prstGeom>
        </p:spPr>
      </p:pic>
      <p:sp>
        <p:nvSpPr>
          <p:cNvPr id="14" name="Rectángulo: esquinas redondeadas 13">
            <a:extLst>
              <a:ext uri="{FF2B5EF4-FFF2-40B4-BE49-F238E27FC236}">
                <a16:creationId xmlns:a16="http://schemas.microsoft.com/office/drawing/2014/main" id="{CCEA5162-43C7-4C87-845B-2A408DDC46B5}"/>
              </a:ext>
            </a:extLst>
          </p:cNvPr>
          <p:cNvSpPr/>
          <p:nvPr/>
        </p:nvSpPr>
        <p:spPr>
          <a:xfrm>
            <a:off x="1582096" y="5208085"/>
            <a:ext cx="3532504" cy="1191491"/>
          </a:xfrm>
          <a:prstGeom prst="roundRect">
            <a:avLst>
              <a:gd name="adj" fmla="val 4884"/>
            </a:avLst>
          </a:prstGeom>
          <a:solidFill>
            <a:schemeClr val="bg1">
              <a:lumMod val="95000"/>
            </a:schemeClr>
          </a:solidFill>
          <a:ln w="38100">
            <a:solidFill>
              <a:srgbClr val="FFC000"/>
            </a:solidFill>
          </a:ln>
        </p:spPr>
        <p:style>
          <a:lnRef idx="2">
            <a:schemeClr val="accent4"/>
          </a:lnRef>
          <a:fillRef idx="1">
            <a:schemeClr val="lt1"/>
          </a:fillRef>
          <a:effectRef idx="0">
            <a:schemeClr val="accent4"/>
          </a:effectRef>
          <a:fontRef idx="minor">
            <a:schemeClr val="dk1"/>
          </a:fontRef>
        </p:style>
        <p:txBody>
          <a:bodyPr tIns="90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400" b="1" i="0" u="none" strike="noStrike" kern="1200" cap="none" spc="0" normalizeH="0" baseline="0" noProof="0">
                <a:ln>
                  <a:noFill/>
                </a:ln>
                <a:solidFill>
                  <a:prstClr val="black"/>
                </a:solidFill>
                <a:effectLst/>
                <a:uLnTx/>
                <a:uFillTx/>
                <a:latin typeface="Calibri" panose="020F0502020204030204"/>
                <a:ea typeface="+mn-ea"/>
                <a:cs typeface="+mn-cs"/>
              </a:rPr>
              <a:t>Jóvenes reto:</a:t>
            </a:r>
            <a:endParaRPr kumimoji="0" lang="es-CO"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panose="020F0502020204030204"/>
                <a:ea typeface="+mn-ea"/>
                <a:cs typeface="+mn-cs"/>
              </a:rPr>
              <a:t>Beneficiarios: </a:t>
            </a:r>
            <a:r>
              <a:rPr kumimoji="0" lang="es-MX" sz="1400" b="0" i="0" u="none" strike="noStrike" kern="1200" cap="none" spc="0" normalizeH="0" baseline="0" noProof="0">
                <a:ln>
                  <a:noFill/>
                </a:ln>
                <a:solidFill>
                  <a:prstClr val="black"/>
                </a:solidFill>
                <a:effectLst/>
                <a:uLnTx/>
                <a:uFillTx/>
                <a:latin typeface="Calibri" panose="020F0502020204030204"/>
                <a:ea typeface="+mn-ea"/>
                <a:cs typeface="+mn-cs"/>
              </a:rPr>
              <a:t>Jóvenes entre 18-28 años con mayor puntaje del índice de vulnerabilidad juvenil.</a:t>
            </a: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a:ln>
                  <a:noFill/>
                </a:ln>
                <a:solidFill>
                  <a:prstClr val="black"/>
                </a:solidFill>
                <a:effectLst/>
                <a:uLnTx/>
                <a:uFillTx/>
                <a:latin typeface="Calibri" panose="020F0502020204030204"/>
                <a:ea typeface="+mn-ea"/>
                <a:cs typeface="+mn-cs"/>
              </a:rPr>
              <a:t>Valor: $</a:t>
            </a:r>
            <a:r>
              <a:rPr kumimoji="0" lang="es-MX" sz="1400" b="0" i="0" u="none" strike="noStrike" kern="1200" cap="none" spc="0" normalizeH="0" baseline="0" noProof="0">
                <a:ln>
                  <a:noFill/>
                </a:ln>
                <a:solidFill>
                  <a:prstClr val="black"/>
                </a:solidFill>
                <a:effectLst/>
                <a:uLnTx/>
                <a:uFillTx/>
                <a:latin typeface="Calibri" panose="020F0502020204030204"/>
                <a:ea typeface="+mn-ea"/>
                <a:cs typeface="+mn-cs"/>
              </a:rPr>
              <a:t>500.000</a:t>
            </a:r>
            <a:endParaRPr kumimoji="0" lang="es-CO"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87313" marR="0" lvl="0" indent="0" algn="l" defTabSz="914400" rtl="0" eaLnBrk="1" fontAlgn="auto" latinLnBrk="0" hangingPunct="1">
              <a:lnSpc>
                <a:spcPct val="100000"/>
              </a:lnSpc>
              <a:spcBef>
                <a:spcPts val="0"/>
              </a:spcBef>
              <a:spcAft>
                <a:spcPts val="0"/>
              </a:spcAft>
              <a:buClrTx/>
              <a:buSzTx/>
              <a:buFontTx/>
              <a:buNone/>
              <a:tabLst/>
              <a:defRPr/>
            </a:pPr>
            <a:endParaRPr kumimoji="0" lang="es-CO"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4476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dirty="0" err="1">
                <a:solidFill>
                  <a:schemeClr val="accent2">
                    <a:lumMod val="50000"/>
                  </a:schemeClr>
                </a:solidFill>
                <a:latin typeface="Calibri"/>
                <a:cs typeface="Calibri"/>
              </a:rPr>
              <a:t>Información</a:t>
            </a:r>
            <a:r>
              <a:rPr sz="3600" b="1" dirty="0">
                <a:solidFill>
                  <a:schemeClr val="accent2">
                    <a:lumMod val="50000"/>
                  </a:schemeClr>
                </a:solidFill>
                <a:latin typeface="Calibri"/>
                <a:cs typeface="Calibri"/>
              </a:rPr>
              <a:t> </a:t>
            </a:r>
            <a:r>
              <a:rPr lang="es-ES" sz="3600" spc="-20" dirty="0">
                <a:solidFill>
                  <a:schemeClr val="accent2">
                    <a:lumMod val="50000"/>
                  </a:schemeClr>
                </a:solidFill>
                <a:latin typeface="Calibri"/>
                <a:cs typeface="Calibri"/>
              </a:rPr>
              <a:t>estratégica</a:t>
            </a:r>
            <a:endParaRPr sz="3600" dirty="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848496" y="3615737"/>
            <a:ext cx="6030453" cy="4090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CO" sz="2800" dirty="0">
                <a:solidFill>
                  <a:srgbClr val="002060"/>
                </a:solidFill>
                <a:latin typeface="Century Gothic"/>
              </a:rPr>
              <a:t>Cupo de endeudamiento</a:t>
            </a:r>
            <a:endParaRPr lang="en-US" sz="2800" dirty="0">
              <a:ea typeface="+mn-lt"/>
              <a:cs typeface="+mn-lt"/>
            </a:endParaRPr>
          </a:p>
        </p:txBody>
      </p:sp>
    </p:spTree>
    <p:extLst>
      <p:ext uri="{BB962C8B-B14F-4D97-AF65-F5344CB8AC3E}">
        <p14:creationId xmlns:p14="http://schemas.microsoft.com/office/powerpoint/2010/main" val="3532531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620EBA-C069-4B3C-8D4E-8F033F0FB3F6}"/>
              </a:ext>
            </a:extLst>
          </p:cNvPr>
          <p:cNvSpPr txBox="1"/>
          <p:nvPr/>
        </p:nvSpPr>
        <p:spPr>
          <a:xfrm>
            <a:off x="5418161" y="373574"/>
            <a:ext cx="5704764" cy="523220"/>
          </a:xfrm>
          <a:prstGeom prst="rect">
            <a:avLst/>
          </a:prstGeom>
          <a:noFill/>
        </p:spPr>
        <p:txBody>
          <a:bodyPr wrap="square" rtlCol="0">
            <a:spAutoFit/>
          </a:bodyPr>
          <a:lstStyle/>
          <a:p>
            <a:pPr algn="r"/>
            <a:r>
              <a:rPr lang="es-CO" sz="2800">
                <a:solidFill>
                  <a:srgbClr val="C00000"/>
                </a:solidFill>
              </a:rPr>
              <a:t>Cupo de endeudamiento 2020 - 2024</a:t>
            </a:r>
          </a:p>
        </p:txBody>
      </p:sp>
      <p:sp>
        <p:nvSpPr>
          <p:cNvPr id="4" name="Google Shape;76;p15">
            <a:extLst>
              <a:ext uri="{FF2B5EF4-FFF2-40B4-BE49-F238E27FC236}">
                <a16:creationId xmlns:a16="http://schemas.microsoft.com/office/drawing/2014/main" id="{AF2677C5-92E4-41B1-A291-FD65A9BB454C}"/>
              </a:ext>
            </a:extLst>
          </p:cNvPr>
          <p:cNvSpPr txBox="1"/>
          <p:nvPr/>
        </p:nvSpPr>
        <p:spPr>
          <a:xfrm>
            <a:off x="9056276" y="5164322"/>
            <a:ext cx="2452855" cy="1146244"/>
          </a:xfrm>
          <a:prstGeom prst="rect">
            <a:avLst/>
          </a:prstGeom>
          <a:noFill/>
          <a:ln>
            <a:noFill/>
          </a:ln>
        </p:spPr>
        <p:txBody>
          <a:bodyPr spcFirstLastPara="1" wrap="square" lIns="68569" tIns="34275" rIns="68569" bIns="34275" anchor="t" anchorCtr="0">
            <a:noAutofit/>
          </a:bodyPr>
          <a:lstStyle/>
          <a:p>
            <a:r>
              <a:rPr lang="es-ES" sz="1200">
                <a:solidFill>
                  <a:schemeClr val="tx1">
                    <a:lumMod val="50000"/>
                    <a:lumOff val="50000"/>
                  </a:schemeClr>
                </a:solidFill>
                <a:ea typeface="Barlow"/>
                <a:cs typeface="Barlow"/>
                <a:sym typeface="Barlow"/>
              </a:rPr>
              <a:t>* </a:t>
            </a:r>
            <a:r>
              <a:rPr lang="es-ES" sz="1200" b="1">
                <a:solidFill>
                  <a:schemeClr val="tx1">
                    <a:lumMod val="50000"/>
                    <a:lumOff val="50000"/>
                  </a:schemeClr>
                </a:solidFill>
                <a:ea typeface="Barlow"/>
                <a:cs typeface="Barlow"/>
                <a:sym typeface="Barlow"/>
              </a:rPr>
              <a:t>Nota:</a:t>
            </a:r>
            <a:r>
              <a:rPr lang="es-ES" sz="1200">
                <a:solidFill>
                  <a:schemeClr val="tx1">
                    <a:lumMod val="50000"/>
                    <a:lumOff val="50000"/>
                  </a:schemeClr>
                </a:solidFill>
                <a:ea typeface="Barlow"/>
                <a:cs typeface="Barlow"/>
                <a:sym typeface="Barlow"/>
              </a:rPr>
              <a:t> La inversión de los FDL incluye $270.000 millones para atender el Sistema Bogotá Solidaria en Casa y $270.000 millones para reactivación económica.</a:t>
            </a:r>
          </a:p>
        </p:txBody>
      </p:sp>
      <p:pic>
        <p:nvPicPr>
          <p:cNvPr id="5" name="Imagen 4">
            <a:extLst>
              <a:ext uri="{FF2B5EF4-FFF2-40B4-BE49-F238E27FC236}">
                <a16:creationId xmlns:a16="http://schemas.microsoft.com/office/drawing/2014/main" id="{38B80079-8A82-479D-A564-8103E3926C31}"/>
              </a:ext>
            </a:extLst>
          </p:cNvPr>
          <p:cNvPicPr>
            <a:picLocks noChangeAspect="1"/>
          </p:cNvPicPr>
          <p:nvPr/>
        </p:nvPicPr>
        <p:blipFill>
          <a:blip r:embed="rId2"/>
          <a:stretch>
            <a:fillRect/>
          </a:stretch>
        </p:blipFill>
        <p:spPr>
          <a:xfrm>
            <a:off x="1434903" y="1094553"/>
            <a:ext cx="8568849" cy="6069871"/>
          </a:xfrm>
          <a:prstGeom prst="rect">
            <a:avLst/>
          </a:prstGeom>
        </p:spPr>
      </p:pic>
      <p:sp>
        <p:nvSpPr>
          <p:cNvPr id="6" name="Título 1">
            <a:extLst>
              <a:ext uri="{FF2B5EF4-FFF2-40B4-BE49-F238E27FC236}">
                <a16:creationId xmlns:a16="http://schemas.microsoft.com/office/drawing/2014/main" id="{96AED8C2-4958-47BB-9702-926881E06072}"/>
              </a:ext>
            </a:extLst>
          </p:cNvPr>
          <p:cNvSpPr>
            <a:spLocks noGrp="1"/>
          </p:cNvSpPr>
          <p:nvPr/>
        </p:nvSpPr>
        <p:spPr>
          <a:xfrm>
            <a:off x="1209828" y="837358"/>
            <a:ext cx="10170596" cy="765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E3022E"/>
                </a:solidFill>
                <a:latin typeface="Arial Narrow" panose="020B0606020202030204" pitchFamily="34" charset="0"/>
                <a:ea typeface="+mj-ea"/>
                <a:cs typeface="+mj-cs"/>
              </a:defRPr>
            </a:lvl1pPr>
          </a:lstStyle>
          <a:p>
            <a:r>
              <a:rPr lang="es-MX" altLang="es-CO" sz="3000">
                <a:solidFill>
                  <a:srgbClr val="C00000"/>
                </a:solidFill>
                <a:latin typeface="+mn-lt"/>
                <a:cs typeface="Arial"/>
              </a:rPr>
              <a:t>Inversión por sectores </a:t>
            </a:r>
            <a:r>
              <a:rPr lang="es-MX" altLang="es-CO" sz="3000">
                <a:solidFill>
                  <a:schemeClr val="tx1">
                    <a:lumMod val="50000"/>
                    <a:lumOff val="50000"/>
                  </a:schemeClr>
                </a:solidFill>
                <a:latin typeface="+mn-lt"/>
                <a:cs typeface="Arial"/>
              </a:rPr>
              <a:t>Plan Distrital de Desarrollo </a:t>
            </a:r>
            <a:r>
              <a:rPr lang="es-MX" altLang="es-CO" sz="3000">
                <a:solidFill>
                  <a:srgbClr val="C00000"/>
                </a:solidFill>
                <a:latin typeface="+mn-lt"/>
                <a:cs typeface="Arial"/>
              </a:rPr>
              <a:t>2020-2024</a:t>
            </a:r>
          </a:p>
        </p:txBody>
      </p:sp>
    </p:spTree>
    <p:extLst>
      <p:ext uri="{BB962C8B-B14F-4D97-AF65-F5344CB8AC3E}">
        <p14:creationId xmlns:p14="http://schemas.microsoft.com/office/powerpoint/2010/main" val="1233505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045C9E-13D5-4919-AE14-BA67072791BA}"/>
              </a:ext>
            </a:extLst>
          </p:cNvPr>
          <p:cNvSpPr txBox="1"/>
          <p:nvPr/>
        </p:nvSpPr>
        <p:spPr>
          <a:xfrm>
            <a:off x="5398001" y="362293"/>
            <a:ext cx="5814183" cy="769441"/>
          </a:xfrm>
          <a:prstGeom prst="rect">
            <a:avLst/>
          </a:prstGeom>
          <a:noFill/>
        </p:spPr>
        <p:txBody>
          <a:bodyPr wrap="square" rtlCol="0">
            <a:spAutoFit/>
          </a:bodyPr>
          <a:lstStyle/>
          <a:p>
            <a:pPr algn="r"/>
            <a:r>
              <a:rPr lang="es-CO" sz="2800" dirty="0">
                <a:solidFill>
                  <a:srgbClr val="C00000"/>
                </a:solidFill>
              </a:rPr>
              <a:t>Cupo de endeudamiento 2020 – 2024</a:t>
            </a:r>
          </a:p>
          <a:p>
            <a:pPr algn="r"/>
            <a:r>
              <a:rPr lang="es-CO" sz="1600" dirty="0">
                <a:solidFill>
                  <a:srgbClr val="C00000"/>
                </a:solidFill>
              </a:rPr>
              <a:t>¿Cómo se va a financiar?</a:t>
            </a:r>
            <a:endParaRPr lang="es-CO" sz="2800" dirty="0">
              <a:solidFill>
                <a:srgbClr val="C00000"/>
              </a:solidFill>
            </a:endParaRPr>
          </a:p>
        </p:txBody>
      </p:sp>
      <p:grpSp>
        <p:nvGrpSpPr>
          <p:cNvPr id="4" name="Grupo 3">
            <a:extLst>
              <a:ext uri="{FF2B5EF4-FFF2-40B4-BE49-F238E27FC236}">
                <a16:creationId xmlns:a16="http://schemas.microsoft.com/office/drawing/2014/main" id="{202E448A-7E2A-4DFB-8C6B-C7922F3B021C}"/>
              </a:ext>
            </a:extLst>
          </p:cNvPr>
          <p:cNvGrpSpPr/>
          <p:nvPr/>
        </p:nvGrpSpPr>
        <p:grpSpPr>
          <a:xfrm>
            <a:off x="998806" y="1300945"/>
            <a:ext cx="10438228" cy="4933641"/>
            <a:chOff x="352171" y="771771"/>
            <a:chExt cx="8237326" cy="3956648"/>
          </a:xfrm>
        </p:grpSpPr>
        <p:pic>
          <p:nvPicPr>
            <p:cNvPr id="5" name="Google Shape;87;p16">
              <a:extLst>
                <a:ext uri="{FF2B5EF4-FFF2-40B4-BE49-F238E27FC236}">
                  <a16:creationId xmlns:a16="http://schemas.microsoft.com/office/drawing/2014/main" id="{08B1D4E6-5DBA-4B94-98C4-A9A4E01D2398}"/>
                </a:ext>
              </a:extLst>
            </p:cNvPr>
            <p:cNvPicPr preferRelativeResize="0"/>
            <p:nvPr/>
          </p:nvPicPr>
          <p:blipFill rotWithShape="1">
            <a:blip r:embed="rId2">
              <a:alphaModFix/>
            </a:blip>
            <a:srcRect/>
            <a:stretch/>
          </p:blipFill>
          <p:spPr>
            <a:xfrm>
              <a:off x="352171" y="921644"/>
              <a:ext cx="3853575" cy="3806775"/>
            </a:xfrm>
            <a:prstGeom prst="rect">
              <a:avLst/>
            </a:prstGeom>
            <a:noFill/>
            <a:ln>
              <a:noFill/>
            </a:ln>
          </p:spPr>
        </p:pic>
        <p:pic>
          <p:nvPicPr>
            <p:cNvPr id="6" name="Google Shape;88;p16">
              <a:extLst>
                <a:ext uri="{FF2B5EF4-FFF2-40B4-BE49-F238E27FC236}">
                  <a16:creationId xmlns:a16="http://schemas.microsoft.com/office/drawing/2014/main" id="{721FB95E-FD7D-4A9E-BE32-B6EA4E6FC1EE}"/>
                </a:ext>
              </a:extLst>
            </p:cNvPr>
            <p:cNvPicPr preferRelativeResize="0"/>
            <p:nvPr/>
          </p:nvPicPr>
          <p:blipFill rotWithShape="1">
            <a:blip r:embed="rId3">
              <a:alphaModFix/>
            </a:blip>
            <a:srcRect/>
            <a:stretch/>
          </p:blipFill>
          <p:spPr>
            <a:xfrm>
              <a:off x="3597892" y="1559604"/>
              <a:ext cx="3755039" cy="2503166"/>
            </a:xfrm>
            <a:prstGeom prst="rect">
              <a:avLst/>
            </a:prstGeom>
            <a:noFill/>
            <a:ln>
              <a:noFill/>
            </a:ln>
          </p:spPr>
        </p:pic>
        <p:sp>
          <p:nvSpPr>
            <p:cNvPr id="7" name="Google Shape;89;p16">
              <a:extLst>
                <a:ext uri="{FF2B5EF4-FFF2-40B4-BE49-F238E27FC236}">
                  <a16:creationId xmlns:a16="http://schemas.microsoft.com/office/drawing/2014/main" id="{7CF8F64D-A21C-4F35-9C85-889177B39EF4}"/>
                </a:ext>
              </a:extLst>
            </p:cNvPr>
            <p:cNvSpPr/>
            <p:nvPr/>
          </p:nvSpPr>
          <p:spPr>
            <a:xfrm>
              <a:off x="7210285" y="1857815"/>
              <a:ext cx="1379212" cy="1842923"/>
            </a:xfrm>
            <a:prstGeom prst="roundRect">
              <a:avLst>
                <a:gd name="adj" fmla="val 6178"/>
              </a:avLst>
            </a:prstGeom>
            <a:solidFill>
              <a:srgbClr val="F5B02A"/>
            </a:solidFill>
            <a:ln>
              <a:noFill/>
            </a:ln>
            <a:effectLst>
              <a:outerShdw blurRad="50800" dist="38100" dir="2700000" algn="tl" rotWithShape="0">
                <a:srgbClr val="000000">
                  <a:alpha val="40000"/>
                </a:srgbClr>
              </a:outerShdw>
            </a:effectLst>
          </p:spPr>
          <p:txBody>
            <a:bodyPr spcFirstLastPara="1" wrap="square" lIns="68569" tIns="34275" rIns="68569" bIns="34275" anchor="ctr" anchorCtr="0">
              <a:noAutofit/>
            </a:bodyPr>
            <a:lstStyle/>
            <a:p>
              <a:pPr algn="ctr"/>
              <a:r>
                <a:rPr lang="es-CO" sz="1400">
                  <a:solidFill>
                    <a:schemeClr val="dk1"/>
                  </a:solidFill>
                  <a:ea typeface="Calibri"/>
                  <a:cs typeface="Calibri"/>
                  <a:sym typeface="Calibri"/>
                </a:rPr>
                <a:t>Total presupuesto para inversión:</a:t>
              </a:r>
              <a:endParaRPr sz="1400"/>
            </a:p>
            <a:p>
              <a:pPr algn="ctr"/>
              <a:r>
                <a:rPr lang="es-CO" sz="3200" b="1">
                  <a:solidFill>
                    <a:schemeClr val="dk1"/>
                  </a:solidFill>
                  <a:ea typeface="Calibri"/>
                  <a:cs typeface="Calibri"/>
                  <a:sym typeface="Calibri"/>
                </a:rPr>
                <a:t>$109,3</a:t>
              </a:r>
              <a:br>
                <a:rPr lang="es-CO" sz="1350">
                  <a:solidFill>
                    <a:schemeClr val="lt1"/>
                  </a:solidFill>
                  <a:ea typeface="Calibri"/>
                  <a:cs typeface="Calibri"/>
                  <a:sym typeface="Calibri"/>
                </a:rPr>
              </a:br>
              <a:r>
                <a:rPr lang="es-CO" sz="1350">
                  <a:solidFill>
                    <a:schemeClr val="dk1"/>
                  </a:solidFill>
                  <a:ea typeface="Calibri"/>
                  <a:cs typeface="Calibri"/>
                  <a:sym typeface="Calibri"/>
                </a:rPr>
                <a:t>billones</a:t>
              </a:r>
              <a:endParaRPr sz="1050"/>
            </a:p>
            <a:p>
              <a:endParaRPr sz="1350">
                <a:solidFill>
                  <a:schemeClr val="dk1"/>
                </a:solidFill>
                <a:ea typeface="Calibri"/>
                <a:cs typeface="Calibri"/>
                <a:sym typeface="Calibri"/>
              </a:endParaRPr>
            </a:p>
          </p:txBody>
        </p:sp>
        <p:sp>
          <p:nvSpPr>
            <p:cNvPr id="8" name="Google Shape;90;p16">
              <a:extLst>
                <a:ext uri="{FF2B5EF4-FFF2-40B4-BE49-F238E27FC236}">
                  <a16:creationId xmlns:a16="http://schemas.microsoft.com/office/drawing/2014/main" id="{9D2E776F-D1E0-48E6-B170-77BB18FE2336}"/>
                </a:ext>
              </a:extLst>
            </p:cNvPr>
            <p:cNvSpPr txBox="1"/>
            <p:nvPr/>
          </p:nvSpPr>
          <p:spPr>
            <a:xfrm>
              <a:off x="6656147" y="2347924"/>
              <a:ext cx="922188" cy="984404"/>
            </a:xfrm>
            <a:prstGeom prst="rect">
              <a:avLst/>
            </a:prstGeom>
            <a:noFill/>
            <a:ln>
              <a:noFill/>
            </a:ln>
          </p:spPr>
          <p:txBody>
            <a:bodyPr spcFirstLastPara="1" wrap="square" lIns="68569" tIns="34275" rIns="68569" bIns="34275" anchor="t" anchorCtr="0">
              <a:noAutofit/>
            </a:bodyPr>
            <a:lstStyle/>
            <a:p>
              <a:r>
                <a:rPr lang="es-CO" sz="4500">
                  <a:solidFill>
                    <a:schemeClr val="dk1"/>
                  </a:solidFill>
                  <a:ea typeface="Calibri"/>
                  <a:cs typeface="Calibri"/>
                  <a:sym typeface="Calibri"/>
                </a:rPr>
                <a:t>=</a:t>
              </a:r>
              <a:endParaRPr sz="1050"/>
            </a:p>
          </p:txBody>
        </p:sp>
        <p:sp>
          <p:nvSpPr>
            <p:cNvPr id="9" name="Google Shape;91;p16">
              <a:extLst>
                <a:ext uri="{FF2B5EF4-FFF2-40B4-BE49-F238E27FC236}">
                  <a16:creationId xmlns:a16="http://schemas.microsoft.com/office/drawing/2014/main" id="{94582FEC-E9D9-4C36-B332-2F4B5AB550A5}"/>
                </a:ext>
              </a:extLst>
            </p:cNvPr>
            <p:cNvSpPr txBox="1"/>
            <p:nvPr/>
          </p:nvSpPr>
          <p:spPr>
            <a:xfrm>
              <a:off x="636743" y="2338991"/>
              <a:ext cx="922275" cy="900225"/>
            </a:xfrm>
            <a:prstGeom prst="rect">
              <a:avLst/>
            </a:prstGeom>
            <a:noFill/>
            <a:ln>
              <a:noFill/>
            </a:ln>
          </p:spPr>
          <p:txBody>
            <a:bodyPr spcFirstLastPara="1" wrap="square" lIns="68569" tIns="34275" rIns="68569" bIns="34275" anchor="t" anchorCtr="0">
              <a:noAutofit/>
            </a:bodyPr>
            <a:lstStyle/>
            <a:p>
              <a:r>
                <a:rPr lang="es-CO" sz="1400">
                  <a:solidFill>
                    <a:srgbClr val="F2F2F2"/>
                  </a:solidFill>
                  <a:ea typeface="Calibri"/>
                  <a:cs typeface="Calibri"/>
                  <a:sym typeface="Calibri"/>
                </a:rPr>
                <a:t>Ingresos corrientes</a:t>
              </a:r>
              <a:endParaRPr sz="1400"/>
            </a:p>
            <a:p>
              <a:r>
                <a:rPr lang="es-CO" sz="1400">
                  <a:solidFill>
                    <a:srgbClr val="F2F2F2"/>
                  </a:solidFill>
                  <a:ea typeface="Calibri"/>
                  <a:cs typeface="Calibri"/>
                  <a:sym typeface="Calibri"/>
                </a:rPr>
                <a:t>$71,1</a:t>
              </a:r>
              <a:endParaRPr sz="1400"/>
            </a:p>
            <a:p>
              <a:r>
                <a:rPr lang="es-CO" sz="1800" b="1">
                  <a:solidFill>
                    <a:srgbClr val="F2F2F2"/>
                  </a:solidFill>
                  <a:ea typeface="Calibri"/>
                  <a:cs typeface="Calibri"/>
                  <a:sym typeface="Calibri"/>
                </a:rPr>
                <a:t>50,8%</a:t>
              </a:r>
              <a:endParaRPr sz="1050"/>
            </a:p>
          </p:txBody>
        </p:sp>
        <p:sp>
          <p:nvSpPr>
            <p:cNvPr id="10" name="Google Shape;92;p16">
              <a:extLst>
                <a:ext uri="{FF2B5EF4-FFF2-40B4-BE49-F238E27FC236}">
                  <a16:creationId xmlns:a16="http://schemas.microsoft.com/office/drawing/2014/main" id="{CDCEF0B1-D273-41F4-AC69-AF0C1595823E}"/>
                </a:ext>
              </a:extLst>
            </p:cNvPr>
            <p:cNvSpPr txBox="1"/>
            <p:nvPr/>
          </p:nvSpPr>
          <p:spPr>
            <a:xfrm>
              <a:off x="2757665" y="3537691"/>
              <a:ext cx="1066130" cy="438750"/>
            </a:xfrm>
            <a:prstGeom prst="rect">
              <a:avLst/>
            </a:prstGeom>
            <a:noFill/>
            <a:ln>
              <a:noFill/>
            </a:ln>
          </p:spPr>
          <p:txBody>
            <a:bodyPr spcFirstLastPara="1" wrap="square" lIns="68569" tIns="34275" rIns="68569" bIns="34275" anchor="t" anchorCtr="0">
              <a:noAutofit/>
            </a:bodyPr>
            <a:lstStyle/>
            <a:p>
              <a:r>
                <a:rPr lang="es-CO" sz="1400">
                  <a:solidFill>
                    <a:schemeClr val="bg1"/>
                  </a:solidFill>
                  <a:ea typeface="Calibri"/>
                  <a:cs typeface="Calibri"/>
                  <a:sym typeface="Calibri"/>
                </a:rPr>
                <a:t>Transferencias </a:t>
              </a:r>
              <a:br>
                <a:rPr lang="es-CO" sz="1400">
                  <a:solidFill>
                    <a:schemeClr val="bg1"/>
                  </a:solidFill>
                  <a:ea typeface="Calibri"/>
                  <a:cs typeface="Calibri"/>
                  <a:sym typeface="Calibri"/>
                </a:rPr>
              </a:br>
              <a:r>
                <a:rPr lang="es-CO" sz="1400">
                  <a:solidFill>
                    <a:schemeClr val="bg1"/>
                  </a:solidFill>
                  <a:ea typeface="Calibri"/>
                  <a:cs typeface="Calibri"/>
                  <a:sym typeface="Calibri"/>
                </a:rPr>
                <a:t>$26,7</a:t>
              </a:r>
              <a:endParaRPr sz="1400">
                <a:solidFill>
                  <a:schemeClr val="bg1"/>
                </a:solidFill>
              </a:endParaRPr>
            </a:p>
          </p:txBody>
        </p:sp>
        <p:sp>
          <p:nvSpPr>
            <p:cNvPr id="11" name="Google Shape;93;p16">
              <a:extLst>
                <a:ext uri="{FF2B5EF4-FFF2-40B4-BE49-F238E27FC236}">
                  <a16:creationId xmlns:a16="http://schemas.microsoft.com/office/drawing/2014/main" id="{EE991006-D16F-4BDC-A1A6-B2EB6F60823F}"/>
                </a:ext>
              </a:extLst>
            </p:cNvPr>
            <p:cNvSpPr txBox="1"/>
            <p:nvPr/>
          </p:nvSpPr>
          <p:spPr>
            <a:xfrm>
              <a:off x="2917406" y="1451477"/>
              <a:ext cx="1151876" cy="946350"/>
            </a:xfrm>
            <a:prstGeom prst="rect">
              <a:avLst/>
            </a:prstGeom>
            <a:noFill/>
            <a:ln>
              <a:noFill/>
            </a:ln>
          </p:spPr>
          <p:txBody>
            <a:bodyPr spcFirstLastPara="1" wrap="square" lIns="68569" tIns="34275" rIns="68569" bIns="34275" anchor="t" anchorCtr="0">
              <a:noAutofit/>
            </a:bodyPr>
            <a:lstStyle/>
            <a:p>
              <a:r>
                <a:rPr lang="es-CO" sz="1300">
                  <a:solidFill>
                    <a:schemeClr val="bg2"/>
                  </a:solidFill>
                  <a:ea typeface="Calibri"/>
                  <a:cs typeface="Calibri"/>
                  <a:sym typeface="Calibri"/>
                </a:rPr>
                <a:t>Deuda</a:t>
              </a:r>
            </a:p>
            <a:p>
              <a:r>
                <a:rPr lang="es-CO" sz="1300">
                  <a:solidFill>
                    <a:schemeClr val="bg2"/>
                  </a:solidFill>
                  <a:ea typeface="Calibri"/>
                  <a:cs typeface="Calibri"/>
                  <a:sym typeface="Calibri"/>
                </a:rPr>
                <a:t>$10,79 +</a:t>
              </a:r>
            </a:p>
            <a:p>
              <a:r>
                <a:rPr lang="es-CO" sz="1300">
                  <a:solidFill>
                    <a:schemeClr val="bg2"/>
                  </a:solidFill>
                  <a:ea typeface="Calibri"/>
                  <a:cs typeface="Calibri"/>
                  <a:sym typeface="Calibri"/>
                </a:rPr>
                <a:t>Otros ingresos </a:t>
              </a:r>
              <a:br>
                <a:rPr lang="es-CO" sz="1300">
                  <a:solidFill>
                    <a:schemeClr val="bg2"/>
                  </a:solidFill>
                  <a:ea typeface="Calibri"/>
                  <a:cs typeface="Calibri"/>
                  <a:sym typeface="Calibri"/>
                </a:rPr>
              </a:br>
              <a:r>
                <a:rPr lang="es-CO" sz="1300">
                  <a:solidFill>
                    <a:schemeClr val="bg2"/>
                  </a:solidFill>
                  <a:ea typeface="Calibri"/>
                  <a:cs typeface="Calibri"/>
                  <a:sym typeface="Calibri"/>
                </a:rPr>
                <a:t>de capital </a:t>
              </a:r>
              <a:endParaRPr sz="1300">
                <a:solidFill>
                  <a:schemeClr val="bg2"/>
                </a:solidFill>
              </a:endParaRPr>
            </a:p>
            <a:p>
              <a:r>
                <a:rPr lang="es-CO" sz="1300">
                  <a:solidFill>
                    <a:schemeClr val="bg2"/>
                  </a:solidFill>
                  <a:ea typeface="Calibri"/>
                  <a:cs typeface="Calibri"/>
                  <a:sym typeface="Calibri"/>
                </a:rPr>
                <a:t>$24,5  </a:t>
              </a:r>
              <a:endParaRPr sz="1300">
                <a:solidFill>
                  <a:schemeClr val="bg2"/>
                </a:solidFill>
              </a:endParaRPr>
            </a:p>
            <a:p>
              <a:endParaRPr sz="1300" b="1">
                <a:ea typeface="Arial Narrow"/>
                <a:cs typeface="Arial Narrow"/>
                <a:sym typeface="Arial Narrow"/>
              </a:endParaRPr>
            </a:p>
          </p:txBody>
        </p:sp>
        <p:sp>
          <p:nvSpPr>
            <p:cNvPr id="12" name="Google Shape;94;p16">
              <a:extLst>
                <a:ext uri="{FF2B5EF4-FFF2-40B4-BE49-F238E27FC236}">
                  <a16:creationId xmlns:a16="http://schemas.microsoft.com/office/drawing/2014/main" id="{B0F60DBB-BC88-4379-8C0A-6FF601983508}"/>
                </a:ext>
              </a:extLst>
            </p:cNvPr>
            <p:cNvSpPr txBox="1"/>
            <p:nvPr/>
          </p:nvSpPr>
          <p:spPr>
            <a:xfrm>
              <a:off x="2252108" y="1022649"/>
              <a:ext cx="587025" cy="784800"/>
            </a:xfrm>
            <a:prstGeom prst="rect">
              <a:avLst/>
            </a:prstGeom>
            <a:noFill/>
            <a:ln>
              <a:noFill/>
            </a:ln>
          </p:spPr>
          <p:txBody>
            <a:bodyPr spcFirstLastPara="1" wrap="square" lIns="68569" tIns="34275" rIns="68569" bIns="34275" anchor="t" anchorCtr="0">
              <a:noAutofit/>
            </a:bodyPr>
            <a:lstStyle/>
            <a:p>
              <a:r>
                <a:rPr lang="es-CO" sz="900">
                  <a:solidFill>
                    <a:srgbClr val="F2F2F2"/>
                  </a:solidFill>
                  <a:ea typeface="Calibri"/>
                  <a:cs typeface="Calibri"/>
                  <a:sym typeface="Calibri"/>
                </a:rPr>
                <a:t>Capital privado (</a:t>
              </a:r>
              <a:r>
                <a:rPr lang="es-CO" sz="900" err="1">
                  <a:solidFill>
                    <a:srgbClr val="F2F2F2"/>
                  </a:solidFill>
                  <a:ea typeface="Calibri"/>
                  <a:cs typeface="Calibri"/>
                  <a:sym typeface="Calibri"/>
                </a:rPr>
                <a:t>APPs</a:t>
              </a:r>
              <a:r>
                <a:rPr lang="es-CO" sz="900">
                  <a:solidFill>
                    <a:srgbClr val="F2F2F2"/>
                  </a:solidFill>
                  <a:ea typeface="Calibri"/>
                  <a:cs typeface="Calibri"/>
                  <a:sym typeface="Calibri"/>
                </a:rPr>
                <a:t>)</a:t>
              </a:r>
              <a:endParaRPr sz="1050"/>
            </a:p>
            <a:p>
              <a:r>
                <a:rPr lang="es-CO" sz="900">
                  <a:solidFill>
                    <a:srgbClr val="F2F2F2"/>
                  </a:solidFill>
                  <a:ea typeface="Calibri"/>
                  <a:cs typeface="Calibri"/>
                  <a:sym typeface="Calibri"/>
                </a:rPr>
                <a:t>$6,2</a:t>
              </a:r>
              <a:endParaRPr sz="1050"/>
            </a:p>
            <a:p>
              <a:r>
                <a:rPr lang="es-CO" sz="1050" b="1">
                  <a:solidFill>
                    <a:srgbClr val="F2F2F2"/>
                  </a:solidFill>
                  <a:ea typeface="Calibri"/>
                  <a:cs typeface="Calibri"/>
                  <a:sym typeface="Calibri"/>
                </a:rPr>
                <a:t>4,4%</a:t>
              </a:r>
              <a:endParaRPr sz="1050"/>
            </a:p>
          </p:txBody>
        </p:sp>
        <p:sp>
          <p:nvSpPr>
            <p:cNvPr id="13" name="Google Shape;95;p16">
              <a:extLst>
                <a:ext uri="{FF2B5EF4-FFF2-40B4-BE49-F238E27FC236}">
                  <a16:creationId xmlns:a16="http://schemas.microsoft.com/office/drawing/2014/main" id="{311AA50E-205C-4680-9D8F-C88999FDC3F3}"/>
                </a:ext>
              </a:extLst>
            </p:cNvPr>
            <p:cNvSpPr txBox="1"/>
            <p:nvPr/>
          </p:nvSpPr>
          <p:spPr>
            <a:xfrm>
              <a:off x="2723271" y="771771"/>
              <a:ext cx="1166400" cy="415575"/>
            </a:xfrm>
            <a:prstGeom prst="rect">
              <a:avLst/>
            </a:prstGeom>
            <a:noFill/>
            <a:ln>
              <a:noFill/>
            </a:ln>
          </p:spPr>
          <p:txBody>
            <a:bodyPr spcFirstLastPara="1" wrap="square" lIns="68569" tIns="34275" rIns="68569" bIns="34275" anchor="t" anchorCtr="0">
              <a:noAutofit/>
            </a:bodyPr>
            <a:lstStyle/>
            <a:p>
              <a:r>
                <a:rPr lang="es-CO" sz="1050" b="1">
                  <a:ea typeface="Calibri"/>
                  <a:cs typeface="Calibri"/>
                  <a:sym typeface="Calibri"/>
                </a:rPr>
                <a:t>Regalías $0,5 </a:t>
              </a:r>
              <a:r>
                <a:rPr lang="es-CO" sz="1050" b="1">
                  <a:ea typeface="Arial Narrow"/>
                  <a:cs typeface="Arial Narrow"/>
                  <a:sym typeface="Arial Narrow"/>
                </a:rPr>
                <a:t>  </a:t>
              </a:r>
              <a:br>
                <a:rPr lang="es-CO" sz="750" b="1">
                  <a:ea typeface="Arial Narrow"/>
                  <a:cs typeface="Arial Narrow"/>
                  <a:sym typeface="Arial Narrow"/>
                </a:rPr>
              </a:br>
              <a:r>
                <a:rPr lang="es-CO" sz="1200" b="1">
                  <a:ea typeface="Calibri"/>
                  <a:cs typeface="Calibri"/>
                  <a:sym typeface="Calibri"/>
                </a:rPr>
                <a:t>0,3%</a:t>
              </a:r>
              <a:endParaRPr sz="1050" b="1"/>
            </a:p>
          </p:txBody>
        </p:sp>
        <p:sp>
          <p:nvSpPr>
            <p:cNvPr id="14" name="Google Shape;96;p16">
              <a:extLst>
                <a:ext uri="{FF2B5EF4-FFF2-40B4-BE49-F238E27FC236}">
                  <a16:creationId xmlns:a16="http://schemas.microsoft.com/office/drawing/2014/main" id="{56841C2A-D93D-4D60-872C-19585E2BA0BC}"/>
                </a:ext>
              </a:extLst>
            </p:cNvPr>
            <p:cNvSpPr txBox="1"/>
            <p:nvPr/>
          </p:nvSpPr>
          <p:spPr>
            <a:xfrm>
              <a:off x="5512624" y="1834799"/>
              <a:ext cx="922188" cy="446849"/>
            </a:xfrm>
            <a:prstGeom prst="rect">
              <a:avLst/>
            </a:prstGeom>
            <a:noFill/>
            <a:ln>
              <a:noFill/>
            </a:ln>
          </p:spPr>
          <p:txBody>
            <a:bodyPr spcFirstLastPara="1" wrap="square" lIns="68569" tIns="34275" rIns="68569" bIns="34275" anchor="t" anchorCtr="0">
              <a:noAutofit/>
            </a:bodyPr>
            <a:lstStyle/>
            <a:p>
              <a:pPr>
                <a:lnSpc>
                  <a:spcPct val="70000"/>
                </a:lnSpc>
              </a:pPr>
              <a:r>
                <a:rPr lang="es-CO" sz="1050">
                  <a:solidFill>
                    <a:srgbClr val="F2F2F2"/>
                  </a:solidFill>
                  <a:ea typeface="Calibri"/>
                  <a:cs typeface="Calibri"/>
                  <a:sym typeface="Calibri"/>
                </a:rPr>
                <a:t>Servicio </a:t>
              </a:r>
              <a:br>
                <a:rPr lang="es-CO" sz="1050">
                  <a:solidFill>
                    <a:srgbClr val="F2F2F2"/>
                  </a:solidFill>
                  <a:ea typeface="Calibri"/>
                  <a:cs typeface="Calibri"/>
                  <a:sym typeface="Calibri"/>
                </a:rPr>
              </a:br>
              <a:r>
                <a:rPr lang="es-CO" sz="1050">
                  <a:solidFill>
                    <a:srgbClr val="F2F2F2"/>
                  </a:solidFill>
                  <a:ea typeface="Calibri"/>
                  <a:cs typeface="Calibri"/>
                  <a:sym typeface="Calibri"/>
                </a:rPr>
                <a:t>de deuda</a:t>
              </a:r>
              <a:endParaRPr sz="1050"/>
            </a:p>
            <a:p>
              <a:pPr>
                <a:lnSpc>
                  <a:spcPct val="80000"/>
                </a:lnSpc>
              </a:pPr>
              <a:r>
                <a:rPr lang="es-CO" sz="1200">
                  <a:solidFill>
                    <a:srgbClr val="F2F2F2"/>
                  </a:solidFill>
                  <a:ea typeface="Calibri"/>
                  <a:cs typeface="Calibri"/>
                  <a:sym typeface="Calibri"/>
                </a:rPr>
                <a:t>$4,5 </a:t>
              </a:r>
              <a:r>
                <a:rPr lang="es-CO" sz="1200" b="1">
                  <a:solidFill>
                    <a:srgbClr val="F2F2F2"/>
                  </a:solidFill>
                  <a:ea typeface="Calibri"/>
                  <a:cs typeface="Calibri"/>
                  <a:sym typeface="Calibri"/>
                </a:rPr>
                <a:t>14,7%</a:t>
              </a:r>
              <a:endParaRPr sz="1050"/>
            </a:p>
          </p:txBody>
        </p:sp>
        <p:sp>
          <p:nvSpPr>
            <p:cNvPr id="15" name="Google Shape;97;p16">
              <a:extLst>
                <a:ext uri="{FF2B5EF4-FFF2-40B4-BE49-F238E27FC236}">
                  <a16:creationId xmlns:a16="http://schemas.microsoft.com/office/drawing/2014/main" id="{FEA5B4F9-71B2-457D-BCE4-6C8960588614}"/>
                </a:ext>
              </a:extLst>
            </p:cNvPr>
            <p:cNvSpPr txBox="1"/>
            <p:nvPr/>
          </p:nvSpPr>
          <p:spPr>
            <a:xfrm>
              <a:off x="4851918" y="3332328"/>
              <a:ext cx="1225575" cy="438750"/>
            </a:xfrm>
            <a:prstGeom prst="rect">
              <a:avLst/>
            </a:prstGeom>
            <a:noFill/>
            <a:ln>
              <a:noFill/>
            </a:ln>
          </p:spPr>
          <p:txBody>
            <a:bodyPr spcFirstLastPara="1" wrap="square" lIns="68569" tIns="34275" rIns="68569" bIns="34275" anchor="t" anchorCtr="0">
              <a:noAutofit/>
            </a:bodyPr>
            <a:lstStyle/>
            <a:p>
              <a:pPr algn="ctr"/>
              <a:r>
                <a:rPr lang="es-CO" sz="1200">
                  <a:solidFill>
                    <a:srgbClr val="F2F2F2"/>
                  </a:solidFill>
                  <a:ea typeface="Calibri"/>
                  <a:cs typeface="Calibri"/>
                  <a:sym typeface="Calibri"/>
                </a:rPr>
                <a:t>Funcionamiento</a:t>
              </a:r>
              <a:endParaRPr sz="1050"/>
            </a:p>
            <a:p>
              <a:pPr algn="ctr"/>
              <a:r>
                <a:rPr lang="es-CO" sz="1200">
                  <a:solidFill>
                    <a:srgbClr val="F2F2F2"/>
                  </a:solidFill>
                  <a:ea typeface="Calibri"/>
                  <a:cs typeface="Calibri"/>
                  <a:sym typeface="Calibri"/>
                </a:rPr>
                <a:t>$26,1   </a:t>
              </a:r>
              <a:endParaRPr sz="1050" b="1">
                <a:solidFill>
                  <a:srgbClr val="F2F2F2"/>
                </a:solidFill>
                <a:ea typeface="Calibri"/>
                <a:cs typeface="Calibri"/>
                <a:sym typeface="Calibri"/>
              </a:endParaRPr>
            </a:p>
          </p:txBody>
        </p:sp>
        <p:sp>
          <p:nvSpPr>
            <p:cNvPr id="16" name="Google Shape;98;p16">
              <a:extLst>
                <a:ext uri="{FF2B5EF4-FFF2-40B4-BE49-F238E27FC236}">
                  <a16:creationId xmlns:a16="http://schemas.microsoft.com/office/drawing/2014/main" id="{75236109-16DF-42A8-944B-07D3AE1063AE}"/>
                </a:ext>
              </a:extLst>
            </p:cNvPr>
            <p:cNvSpPr/>
            <p:nvPr/>
          </p:nvSpPr>
          <p:spPr>
            <a:xfrm>
              <a:off x="1534218" y="2068244"/>
              <a:ext cx="1486125" cy="1486125"/>
            </a:xfrm>
            <a:prstGeom prst="ellipse">
              <a:avLst/>
            </a:prstGeom>
            <a:solidFill>
              <a:srgbClr val="F5B02A"/>
            </a:solidFill>
            <a:ln>
              <a:noFill/>
            </a:ln>
          </p:spPr>
          <p:txBody>
            <a:bodyPr spcFirstLastPara="1" wrap="square" lIns="68569" tIns="34275" rIns="68569" bIns="34275" anchor="ctr" anchorCtr="0">
              <a:noAutofit/>
            </a:bodyPr>
            <a:lstStyle/>
            <a:p>
              <a:pPr algn="ctr">
                <a:lnSpc>
                  <a:spcPct val="90000"/>
                </a:lnSpc>
              </a:pPr>
              <a:r>
                <a:rPr lang="es-CO" sz="2800" b="1">
                  <a:solidFill>
                    <a:schemeClr val="dk1"/>
                  </a:solidFill>
                  <a:ea typeface="Calibri"/>
                  <a:cs typeface="Calibri"/>
                  <a:sym typeface="Calibri"/>
                </a:rPr>
                <a:t>$139,9</a:t>
              </a:r>
              <a:br>
                <a:rPr lang="es-CO" sz="2000" b="1">
                  <a:solidFill>
                    <a:schemeClr val="dk1"/>
                  </a:solidFill>
                  <a:ea typeface="Calibri"/>
                  <a:cs typeface="Calibri"/>
                  <a:sym typeface="Calibri"/>
                </a:rPr>
              </a:br>
              <a:r>
                <a:rPr lang="es-CO" sz="2000">
                  <a:solidFill>
                    <a:schemeClr val="dk1"/>
                  </a:solidFill>
                  <a:ea typeface="Arial Narrow"/>
                  <a:cs typeface="Arial Narrow"/>
                  <a:sym typeface="Arial Narrow"/>
                </a:rPr>
                <a:t>billones</a:t>
              </a:r>
              <a:endParaRPr sz="2000"/>
            </a:p>
          </p:txBody>
        </p:sp>
        <p:sp>
          <p:nvSpPr>
            <p:cNvPr id="17" name="Google Shape;99;p16">
              <a:extLst>
                <a:ext uri="{FF2B5EF4-FFF2-40B4-BE49-F238E27FC236}">
                  <a16:creationId xmlns:a16="http://schemas.microsoft.com/office/drawing/2014/main" id="{4B26234F-3617-4C20-BB2B-8452853E7061}"/>
                </a:ext>
              </a:extLst>
            </p:cNvPr>
            <p:cNvSpPr/>
            <p:nvPr/>
          </p:nvSpPr>
          <p:spPr>
            <a:xfrm>
              <a:off x="4987401" y="2345956"/>
              <a:ext cx="990800" cy="946319"/>
            </a:xfrm>
            <a:prstGeom prst="ellipse">
              <a:avLst/>
            </a:prstGeom>
            <a:solidFill>
              <a:srgbClr val="F5B02A"/>
            </a:solidFill>
            <a:ln>
              <a:noFill/>
            </a:ln>
          </p:spPr>
          <p:txBody>
            <a:bodyPr spcFirstLastPara="1" wrap="square" lIns="68569" tIns="34275" rIns="68569" bIns="34275" anchor="ctr" anchorCtr="0">
              <a:noAutofit/>
            </a:bodyPr>
            <a:lstStyle/>
            <a:p>
              <a:pPr algn="ctr">
                <a:lnSpc>
                  <a:spcPct val="90000"/>
                </a:lnSpc>
              </a:pPr>
              <a:r>
                <a:rPr lang="es-CO" sz="2000" b="1">
                  <a:solidFill>
                    <a:schemeClr val="dk1"/>
                  </a:solidFill>
                  <a:ea typeface="Calibri"/>
                  <a:cs typeface="Calibri"/>
                  <a:sym typeface="Calibri"/>
                </a:rPr>
                <a:t>$30,6 </a:t>
              </a:r>
              <a:r>
                <a:rPr lang="es-CO" sz="1050">
                  <a:solidFill>
                    <a:schemeClr val="dk1"/>
                  </a:solidFill>
                  <a:ea typeface="Calibri"/>
                  <a:cs typeface="Calibri"/>
                  <a:sym typeface="Calibri"/>
                </a:rPr>
                <a:t>billones</a:t>
              </a:r>
              <a:endParaRPr sz="1050"/>
            </a:p>
          </p:txBody>
        </p:sp>
        <p:sp>
          <p:nvSpPr>
            <p:cNvPr id="18" name="Google Shape;100;p16">
              <a:extLst>
                <a:ext uri="{FF2B5EF4-FFF2-40B4-BE49-F238E27FC236}">
                  <a16:creationId xmlns:a16="http://schemas.microsoft.com/office/drawing/2014/main" id="{D785FB58-62B5-4AE5-A898-A475C65CE211}"/>
                </a:ext>
              </a:extLst>
            </p:cNvPr>
            <p:cNvSpPr/>
            <p:nvPr/>
          </p:nvSpPr>
          <p:spPr>
            <a:xfrm>
              <a:off x="2549177" y="3981332"/>
              <a:ext cx="716850" cy="346275"/>
            </a:xfrm>
            <a:prstGeom prst="rect">
              <a:avLst/>
            </a:prstGeom>
            <a:noFill/>
            <a:ln>
              <a:noFill/>
            </a:ln>
          </p:spPr>
          <p:txBody>
            <a:bodyPr spcFirstLastPara="1" wrap="square" lIns="68569" tIns="34275" rIns="68569" bIns="34275" anchor="t" anchorCtr="0">
              <a:noAutofit/>
            </a:bodyPr>
            <a:lstStyle/>
            <a:p>
              <a:r>
                <a:rPr lang="es-CO" sz="1800" b="1">
                  <a:solidFill>
                    <a:schemeClr val="bg1"/>
                  </a:solidFill>
                  <a:ea typeface="Calibri"/>
                  <a:cs typeface="Calibri"/>
                  <a:sym typeface="Calibri"/>
                </a:rPr>
                <a:t>19,1%</a:t>
              </a:r>
              <a:endParaRPr sz="1050">
                <a:solidFill>
                  <a:schemeClr val="bg1"/>
                </a:solidFill>
              </a:endParaRPr>
            </a:p>
          </p:txBody>
        </p:sp>
        <p:sp>
          <p:nvSpPr>
            <p:cNvPr id="19" name="Google Shape;101;p16">
              <a:extLst>
                <a:ext uri="{FF2B5EF4-FFF2-40B4-BE49-F238E27FC236}">
                  <a16:creationId xmlns:a16="http://schemas.microsoft.com/office/drawing/2014/main" id="{63750298-400E-42ED-BA0F-7F78C542878F}"/>
                </a:ext>
              </a:extLst>
            </p:cNvPr>
            <p:cNvSpPr/>
            <p:nvPr/>
          </p:nvSpPr>
          <p:spPr>
            <a:xfrm>
              <a:off x="3190241" y="2351615"/>
              <a:ext cx="768479" cy="346249"/>
            </a:xfrm>
            <a:prstGeom prst="rect">
              <a:avLst/>
            </a:prstGeom>
            <a:noFill/>
            <a:ln>
              <a:noFill/>
            </a:ln>
          </p:spPr>
          <p:txBody>
            <a:bodyPr spcFirstLastPara="1" wrap="square" lIns="68569" tIns="34275" rIns="68569" bIns="34275" anchor="t" anchorCtr="0">
              <a:noAutofit/>
            </a:bodyPr>
            <a:lstStyle/>
            <a:p>
              <a:r>
                <a:rPr lang="es-CO" sz="1800" b="1">
                  <a:solidFill>
                    <a:srgbClr val="F2F2F2"/>
                  </a:solidFill>
                  <a:ea typeface="Calibri"/>
                  <a:cs typeface="Calibri"/>
                  <a:sym typeface="Calibri"/>
                </a:rPr>
                <a:t> 25,4%</a:t>
              </a:r>
              <a:endParaRPr sz="1800">
                <a:solidFill>
                  <a:schemeClr val="dk1"/>
                </a:solidFill>
                <a:ea typeface="Calibri"/>
                <a:cs typeface="Calibri"/>
                <a:sym typeface="Calibri"/>
              </a:endParaRPr>
            </a:p>
          </p:txBody>
        </p:sp>
        <p:sp>
          <p:nvSpPr>
            <p:cNvPr id="20" name="Google Shape;102;p16">
              <a:extLst>
                <a:ext uri="{FF2B5EF4-FFF2-40B4-BE49-F238E27FC236}">
                  <a16:creationId xmlns:a16="http://schemas.microsoft.com/office/drawing/2014/main" id="{F40CC458-FBD4-4C61-83FA-E666B680198D}"/>
                </a:ext>
              </a:extLst>
            </p:cNvPr>
            <p:cNvSpPr/>
            <p:nvPr/>
          </p:nvSpPr>
          <p:spPr>
            <a:xfrm>
              <a:off x="5148266" y="3629123"/>
              <a:ext cx="716850" cy="346275"/>
            </a:xfrm>
            <a:prstGeom prst="rect">
              <a:avLst/>
            </a:prstGeom>
            <a:noFill/>
            <a:ln>
              <a:noFill/>
            </a:ln>
          </p:spPr>
          <p:txBody>
            <a:bodyPr spcFirstLastPara="1" wrap="square" lIns="68569" tIns="34275" rIns="68569" bIns="34275" anchor="t" anchorCtr="0">
              <a:noAutofit/>
            </a:bodyPr>
            <a:lstStyle/>
            <a:p>
              <a:r>
                <a:rPr lang="es-CO" sz="1800" b="1">
                  <a:solidFill>
                    <a:srgbClr val="F2F2F2"/>
                  </a:solidFill>
                  <a:ea typeface="Calibri"/>
                  <a:cs typeface="Calibri"/>
                  <a:sym typeface="Calibri"/>
                </a:rPr>
                <a:t>85,3%</a:t>
              </a:r>
              <a:endParaRPr sz="1800">
                <a:solidFill>
                  <a:schemeClr val="dk1"/>
                </a:solidFill>
                <a:ea typeface="Calibri"/>
                <a:cs typeface="Calibri"/>
                <a:sym typeface="Calibri"/>
              </a:endParaRPr>
            </a:p>
          </p:txBody>
        </p:sp>
        <p:sp>
          <p:nvSpPr>
            <p:cNvPr id="21" name="Google Shape;104;p16">
              <a:extLst>
                <a:ext uri="{FF2B5EF4-FFF2-40B4-BE49-F238E27FC236}">
                  <a16:creationId xmlns:a16="http://schemas.microsoft.com/office/drawing/2014/main" id="{1E007E2C-5E3D-4D09-AC40-8B3D125559EF}"/>
                </a:ext>
              </a:extLst>
            </p:cNvPr>
            <p:cNvSpPr/>
            <p:nvPr/>
          </p:nvSpPr>
          <p:spPr>
            <a:xfrm>
              <a:off x="7383617" y="3233899"/>
              <a:ext cx="1061429" cy="346275"/>
            </a:xfrm>
            <a:prstGeom prst="rect">
              <a:avLst/>
            </a:prstGeom>
            <a:solidFill>
              <a:srgbClr val="F2F2F2"/>
            </a:solidFill>
            <a:ln>
              <a:noFill/>
            </a:ln>
          </p:spPr>
          <p:txBody>
            <a:bodyPr spcFirstLastPara="1" wrap="square" lIns="0" tIns="34275" rIns="0" bIns="34275" anchor="ctr" anchorCtr="0">
              <a:noAutofit/>
            </a:bodyPr>
            <a:lstStyle/>
            <a:p>
              <a:pPr algn="ctr"/>
              <a:r>
                <a:rPr lang="es-CO" sz="1200" b="1">
                  <a:solidFill>
                    <a:srgbClr val="595959"/>
                  </a:solidFill>
                  <a:ea typeface="Calibri"/>
                  <a:cs typeface="Calibri"/>
                  <a:sym typeface="Calibri"/>
                </a:rPr>
                <a:t>500.000 Empleos </a:t>
              </a:r>
              <a:endParaRPr sz="1200"/>
            </a:p>
          </p:txBody>
        </p:sp>
        <p:sp>
          <p:nvSpPr>
            <p:cNvPr id="22" name="Google Shape;105;p16">
              <a:extLst>
                <a:ext uri="{FF2B5EF4-FFF2-40B4-BE49-F238E27FC236}">
                  <a16:creationId xmlns:a16="http://schemas.microsoft.com/office/drawing/2014/main" id="{0579647C-41E9-4C69-9B13-28081DA05938}"/>
                </a:ext>
              </a:extLst>
            </p:cNvPr>
            <p:cNvSpPr/>
            <p:nvPr/>
          </p:nvSpPr>
          <p:spPr>
            <a:xfrm>
              <a:off x="7395543" y="3849816"/>
              <a:ext cx="1069875" cy="230850"/>
            </a:xfrm>
            <a:prstGeom prst="rect">
              <a:avLst/>
            </a:prstGeom>
            <a:noFill/>
            <a:ln>
              <a:noFill/>
            </a:ln>
          </p:spPr>
          <p:txBody>
            <a:bodyPr spcFirstLastPara="1" wrap="square" lIns="68569" tIns="34275" rIns="68569" bIns="34275" anchor="t" anchorCtr="0">
              <a:noAutofit/>
            </a:bodyPr>
            <a:lstStyle/>
            <a:p>
              <a:r>
                <a:rPr lang="es-CO" sz="1200">
                  <a:ea typeface="Calibri"/>
                  <a:cs typeface="Calibri"/>
                  <a:sym typeface="Calibri"/>
                </a:rPr>
                <a:t>Cifras en billones</a:t>
              </a:r>
              <a:endParaRPr sz="1200"/>
            </a:p>
          </p:txBody>
        </p:sp>
      </p:grpSp>
      <p:sp>
        <p:nvSpPr>
          <p:cNvPr id="24" name="CuadroTexto 23">
            <a:extLst>
              <a:ext uri="{FF2B5EF4-FFF2-40B4-BE49-F238E27FC236}">
                <a16:creationId xmlns:a16="http://schemas.microsoft.com/office/drawing/2014/main" id="{E96F5199-A90E-48A3-9BCD-8CDA88EA5A7F}"/>
              </a:ext>
            </a:extLst>
          </p:cNvPr>
          <p:cNvSpPr txBox="1"/>
          <p:nvPr/>
        </p:nvSpPr>
        <p:spPr>
          <a:xfrm>
            <a:off x="4249437" y="2169033"/>
            <a:ext cx="576675" cy="443184"/>
          </a:xfrm>
          <a:prstGeom prst="rect">
            <a:avLst/>
          </a:prstGeom>
          <a:noFill/>
          <a:ln w="28575">
            <a:solidFill>
              <a:srgbClr val="FF0000"/>
            </a:solidFill>
          </a:ln>
        </p:spPr>
        <p:txBody>
          <a:bodyPr wrap="square" rtlCol="0">
            <a:spAutoFit/>
          </a:bodyPr>
          <a:lstStyle/>
          <a:p>
            <a:endParaRPr lang="es-CO"/>
          </a:p>
        </p:txBody>
      </p:sp>
    </p:spTree>
    <p:extLst>
      <p:ext uri="{BB962C8B-B14F-4D97-AF65-F5344CB8AC3E}">
        <p14:creationId xmlns:p14="http://schemas.microsoft.com/office/powerpoint/2010/main" val="1963156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719E1D9-A417-4BA4-8A10-5902A13D8C31}"/>
              </a:ext>
            </a:extLst>
          </p:cNvPr>
          <p:cNvSpPr txBox="1"/>
          <p:nvPr/>
        </p:nvSpPr>
        <p:spPr>
          <a:xfrm>
            <a:off x="5158854" y="395780"/>
            <a:ext cx="5964071" cy="523220"/>
          </a:xfrm>
          <a:prstGeom prst="rect">
            <a:avLst/>
          </a:prstGeom>
          <a:noFill/>
        </p:spPr>
        <p:txBody>
          <a:bodyPr wrap="square" rtlCol="0">
            <a:spAutoFit/>
          </a:bodyPr>
          <a:lstStyle/>
          <a:p>
            <a:pPr algn="r"/>
            <a:r>
              <a:rPr lang="es-CO" sz="2800">
                <a:solidFill>
                  <a:srgbClr val="C00000"/>
                </a:solidFill>
              </a:rPr>
              <a:t>Cupo de endeudamiento 2020 - 2024</a:t>
            </a:r>
          </a:p>
        </p:txBody>
      </p:sp>
      <p:pic>
        <p:nvPicPr>
          <p:cNvPr id="4" name="Imagen 3">
            <a:extLst>
              <a:ext uri="{FF2B5EF4-FFF2-40B4-BE49-F238E27FC236}">
                <a16:creationId xmlns:a16="http://schemas.microsoft.com/office/drawing/2014/main" id="{714D48CA-43C0-4892-9770-E2418EFE4B98}"/>
              </a:ext>
            </a:extLst>
          </p:cNvPr>
          <p:cNvPicPr>
            <a:picLocks noChangeAspect="1"/>
          </p:cNvPicPr>
          <p:nvPr/>
        </p:nvPicPr>
        <p:blipFill>
          <a:blip r:embed="rId2"/>
          <a:stretch>
            <a:fillRect/>
          </a:stretch>
        </p:blipFill>
        <p:spPr>
          <a:xfrm>
            <a:off x="849937" y="919000"/>
            <a:ext cx="10492125" cy="5523455"/>
          </a:xfrm>
          <a:prstGeom prst="rect">
            <a:avLst/>
          </a:prstGeom>
        </p:spPr>
      </p:pic>
    </p:spTree>
    <p:extLst>
      <p:ext uri="{BB962C8B-B14F-4D97-AF65-F5344CB8AC3E}">
        <p14:creationId xmlns:p14="http://schemas.microsoft.com/office/powerpoint/2010/main" val="35844531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brir corchete 45">
            <a:extLst>
              <a:ext uri="{FF2B5EF4-FFF2-40B4-BE49-F238E27FC236}">
                <a16:creationId xmlns:a16="http://schemas.microsoft.com/office/drawing/2014/main" id="{90E2CA27-DD60-4E50-9FF6-6FD217AC85A3}"/>
              </a:ext>
            </a:extLst>
          </p:cNvPr>
          <p:cNvSpPr/>
          <p:nvPr/>
        </p:nvSpPr>
        <p:spPr>
          <a:xfrm rot="5400000">
            <a:off x="9225268" y="-801982"/>
            <a:ext cx="250117" cy="4172991"/>
          </a:xfrm>
          <a:prstGeom prst="leftBracket">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44" name="CuadroTexto 43">
            <a:extLst>
              <a:ext uri="{FF2B5EF4-FFF2-40B4-BE49-F238E27FC236}">
                <a16:creationId xmlns:a16="http://schemas.microsoft.com/office/drawing/2014/main" id="{0CC7D915-DC8E-4641-B42F-84154D9AB149}"/>
              </a:ext>
            </a:extLst>
          </p:cNvPr>
          <p:cNvSpPr txBox="1"/>
          <p:nvPr/>
        </p:nvSpPr>
        <p:spPr>
          <a:xfrm>
            <a:off x="3971499" y="316013"/>
            <a:ext cx="7165074" cy="744819"/>
          </a:xfrm>
          <a:prstGeom prst="rect">
            <a:avLst/>
          </a:prstGeom>
          <a:noFill/>
        </p:spPr>
        <p:txBody>
          <a:bodyPr wrap="square" rtlCol="0">
            <a:spAutoFit/>
          </a:bodyPr>
          <a:lstStyle/>
          <a:p>
            <a:pPr algn="r"/>
            <a:r>
              <a:rPr lang="es-CO" sz="2800">
                <a:solidFill>
                  <a:srgbClr val="C00000"/>
                </a:solidFill>
              </a:rPr>
              <a:t>Cupo de endeudamiento 2020 – 2024</a:t>
            </a:r>
          </a:p>
          <a:p>
            <a:pPr lvl="0" algn="r">
              <a:lnSpc>
                <a:spcPct val="90000"/>
              </a:lnSpc>
              <a:spcBef>
                <a:spcPct val="0"/>
              </a:spcBef>
              <a:defRPr/>
            </a:pPr>
            <a:r>
              <a:rPr lang="es-ES" sz="1600">
                <a:solidFill>
                  <a:srgbClr val="C00000"/>
                </a:solidFill>
                <a:ea typeface="Batang" charset="0"/>
              </a:rPr>
              <a:t>Estrategia de reactivación de Bogotá</a:t>
            </a:r>
            <a:endParaRPr lang="es-ES_tradnl" sz="1600">
              <a:solidFill>
                <a:srgbClr val="C00000"/>
              </a:solidFill>
              <a:ea typeface="Batang" charset="0"/>
            </a:endParaRPr>
          </a:p>
        </p:txBody>
      </p:sp>
      <p:sp>
        <p:nvSpPr>
          <p:cNvPr id="2" name="Rectángulo 1">
            <a:extLst>
              <a:ext uri="{FF2B5EF4-FFF2-40B4-BE49-F238E27FC236}">
                <a16:creationId xmlns:a16="http://schemas.microsoft.com/office/drawing/2014/main" id="{45E22309-64B1-4D1E-9959-7CFD9348FB50}"/>
              </a:ext>
            </a:extLst>
          </p:cNvPr>
          <p:cNvSpPr/>
          <p:nvPr/>
        </p:nvSpPr>
        <p:spPr>
          <a:xfrm>
            <a:off x="3239508" y="1329864"/>
            <a:ext cx="2730963" cy="482239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 name="Conector recto de flecha 3">
            <a:extLst>
              <a:ext uri="{FF2B5EF4-FFF2-40B4-BE49-F238E27FC236}">
                <a16:creationId xmlns:a16="http://schemas.microsoft.com/office/drawing/2014/main" id="{95FFE73A-84DD-4FD8-80C1-82C9D5C1CD28}"/>
              </a:ext>
            </a:extLst>
          </p:cNvPr>
          <p:cNvCxnSpPr/>
          <p:nvPr/>
        </p:nvCxnSpPr>
        <p:spPr>
          <a:xfrm>
            <a:off x="8975016" y="5698544"/>
            <a:ext cx="287323" cy="0"/>
          </a:xfrm>
          <a:prstGeom prst="straightConnector1">
            <a:avLst/>
          </a:prstGeom>
          <a:ln w="28575">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5" name="Conector: angular 4">
            <a:extLst>
              <a:ext uri="{FF2B5EF4-FFF2-40B4-BE49-F238E27FC236}">
                <a16:creationId xmlns:a16="http://schemas.microsoft.com/office/drawing/2014/main" id="{311CE45C-14E1-4FA4-8764-69AA76524049}"/>
              </a:ext>
            </a:extLst>
          </p:cNvPr>
          <p:cNvCxnSpPr>
            <a:cxnSpLocks/>
            <a:stCxn id="36" idx="1"/>
          </p:cNvCxnSpPr>
          <p:nvPr/>
        </p:nvCxnSpPr>
        <p:spPr>
          <a:xfrm rot="10800000" flipV="1">
            <a:off x="8975016" y="1805860"/>
            <a:ext cx="238362" cy="3891400"/>
          </a:xfrm>
          <a:prstGeom prst="bentConnector2">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6" name="Grupo 5">
            <a:extLst>
              <a:ext uri="{FF2B5EF4-FFF2-40B4-BE49-F238E27FC236}">
                <a16:creationId xmlns:a16="http://schemas.microsoft.com/office/drawing/2014/main" id="{2D27B719-C1D0-4160-8C22-157CDBEF9FE6}"/>
              </a:ext>
            </a:extLst>
          </p:cNvPr>
          <p:cNvGrpSpPr/>
          <p:nvPr/>
        </p:nvGrpSpPr>
        <p:grpSpPr>
          <a:xfrm>
            <a:off x="3086813" y="1467306"/>
            <a:ext cx="2762060" cy="4520410"/>
            <a:chOff x="3086813" y="1214083"/>
            <a:chExt cx="2762060" cy="4520410"/>
          </a:xfrm>
        </p:grpSpPr>
        <p:sp>
          <p:nvSpPr>
            <p:cNvPr id="7" name="CuadroTexto 6">
              <a:extLst>
                <a:ext uri="{FF2B5EF4-FFF2-40B4-BE49-F238E27FC236}">
                  <a16:creationId xmlns:a16="http://schemas.microsoft.com/office/drawing/2014/main" id="{4E4EF0B2-69CA-4C63-B58D-DDDF268038C5}"/>
                </a:ext>
              </a:extLst>
            </p:cNvPr>
            <p:cNvSpPr txBox="1"/>
            <p:nvPr/>
          </p:nvSpPr>
          <p:spPr>
            <a:xfrm>
              <a:off x="3358932" y="2615667"/>
              <a:ext cx="2466469" cy="830997"/>
            </a:xfrm>
            <a:prstGeom prst="rect">
              <a:avLst/>
            </a:prstGeom>
            <a:solidFill>
              <a:schemeClr val="bg2">
                <a:lumMod val="50000"/>
                <a:alpha val="30000"/>
              </a:schemeClr>
            </a:solidFill>
          </p:spPr>
          <p:txBody>
            <a:bodyPr wrap="square" rtlCol="0">
              <a:spAutoFit/>
            </a:bodyPr>
            <a:lstStyle/>
            <a:p>
              <a:pPr marR="0" lvl="0" indent="0" algn="ctr" defTabSz="914400" rtl="0" eaLnBrk="1" fontAlgn="auto" latinLnBrk="0" hangingPunct="1">
                <a:lnSpc>
                  <a:spcPct val="100000"/>
                </a:lnSpc>
                <a:buClrTx/>
                <a:buSzTx/>
                <a:buFontTx/>
                <a:buNone/>
                <a:tabLst/>
                <a:defRPr/>
              </a:pPr>
              <a:r>
                <a:rPr kumimoji="0" lang="es-ES" sz="1600" i="0" u="none" strike="noStrike" kern="1200" cap="none" spc="0" normalizeH="0" baseline="0" noProof="0">
                  <a:ln>
                    <a:noFill/>
                  </a:ln>
                  <a:effectLst/>
                  <a:uLnTx/>
                  <a:uFillTx/>
                  <a:ea typeface="Batang"/>
                  <a:cs typeface="Batang" charset="0"/>
                </a:rPr>
                <a:t>Recursos para la política anticíclica ante caída de ingresos</a:t>
              </a:r>
            </a:p>
          </p:txBody>
        </p:sp>
        <p:sp>
          <p:nvSpPr>
            <p:cNvPr id="8" name="CuadroTexto 7">
              <a:extLst>
                <a:ext uri="{FF2B5EF4-FFF2-40B4-BE49-F238E27FC236}">
                  <a16:creationId xmlns:a16="http://schemas.microsoft.com/office/drawing/2014/main" id="{F7884669-3DEB-4C5D-A126-1ACF1B459779}"/>
                </a:ext>
              </a:extLst>
            </p:cNvPr>
            <p:cNvSpPr txBox="1"/>
            <p:nvPr/>
          </p:nvSpPr>
          <p:spPr>
            <a:xfrm>
              <a:off x="3394962" y="1214083"/>
              <a:ext cx="2453911" cy="923330"/>
            </a:xfrm>
            <a:prstGeom prst="rect">
              <a:avLst/>
            </a:prstGeom>
            <a:solidFill>
              <a:schemeClr val="bg2">
                <a:lumMod val="50000"/>
              </a:schemeClr>
            </a:solidFill>
          </p:spPr>
          <p:txBody>
            <a:bodyPr wrap="square" rtlCol="0">
              <a:spAutoFit/>
            </a:bodyPr>
            <a:lstStyle/>
            <a:p>
              <a:pPr marR="0" lvl="0" indent="0" algn="ctr" defTabSz="914400" rtl="0" eaLnBrk="1" fontAlgn="auto" latinLnBrk="0" hangingPunct="1">
                <a:lnSpc>
                  <a:spcPct val="100000"/>
                </a:lnSpc>
                <a:buClrTx/>
                <a:buSzTx/>
                <a:buFontTx/>
                <a:buNone/>
                <a:tabLst/>
                <a:defRPr/>
              </a:pPr>
              <a:r>
                <a:rPr lang="es-ES" b="1">
                  <a:solidFill>
                    <a:schemeClr val="bg1"/>
                  </a:solidFill>
                  <a:ea typeface="Batang"/>
                  <a:cs typeface="Batang" charset="0"/>
                </a:rPr>
                <a:t>Componente de reactivación PDD – </a:t>
              </a:r>
            </a:p>
            <a:p>
              <a:pPr marR="0" lvl="0" indent="0" algn="ctr" defTabSz="914400" rtl="0" eaLnBrk="1" fontAlgn="auto" latinLnBrk="0" hangingPunct="1">
                <a:lnSpc>
                  <a:spcPct val="100000"/>
                </a:lnSpc>
                <a:buClrTx/>
                <a:buSzTx/>
                <a:buFontTx/>
                <a:buNone/>
                <a:tabLst/>
                <a:defRPr/>
              </a:pPr>
              <a:r>
                <a:rPr lang="es-ES" b="1">
                  <a:solidFill>
                    <a:schemeClr val="bg1"/>
                  </a:solidFill>
                  <a:ea typeface="Batang"/>
                  <a:cs typeface="Batang" charset="0"/>
                </a:rPr>
                <a:t>$53 billones </a:t>
              </a:r>
              <a:endParaRPr kumimoji="0" lang="es-ES" b="1" i="0" u="none" strike="noStrike" kern="1200" cap="none" spc="0" normalizeH="0" baseline="0" noProof="0">
                <a:ln>
                  <a:noFill/>
                </a:ln>
                <a:solidFill>
                  <a:schemeClr val="bg1"/>
                </a:solidFill>
                <a:effectLst/>
                <a:uLnTx/>
                <a:uFillTx/>
                <a:ea typeface="Batang"/>
                <a:cs typeface="Batang" charset="0"/>
              </a:endParaRPr>
            </a:p>
          </p:txBody>
        </p:sp>
        <p:sp>
          <p:nvSpPr>
            <p:cNvPr id="9" name="Flecha: hacia abajo 8">
              <a:extLst>
                <a:ext uri="{FF2B5EF4-FFF2-40B4-BE49-F238E27FC236}">
                  <a16:creationId xmlns:a16="http://schemas.microsoft.com/office/drawing/2014/main" id="{D144CF46-4478-4DC8-9B2D-DDDA2F1A772F}"/>
                </a:ext>
              </a:extLst>
            </p:cNvPr>
            <p:cNvSpPr/>
            <p:nvPr/>
          </p:nvSpPr>
          <p:spPr>
            <a:xfrm>
              <a:off x="4398712" y="2195391"/>
              <a:ext cx="287324" cy="265238"/>
            </a:xfrm>
            <a:prstGeom prst="down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DB8C56AD-537B-4DB6-BA25-23F560BD77B7}"/>
                </a:ext>
              </a:extLst>
            </p:cNvPr>
            <p:cNvSpPr txBox="1"/>
            <p:nvPr/>
          </p:nvSpPr>
          <p:spPr>
            <a:xfrm>
              <a:off x="3374136" y="3623521"/>
              <a:ext cx="2466469" cy="584775"/>
            </a:xfrm>
            <a:prstGeom prst="rect">
              <a:avLst/>
            </a:prstGeom>
            <a:solidFill>
              <a:schemeClr val="bg2">
                <a:lumMod val="50000"/>
                <a:alpha val="20000"/>
              </a:schemeClr>
            </a:solidFill>
          </p:spPr>
          <p:txBody>
            <a:bodyPr wrap="square" rtlCol="0">
              <a:spAutoFit/>
            </a:bodyPr>
            <a:lstStyle/>
            <a:p>
              <a:pPr marR="0" lvl="0" indent="0" algn="ctr" defTabSz="914400" rtl="0" eaLnBrk="1" fontAlgn="auto" latinLnBrk="0" hangingPunct="1">
                <a:lnSpc>
                  <a:spcPct val="100000"/>
                </a:lnSpc>
                <a:buClrTx/>
                <a:buSzTx/>
                <a:buFontTx/>
                <a:buNone/>
                <a:tabLst/>
                <a:defRPr/>
              </a:pPr>
              <a:r>
                <a:rPr kumimoji="0" lang="es-ES" sz="1600" b="1" i="0" u="none" strike="noStrike" kern="1200" cap="none" spc="0" normalizeH="0" baseline="0" noProof="0">
                  <a:ln>
                    <a:noFill/>
                  </a:ln>
                  <a:effectLst/>
                  <a:uLnTx/>
                  <a:uFillTx/>
                  <a:ea typeface="Batang"/>
                  <a:cs typeface="Batang" charset="0"/>
                </a:rPr>
                <a:t>Proyecto de Acuerdo Cupo de Endeudamiento</a:t>
              </a:r>
            </a:p>
          </p:txBody>
        </p:sp>
        <p:sp>
          <p:nvSpPr>
            <p:cNvPr id="11" name="CuadroTexto 10">
              <a:extLst>
                <a:ext uri="{FF2B5EF4-FFF2-40B4-BE49-F238E27FC236}">
                  <a16:creationId xmlns:a16="http://schemas.microsoft.com/office/drawing/2014/main" id="{4AF4B590-14EC-4CE0-AAC9-D83AADDE9466}"/>
                </a:ext>
              </a:extLst>
            </p:cNvPr>
            <p:cNvSpPr txBox="1"/>
            <p:nvPr/>
          </p:nvSpPr>
          <p:spPr>
            <a:xfrm>
              <a:off x="3394962" y="5149718"/>
              <a:ext cx="2420056" cy="584775"/>
            </a:xfrm>
            <a:prstGeom prst="rect">
              <a:avLst/>
            </a:prstGeom>
            <a:solidFill>
              <a:schemeClr val="bg1"/>
            </a:solidFill>
            <a:ln w="28575">
              <a:solidFill>
                <a:schemeClr val="bg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ea typeface="Batang"/>
                  <a:cs typeface="Batang" charset="0"/>
                </a:rPr>
                <a:t>$10,8 billones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ea typeface="Batang"/>
                  <a:cs typeface="Batang" charset="0"/>
                </a:rPr>
                <a:t>104 mil empleos</a:t>
              </a:r>
            </a:p>
          </p:txBody>
        </p:sp>
        <p:sp>
          <p:nvSpPr>
            <p:cNvPr id="12" name="Flecha: hacia abajo 11">
              <a:extLst>
                <a:ext uri="{FF2B5EF4-FFF2-40B4-BE49-F238E27FC236}">
                  <a16:creationId xmlns:a16="http://schemas.microsoft.com/office/drawing/2014/main" id="{E0E6F683-4EA8-466D-A081-995060EFBFB3}"/>
                </a:ext>
              </a:extLst>
            </p:cNvPr>
            <p:cNvSpPr/>
            <p:nvPr/>
          </p:nvSpPr>
          <p:spPr>
            <a:xfrm>
              <a:off x="4391579" y="4735462"/>
              <a:ext cx="301590" cy="338554"/>
            </a:xfrm>
            <a:prstGeom prst="downArrow">
              <a:avLst/>
            </a:prstGeom>
            <a:solidFill>
              <a:schemeClr val="bg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 name="Conector: angular 12">
              <a:extLst>
                <a:ext uri="{FF2B5EF4-FFF2-40B4-BE49-F238E27FC236}">
                  <a16:creationId xmlns:a16="http://schemas.microsoft.com/office/drawing/2014/main" id="{7A9F2785-FAC6-4484-AF2E-2BFF57156507}"/>
                </a:ext>
              </a:extLst>
            </p:cNvPr>
            <p:cNvCxnSpPr>
              <a:cxnSpLocks/>
              <a:stCxn id="8" idx="1"/>
            </p:cNvCxnSpPr>
            <p:nvPr/>
          </p:nvCxnSpPr>
          <p:spPr>
            <a:xfrm rot="10800000" flipV="1">
              <a:off x="3086814" y="1675748"/>
              <a:ext cx="308149" cy="3768290"/>
            </a:xfrm>
            <a:prstGeom prst="bentConnector2">
              <a:avLst/>
            </a:prstGeom>
            <a:ln w="28575"/>
          </p:spPr>
          <p:style>
            <a:lnRef idx="1">
              <a:schemeClr val="dk1"/>
            </a:lnRef>
            <a:fillRef idx="0">
              <a:schemeClr val="dk1"/>
            </a:fillRef>
            <a:effectRef idx="0">
              <a:schemeClr val="dk1"/>
            </a:effectRef>
            <a:fontRef idx="minor">
              <a:schemeClr val="tx1"/>
            </a:fontRef>
          </p:style>
        </p:cxnSp>
        <p:cxnSp>
          <p:nvCxnSpPr>
            <p:cNvPr id="14" name="Conector recto de flecha 13">
              <a:extLst>
                <a:ext uri="{FF2B5EF4-FFF2-40B4-BE49-F238E27FC236}">
                  <a16:creationId xmlns:a16="http://schemas.microsoft.com/office/drawing/2014/main" id="{239C56B2-4E69-4DE3-B79E-107C26DA2D9E}"/>
                </a:ext>
              </a:extLst>
            </p:cNvPr>
            <p:cNvCxnSpPr/>
            <p:nvPr/>
          </p:nvCxnSpPr>
          <p:spPr>
            <a:xfrm>
              <a:off x="3086813" y="5445321"/>
              <a:ext cx="28732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5" name="Grupo 14">
            <a:extLst>
              <a:ext uri="{FF2B5EF4-FFF2-40B4-BE49-F238E27FC236}">
                <a16:creationId xmlns:a16="http://schemas.microsoft.com/office/drawing/2014/main" id="{12321693-E457-4BC8-A90D-419540479876}"/>
              </a:ext>
            </a:extLst>
          </p:cNvPr>
          <p:cNvGrpSpPr/>
          <p:nvPr/>
        </p:nvGrpSpPr>
        <p:grpSpPr>
          <a:xfrm>
            <a:off x="298799" y="1448186"/>
            <a:ext cx="2609575" cy="4541464"/>
            <a:chOff x="298799" y="1194963"/>
            <a:chExt cx="2609575" cy="4541464"/>
          </a:xfrm>
        </p:grpSpPr>
        <p:sp>
          <p:nvSpPr>
            <p:cNvPr id="16" name="CuadroTexto 15">
              <a:extLst>
                <a:ext uri="{FF2B5EF4-FFF2-40B4-BE49-F238E27FC236}">
                  <a16:creationId xmlns:a16="http://schemas.microsoft.com/office/drawing/2014/main" id="{D968795A-5434-430D-A8BC-5D7451825FCB}"/>
                </a:ext>
              </a:extLst>
            </p:cNvPr>
            <p:cNvSpPr txBox="1"/>
            <p:nvPr/>
          </p:nvSpPr>
          <p:spPr>
            <a:xfrm>
              <a:off x="444515" y="2718740"/>
              <a:ext cx="2463859" cy="830997"/>
            </a:xfrm>
            <a:prstGeom prst="rect">
              <a:avLst/>
            </a:prstGeom>
            <a:solidFill>
              <a:srgbClr val="C00000">
                <a:alpha val="30000"/>
              </a:srgbClr>
            </a:solidFill>
            <a:ln>
              <a:solidFill>
                <a:srgbClr val="FF0000"/>
              </a:solidFill>
            </a:ln>
          </p:spPr>
          <p:txBody>
            <a:bodyPr wrap="square" rtlCol="0">
              <a:spAutoFit/>
            </a:bodyPr>
            <a:lstStyle/>
            <a:p>
              <a:pPr lvl="0" algn="ctr">
                <a:defRPr/>
              </a:pPr>
              <a:r>
                <a:rPr lang="es-ES" sz="1600" b="1">
                  <a:ea typeface="Batang"/>
                  <a:cs typeface="Batang" charset="0"/>
                </a:rPr>
                <a:t>Proyecto de Acuerdo Reactivación y formalización empresarial</a:t>
              </a:r>
            </a:p>
          </p:txBody>
        </p:sp>
        <p:sp>
          <p:nvSpPr>
            <p:cNvPr id="17" name="CuadroTexto 16">
              <a:extLst>
                <a:ext uri="{FF2B5EF4-FFF2-40B4-BE49-F238E27FC236}">
                  <a16:creationId xmlns:a16="http://schemas.microsoft.com/office/drawing/2014/main" id="{CE0F15A5-0682-457A-8D0E-CA3BF5E6534A}"/>
                </a:ext>
              </a:extLst>
            </p:cNvPr>
            <p:cNvSpPr txBox="1"/>
            <p:nvPr/>
          </p:nvSpPr>
          <p:spPr>
            <a:xfrm>
              <a:off x="550759" y="1194963"/>
              <a:ext cx="2357615" cy="923330"/>
            </a:xfrm>
            <a:prstGeom prst="rect">
              <a:avLst/>
            </a:prstGeom>
            <a:solidFill>
              <a:srgbClr val="C00000"/>
            </a:solidFill>
            <a:ln>
              <a:solidFill>
                <a:srgbClr val="FF0000"/>
              </a:solidFill>
            </a:ln>
          </p:spPr>
          <p:txBody>
            <a:bodyPr wrap="square" rtlCol="0">
              <a:spAutoFit/>
            </a:bodyPr>
            <a:lstStyle/>
            <a:p>
              <a:pPr marR="0" lvl="0" indent="0" algn="ctr" defTabSz="914400" rtl="0" eaLnBrk="1" fontAlgn="auto" latinLnBrk="0" hangingPunct="1">
                <a:lnSpc>
                  <a:spcPct val="100000"/>
                </a:lnSpc>
                <a:buClrTx/>
                <a:buSzTx/>
                <a:buFontTx/>
                <a:buNone/>
                <a:tabLst/>
                <a:defRPr/>
              </a:pPr>
              <a:r>
                <a:rPr kumimoji="0" lang="es-ES" b="1" i="0" u="none" strike="noStrike" kern="1200" cap="none" spc="0" normalizeH="0" baseline="0" noProof="0">
                  <a:ln>
                    <a:noFill/>
                  </a:ln>
                  <a:solidFill>
                    <a:schemeClr val="bg1"/>
                  </a:solidFill>
                  <a:effectLst/>
                  <a:uLnTx/>
                  <a:uFillTx/>
                  <a:ea typeface="Batang"/>
                  <a:cs typeface="Batang" charset="0"/>
                </a:rPr>
                <a:t>Alivios tributarios</a:t>
              </a:r>
              <a:r>
                <a:rPr lang="es-ES" b="1">
                  <a:solidFill>
                    <a:schemeClr val="bg1"/>
                  </a:solidFill>
                  <a:ea typeface="Batang"/>
                  <a:cs typeface="Batang" charset="0"/>
                </a:rPr>
                <a:t> e incentivos para reactivación</a:t>
              </a:r>
              <a:endParaRPr kumimoji="0" lang="es-ES" b="1" i="0" u="none" strike="noStrike" kern="1200" cap="none" spc="0" normalizeH="0" baseline="0" noProof="0">
                <a:ln>
                  <a:noFill/>
                </a:ln>
                <a:solidFill>
                  <a:schemeClr val="bg1"/>
                </a:solidFill>
                <a:effectLst/>
                <a:uLnTx/>
                <a:uFillTx/>
                <a:ea typeface="Batang"/>
                <a:cs typeface="Batang" charset="0"/>
              </a:endParaRPr>
            </a:p>
          </p:txBody>
        </p:sp>
        <p:cxnSp>
          <p:nvCxnSpPr>
            <p:cNvPr id="18" name="Conector: angular 17">
              <a:extLst>
                <a:ext uri="{FF2B5EF4-FFF2-40B4-BE49-F238E27FC236}">
                  <a16:creationId xmlns:a16="http://schemas.microsoft.com/office/drawing/2014/main" id="{8ED275B0-3771-4F8E-9E63-2185B190FEDE}"/>
                </a:ext>
              </a:extLst>
            </p:cNvPr>
            <p:cNvCxnSpPr>
              <a:cxnSpLocks/>
              <a:stCxn id="17" idx="1"/>
            </p:cNvCxnSpPr>
            <p:nvPr/>
          </p:nvCxnSpPr>
          <p:spPr>
            <a:xfrm rot="10800000" flipV="1">
              <a:off x="298799" y="1656628"/>
              <a:ext cx="251960" cy="3787410"/>
            </a:xfrm>
            <a:prstGeom prst="bentConnector2">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9" name="Conector recto de flecha 18">
              <a:extLst>
                <a:ext uri="{FF2B5EF4-FFF2-40B4-BE49-F238E27FC236}">
                  <a16:creationId xmlns:a16="http://schemas.microsoft.com/office/drawing/2014/main" id="{E2A6E9C4-889C-4E96-A04F-71868F21660F}"/>
                </a:ext>
              </a:extLst>
            </p:cNvPr>
            <p:cNvCxnSpPr/>
            <p:nvPr/>
          </p:nvCxnSpPr>
          <p:spPr>
            <a:xfrm>
              <a:off x="304645" y="4306742"/>
              <a:ext cx="287323"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20" name="Flecha: hacia abajo 19">
              <a:extLst>
                <a:ext uri="{FF2B5EF4-FFF2-40B4-BE49-F238E27FC236}">
                  <a16:creationId xmlns:a16="http://schemas.microsoft.com/office/drawing/2014/main" id="{940FB9B0-81D0-4352-944C-EFDC2F3ADD83}"/>
                </a:ext>
              </a:extLst>
            </p:cNvPr>
            <p:cNvSpPr/>
            <p:nvPr/>
          </p:nvSpPr>
          <p:spPr>
            <a:xfrm>
              <a:off x="1647860" y="2195391"/>
              <a:ext cx="287324" cy="265238"/>
            </a:xfrm>
            <a:prstGeom prst="down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CuadroTexto 20">
              <a:extLst>
                <a:ext uri="{FF2B5EF4-FFF2-40B4-BE49-F238E27FC236}">
                  <a16:creationId xmlns:a16="http://schemas.microsoft.com/office/drawing/2014/main" id="{D9656664-393C-4DE9-8EFC-09DCA51FD20F}"/>
                </a:ext>
              </a:extLst>
            </p:cNvPr>
            <p:cNvSpPr txBox="1"/>
            <p:nvPr/>
          </p:nvSpPr>
          <p:spPr>
            <a:xfrm>
              <a:off x="600112" y="4005312"/>
              <a:ext cx="2258909" cy="584775"/>
            </a:xfrm>
            <a:prstGeom prst="rect">
              <a:avLst/>
            </a:prstGeom>
            <a:solidFill>
              <a:srgbClr val="C00000">
                <a:alpha val="20000"/>
              </a:srgbClr>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a:ln>
                    <a:noFill/>
                  </a:ln>
                  <a:solidFill>
                    <a:prstClr val="black"/>
                  </a:solidFill>
                  <a:effectLst/>
                  <a:uLnTx/>
                  <a:uFillTx/>
                  <a:ea typeface="Batang"/>
                  <a:cs typeface="Batang" charset="0"/>
                </a:rPr>
                <a:t>Medidas para reactivación económica</a:t>
              </a:r>
            </a:p>
          </p:txBody>
        </p:sp>
        <p:sp>
          <p:nvSpPr>
            <p:cNvPr id="22" name="CuadroTexto 21">
              <a:extLst>
                <a:ext uri="{FF2B5EF4-FFF2-40B4-BE49-F238E27FC236}">
                  <a16:creationId xmlns:a16="http://schemas.microsoft.com/office/drawing/2014/main" id="{BF80E683-54D3-4E85-A287-23FB6B73FAE7}"/>
                </a:ext>
              </a:extLst>
            </p:cNvPr>
            <p:cNvSpPr txBox="1"/>
            <p:nvPr/>
          </p:nvSpPr>
          <p:spPr>
            <a:xfrm>
              <a:off x="600112" y="5151652"/>
              <a:ext cx="2258909" cy="584775"/>
            </a:xfrm>
            <a:prstGeom prst="rect">
              <a:avLst/>
            </a:prstGeom>
            <a:solidFill>
              <a:srgbClr val="C00000">
                <a:alpha val="10000"/>
              </a:srgbClr>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a:ln>
                    <a:noFill/>
                  </a:ln>
                  <a:solidFill>
                    <a:prstClr val="black"/>
                  </a:solidFill>
                  <a:effectLst/>
                  <a:uLnTx/>
                  <a:uFillTx/>
                  <a:ea typeface="Batang"/>
                  <a:cs typeface="Batang" charset="0"/>
                </a:rPr>
                <a:t>Incentivos para la formalización</a:t>
              </a:r>
            </a:p>
          </p:txBody>
        </p:sp>
        <p:cxnSp>
          <p:nvCxnSpPr>
            <p:cNvPr id="23" name="Conector recto de flecha 22">
              <a:extLst>
                <a:ext uri="{FF2B5EF4-FFF2-40B4-BE49-F238E27FC236}">
                  <a16:creationId xmlns:a16="http://schemas.microsoft.com/office/drawing/2014/main" id="{DD90BC2F-E3E4-4E0D-9DF1-8125BAC03D60}"/>
                </a:ext>
              </a:extLst>
            </p:cNvPr>
            <p:cNvCxnSpPr/>
            <p:nvPr/>
          </p:nvCxnSpPr>
          <p:spPr>
            <a:xfrm>
              <a:off x="304645" y="5444039"/>
              <a:ext cx="287323"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24" name="CuadroTexto 23">
            <a:extLst>
              <a:ext uri="{FF2B5EF4-FFF2-40B4-BE49-F238E27FC236}">
                <a16:creationId xmlns:a16="http://schemas.microsoft.com/office/drawing/2014/main" id="{BD470273-A40C-4C80-B074-77666944C877}"/>
              </a:ext>
            </a:extLst>
          </p:cNvPr>
          <p:cNvSpPr txBox="1"/>
          <p:nvPr/>
        </p:nvSpPr>
        <p:spPr>
          <a:xfrm>
            <a:off x="1647860" y="6237000"/>
            <a:ext cx="8262757" cy="369332"/>
          </a:xfrm>
          <a:prstGeom prst="rect">
            <a:avLst/>
          </a:prstGeom>
          <a:solidFill>
            <a:schemeClr val="accent4">
              <a:lumMod val="60000"/>
              <a:lumOff val="40000"/>
            </a:schemeClr>
          </a:solidFill>
          <a:ln w="19050">
            <a:solidFill>
              <a:srgbClr val="FFC000"/>
            </a:solidFill>
          </a:ln>
        </p:spPr>
        <p:txBody>
          <a:bodyPr wrap="square" rtlCol="0">
            <a:spAutoFit/>
          </a:bodyPr>
          <a:lstStyle/>
          <a:p>
            <a:pPr algn="ctr"/>
            <a:r>
              <a:rPr lang="es-ES"/>
              <a:t>INSTRUMENTOS DEL GOBIERNO NACIONAL (PAEF, CREDITOS GARANTIZADOS Y OTROS)</a:t>
            </a:r>
            <a:endParaRPr lang="es-CO"/>
          </a:p>
        </p:txBody>
      </p:sp>
      <p:grpSp>
        <p:nvGrpSpPr>
          <p:cNvPr id="25" name="Grupo 24">
            <a:extLst>
              <a:ext uri="{FF2B5EF4-FFF2-40B4-BE49-F238E27FC236}">
                <a16:creationId xmlns:a16="http://schemas.microsoft.com/office/drawing/2014/main" id="{54C9B49A-43AD-4F72-97E2-DF2C5E5174F1}"/>
              </a:ext>
            </a:extLst>
          </p:cNvPr>
          <p:cNvGrpSpPr/>
          <p:nvPr/>
        </p:nvGrpSpPr>
        <p:grpSpPr>
          <a:xfrm>
            <a:off x="6037261" y="1472198"/>
            <a:ext cx="2785696" cy="4515518"/>
            <a:chOff x="6037261" y="1218975"/>
            <a:chExt cx="2785696" cy="4515518"/>
          </a:xfrm>
        </p:grpSpPr>
        <p:sp>
          <p:nvSpPr>
            <p:cNvPr id="26" name="CuadroTexto 25">
              <a:extLst>
                <a:ext uri="{FF2B5EF4-FFF2-40B4-BE49-F238E27FC236}">
                  <a16:creationId xmlns:a16="http://schemas.microsoft.com/office/drawing/2014/main" id="{712C9F58-1FD8-4A13-8716-F008218C6E1F}"/>
                </a:ext>
              </a:extLst>
            </p:cNvPr>
            <p:cNvSpPr txBox="1"/>
            <p:nvPr/>
          </p:nvSpPr>
          <p:spPr>
            <a:xfrm>
              <a:off x="6248887" y="5149718"/>
              <a:ext cx="2574069" cy="584775"/>
            </a:xfrm>
            <a:prstGeom prst="rect">
              <a:avLst/>
            </a:prstGeom>
            <a:solidFill>
              <a:schemeClr val="bg1"/>
            </a:solidFill>
            <a:ln w="28575">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ea typeface="Batang"/>
                  <a:cs typeface="Batang" charset="0"/>
                </a:rPr>
                <a:t>100 mil empleos 2020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a:solidFill>
                    <a:prstClr val="black"/>
                  </a:solidFill>
                  <a:ea typeface="Batang"/>
                  <a:cs typeface="Batang" charset="0"/>
                </a:rPr>
                <a:t>220 mil empleos 2021</a:t>
              </a:r>
              <a:endParaRPr kumimoji="0" lang="es-ES" sz="1600" b="1" i="0" u="none" strike="noStrike" kern="1200" cap="none" spc="0" normalizeH="0" baseline="0" noProof="0">
                <a:ln>
                  <a:noFill/>
                </a:ln>
                <a:solidFill>
                  <a:prstClr val="black"/>
                </a:solidFill>
                <a:effectLst/>
                <a:uLnTx/>
                <a:uFillTx/>
                <a:ea typeface="Batang"/>
                <a:cs typeface="Batang" charset="0"/>
              </a:endParaRPr>
            </a:p>
          </p:txBody>
        </p:sp>
        <p:sp>
          <p:nvSpPr>
            <p:cNvPr id="27" name="CuadroTexto 26">
              <a:extLst>
                <a:ext uri="{FF2B5EF4-FFF2-40B4-BE49-F238E27FC236}">
                  <a16:creationId xmlns:a16="http://schemas.microsoft.com/office/drawing/2014/main" id="{9F5AC137-2365-448B-8195-559286AD39CE}"/>
                </a:ext>
              </a:extLst>
            </p:cNvPr>
            <p:cNvSpPr txBox="1"/>
            <p:nvPr/>
          </p:nvSpPr>
          <p:spPr>
            <a:xfrm>
              <a:off x="6238903" y="2482910"/>
              <a:ext cx="2584054" cy="830997"/>
            </a:xfrm>
            <a:prstGeom prst="rect">
              <a:avLst/>
            </a:prstGeom>
            <a:solidFill>
              <a:schemeClr val="accent2">
                <a:alpha val="3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a:ln>
                    <a:noFill/>
                  </a:ln>
                  <a:solidFill>
                    <a:prstClr val="black"/>
                  </a:solidFill>
                  <a:effectLst/>
                  <a:uLnTx/>
                  <a:uFillTx/>
                  <a:ea typeface="Batang"/>
                  <a:cs typeface="Batang" charset="0"/>
                </a:rPr>
                <a:t>Reactivación del 90% de las obras y el 95% del empleo (67 mil)</a:t>
              </a:r>
            </a:p>
          </p:txBody>
        </p:sp>
        <p:sp>
          <p:nvSpPr>
            <p:cNvPr id="28" name="CuadroTexto 27">
              <a:extLst>
                <a:ext uri="{FF2B5EF4-FFF2-40B4-BE49-F238E27FC236}">
                  <a16:creationId xmlns:a16="http://schemas.microsoft.com/office/drawing/2014/main" id="{0ABCDE19-DC72-497D-AEB4-50EB98765FF4}"/>
                </a:ext>
              </a:extLst>
            </p:cNvPr>
            <p:cNvSpPr txBox="1"/>
            <p:nvPr/>
          </p:nvSpPr>
          <p:spPr>
            <a:xfrm>
              <a:off x="6243325" y="3569775"/>
              <a:ext cx="2579632" cy="584775"/>
            </a:xfrm>
            <a:prstGeom prst="rect">
              <a:avLst/>
            </a:prstGeom>
            <a:solidFill>
              <a:schemeClr val="accent2">
                <a:alpha val="2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i="0" u="none" strike="noStrike" kern="1200" cap="none" spc="0" normalizeH="0" baseline="0" noProof="0">
                  <a:ln>
                    <a:noFill/>
                  </a:ln>
                  <a:solidFill>
                    <a:prstClr val="black"/>
                  </a:solidFill>
                  <a:effectLst/>
                  <a:uLnTx/>
                  <a:uFillTx/>
                  <a:ea typeface="Batang"/>
                  <a:cs typeface="Batang" charset="0"/>
                </a:rPr>
                <a:t>Preparación inicio obras nuevas</a:t>
              </a:r>
            </a:p>
          </p:txBody>
        </p:sp>
        <p:sp>
          <p:nvSpPr>
            <p:cNvPr id="29" name="CuadroTexto 28">
              <a:extLst>
                <a:ext uri="{FF2B5EF4-FFF2-40B4-BE49-F238E27FC236}">
                  <a16:creationId xmlns:a16="http://schemas.microsoft.com/office/drawing/2014/main" id="{55DEBAA9-2C6D-48B4-A35B-FF1155EE2AF4}"/>
                </a:ext>
              </a:extLst>
            </p:cNvPr>
            <p:cNvSpPr txBox="1"/>
            <p:nvPr/>
          </p:nvSpPr>
          <p:spPr>
            <a:xfrm>
              <a:off x="6258814" y="1218975"/>
              <a:ext cx="2564142" cy="646331"/>
            </a:xfrm>
            <a:prstGeom prst="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a:solidFill>
                    <a:schemeClr val="bg1"/>
                  </a:solidFill>
                  <a:ea typeface="Batang"/>
                  <a:cs typeface="Batang" charset="0"/>
                </a:rPr>
                <a:t>Obras públicas e infraestructura</a:t>
              </a:r>
              <a:endParaRPr kumimoji="0" lang="es-ES" sz="1400" b="1" i="0" u="none" strike="noStrike" kern="1200" cap="none" spc="0" normalizeH="0" baseline="0" noProof="0">
                <a:ln>
                  <a:noFill/>
                </a:ln>
                <a:solidFill>
                  <a:schemeClr val="bg1"/>
                </a:solidFill>
                <a:effectLst/>
                <a:uLnTx/>
                <a:uFillTx/>
                <a:ea typeface="Batang"/>
                <a:cs typeface="Batang" charset="0"/>
              </a:endParaRPr>
            </a:p>
          </p:txBody>
        </p:sp>
        <p:cxnSp>
          <p:nvCxnSpPr>
            <p:cNvPr id="30" name="Conector: angular 29">
              <a:extLst>
                <a:ext uri="{FF2B5EF4-FFF2-40B4-BE49-F238E27FC236}">
                  <a16:creationId xmlns:a16="http://schemas.microsoft.com/office/drawing/2014/main" id="{D814C4C1-5EE2-44C3-A11F-F9E7DC987FDD}"/>
                </a:ext>
              </a:extLst>
            </p:cNvPr>
            <p:cNvCxnSpPr>
              <a:cxnSpLocks/>
              <a:stCxn id="29" idx="1"/>
            </p:cNvCxnSpPr>
            <p:nvPr/>
          </p:nvCxnSpPr>
          <p:spPr>
            <a:xfrm rot="10800000" flipV="1">
              <a:off x="6037262" y="1542141"/>
              <a:ext cx="221552" cy="3891400"/>
            </a:xfrm>
            <a:prstGeom prst="bentConnector2">
              <a:avLst/>
            </a:prstGeom>
            <a:ln w="28575">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31" name="Conector recto de flecha 30">
              <a:extLst>
                <a:ext uri="{FF2B5EF4-FFF2-40B4-BE49-F238E27FC236}">
                  <a16:creationId xmlns:a16="http://schemas.microsoft.com/office/drawing/2014/main" id="{DA85AA5F-437F-4F14-9960-94D35A95164B}"/>
                </a:ext>
              </a:extLst>
            </p:cNvPr>
            <p:cNvCxnSpPr>
              <a:cxnSpLocks/>
            </p:cNvCxnSpPr>
            <p:nvPr/>
          </p:nvCxnSpPr>
          <p:spPr>
            <a:xfrm flipV="1">
              <a:off x="6037261" y="5431238"/>
              <a:ext cx="211626" cy="12799"/>
            </a:xfrm>
            <a:prstGeom prst="straightConnector1">
              <a:avLst/>
            </a:prstGeom>
            <a:ln w="28575">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32" name="Flecha: hacia abajo 31">
              <a:extLst>
                <a:ext uri="{FF2B5EF4-FFF2-40B4-BE49-F238E27FC236}">
                  <a16:creationId xmlns:a16="http://schemas.microsoft.com/office/drawing/2014/main" id="{85DB75FE-C38B-4D11-A3B1-2A84989DBC2B}"/>
                </a:ext>
              </a:extLst>
            </p:cNvPr>
            <p:cNvSpPr/>
            <p:nvPr/>
          </p:nvSpPr>
          <p:spPr>
            <a:xfrm>
              <a:off x="7397223" y="2195391"/>
              <a:ext cx="287324" cy="26523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Flecha: hacia abajo 32">
              <a:extLst>
                <a:ext uri="{FF2B5EF4-FFF2-40B4-BE49-F238E27FC236}">
                  <a16:creationId xmlns:a16="http://schemas.microsoft.com/office/drawing/2014/main" id="{92BAEA0B-7911-416A-AB46-324A7FB71626}"/>
                </a:ext>
              </a:extLst>
            </p:cNvPr>
            <p:cNvSpPr/>
            <p:nvPr/>
          </p:nvSpPr>
          <p:spPr>
            <a:xfrm>
              <a:off x="7335468" y="4735462"/>
              <a:ext cx="301590" cy="338554"/>
            </a:xfrm>
            <a:prstGeom prst="downArrow">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34" name="Grupo 33">
            <a:extLst>
              <a:ext uri="{FF2B5EF4-FFF2-40B4-BE49-F238E27FC236}">
                <a16:creationId xmlns:a16="http://schemas.microsoft.com/office/drawing/2014/main" id="{259B1778-C656-4A01-9DC1-7BC378C48061}"/>
              </a:ext>
            </a:extLst>
          </p:cNvPr>
          <p:cNvGrpSpPr/>
          <p:nvPr/>
        </p:nvGrpSpPr>
        <p:grpSpPr>
          <a:xfrm>
            <a:off x="9213378" y="1467306"/>
            <a:ext cx="2822861" cy="4522344"/>
            <a:chOff x="9213378" y="1214083"/>
            <a:chExt cx="2822861" cy="4522344"/>
          </a:xfrm>
        </p:grpSpPr>
        <p:sp>
          <p:nvSpPr>
            <p:cNvPr id="35" name="CuadroTexto 34">
              <a:extLst>
                <a:ext uri="{FF2B5EF4-FFF2-40B4-BE49-F238E27FC236}">
                  <a16:creationId xmlns:a16="http://schemas.microsoft.com/office/drawing/2014/main" id="{9454BC9A-A3D0-49CC-AEC8-2CE7F43388A1}"/>
                </a:ext>
              </a:extLst>
            </p:cNvPr>
            <p:cNvSpPr txBox="1"/>
            <p:nvPr/>
          </p:nvSpPr>
          <p:spPr>
            <a:xfrm>
              <a:off x="9299199" y="5151652"/>
              <a:ext cx="2737040" cy="584775"/>
            </a:xfrm>
            <a:prstGeom prst="rect">
              <a:avLst/>
            </a:prstGeom>
            <a:solidFill>
              <a:schemeClr val="bg1"/>
            </a:solidFill>
            <a:ln w="38100">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ea typeface="Batang"/>
                  <a:cs typeface="Batang" charset="0"/>
                </a:rPr>
                <a:t>$276 mil millones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a:ln>
                    <a:noFill/>
                  </a:ln>
                  <a:solidFill>
                    <a:prstClr val="black"/>
                  </a:solidFill>
                  <a:effectLst/>
                  <a:uLnTx/>
                  <a:uFillTx/>
                  <a:ea typeface="Batang"/>
                  <a:cs typeface="Batang" charset="0"/>
                </a:rPr>
                <a:t>Fondos de Desarrollo Local</a:t>
              </a:r>
            </a:p>
          </p:txBody>
        </p:sp>
        <p:sp>
          <p:nvSpPr>
            <p:cNvPr id="36" name="CuadroTexto 35">
              <a:extLst>
                <a:ext uri="{FF2B5EF4-FFF2-40B4-BE49-F238E27FC236}">
                  <a16:creationId xmlns:a16="http://schemas.microsoft.com/office/drawing/2014/main" id="{EE7FB82E-9A86-4B74-9664-2E1A89D385D8}"/>
                </a:ext>
              </a:extLst>
            </p:cNvPr>
            <p:cNvSpPr txBox="1"/>
            <p:nvPr/>
          </p:nvSpPr>
          <p:spPr>
            <a:xfrm>
              <a:off x="9213378" y="1214083"/>
              <a:ext cx="2748492" cy="677108"/>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900" b="1" i="0" u="none" strike="noStrike" kern="1200" cap="none" spc="0" normalizeH="0" baseline="0" noProof="0">
                  <a:ln>
                    <a:noFill/>
                  </a:ln>
                  <a:solidFill>
                    <a:prstClr val="black"/>
                  </a:solidFill>
                  <a:effectLst/>
                  <a:uLnTx/>
                  <a:uFillTx/>
                  <a:ea typeface="Batang"/>
                  <a:cs typeface="Batang" charset="0"/>
                </a:rPr>
                <a:t>Apoyo al tejido empresarial</a:t>
              </a:r>
            </a:p>
          </p:txBody>
        </p:sp>
        <p:sp>
          <p:nvSpPr>
            <p:cNvPr id="37" name="CuadroTexto 36">
              <a:extLst>
                <a:ext uri="{FF2B5EF4-FFF2-40B4-BE49-F238E27FC236}">
                  <a16:creationId xmlns:a16="http://schemas.microsoft.com/office/drawing/2014/main" id="{3DF6AE20-AF3B-4749-9E13-00D302BB4586}"/>
                </a:ext>
              </a:extLst>
            </p:cNvPr>
            <p:cNvSpPr txBox="1"/>
            <p:nvPr/>
          </p:nvSpPr>
          <p:spPr>
            <a:xfrm>
              <a:off x="9259065" y="2482910"/>
              <a:ext cx="2777174" cy="338554"/>
            </a:xfrm>
            <a:prstGeom prst="rect">
              <a:avLst/>
            </a:prstGeom>
            <a:solidFill>
              <a:srgbClr val="FFC000">
                <a:alpha val="3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prstClr val="black"/>
                  </a:solidFill>
                  <a:ea typeface="Batang"/>
                  <a:cs typeface="Batang" charset="0"/>
                </a:rPr>
                <a:t>Reactivación localidades</a:t>
              </a:r>
            </a:p>
          </p:txBody>
        </p:sp>
        <p:sp>
          <p:nvSpPr>
            <p:cNvPr id="38" name="CuadroTexto 37">
              <a:extLst>
                <a:ext uri="{FF2B5EF4-FFF2-40B4-BE49-F238E27FC236}">
                  <a16:creationId xmlns:a16="http://schemas.microsoft.com/office/drawing/2014/main" id="{971D76C1-B6E2-45AF-8DCC-7F8E6688A3E9}"/>
                </a:ext>
              </a:extLst>
            </p:cNvPr>
            <p:cNvSpPr txBox="1"/>
            <p:nvPr/>
          </p:nvSpPr>
          <p:spPr>
            <a:xfrm>
              <a:off x="9259065" y="3041957"/>
              <a:ext cx="2702805" cy="830997"/>
            </a:xfrm>
            <a:prstGeom prst="rect">
              <a:avLst/>
            </a:prstGeom>
            <a:solidFill>
              <a:srgbClr val="FFC000">
                <a:alpha val="2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prstClr val="black"/>
                  </a:solidFill>
                  <a:ea typeface="Batang"/>
                  <a:cs typeface="Batang" charset="0"/>
                </a:rPr>
                <a:t>Empleo Local</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prstClr val="black"/>
                  </a:solidFill>
                  <a:ea typeface="Batang"/>
                  <a:cs typeface="Batang" charset="0"/>
                </a:rPr>
                <a:t>Adaptación y transformación productiva</a:t>
              </a:r>
            </a:p>
          </p:txBody>
        </p:sp>
        <p:sp>
          <p:nvSpPr>
            <p:cNvPr id="39" name="CuadroTexto 38">
              <a:extLst>
                <a:ext uri="{FF2B5EF4-FFF2-40B4-BE49-F238E27FC236}">
                  <a16:creationId xmlns:a16="http://schemas.microsoft.com/office/drawing/2014/main" id="{1C6FDCDB-21C6-4050-8EC4-D246120CF788}"/>
                </a:ext>
              </a:extLst>
            </p:cNvPr>
            <p:cNvSpPr txBox="1"/>
            <p:nvPr/>
          </p:nvSpPr>
          <p:spPr>
            <a:xfrm>
              <a:off x="9259065" y="4048472"/>
              <a:ext cx="2702805" cy="584775"/>
            </a:xfrm>
            <a:prstGeom prst="rect">
              <a:avLst/>
            </a:prstGeom>
            <a:solidFill>
              <a:srgbClr val="FFC000">
                <a:alpha val="1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a:solidFill>
                    <a:prstClr val="black"/>
                  </a:solidFill>
                  <a:ea typeface="Batang"/>
                  <a:cs typeface="Batang" charset="0"/>
                </a:rPr>
                <a:t>Estrategia distrital de transformación productiva</a:t>
              </a:r>
            </a:p>
          </p:txBody>
        </p:sp>
        <p:sp>
          <p:nvSpPr>
            <p:cNvPr id="40" name="Flecha: hacia abajo 39">
              <a:extLst>
                <a:ext uri="{FF2B5EF4-FFF2-40B4-BE49-F238E27FC236}">
                  <a16:creationId xmlns:a16="http://schemas.microsoft.com/office/drawing/2014/main" id="{8BF61465-B494-451B-BC35-11B75FE52935}"/>
                </a:ext>
              </a:extLst>
            </p:cNvPr>
            <p:cNvSpPr/>
            <p:nvPr/>
          </p:nvSpPr>
          <p:spPr>
            <a:xfrm>
              <a:off x="10534045" y="2195391"/>
              <a:ext cx="287324" cy="26523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1" name="Flecha: hacia abajo 40">
              <a:extLst>
                <a:ext uri="{FF2B5EF4-FFF2-40B4-BE49-F238E27FC236}">
                  <a16:creationId xmlns:a16="http://schemas.microsoft.com/office/drawing/2014/main" id="{C587CD0B-ED8A-4122-A749-1ED88D2BAECA}"/>
                </a:ext>
              </a:extLst>
            </p:cNvPr>
            <p:cNvSpPr/>
            <p:nvPr/>
          </p:nvSpPr>
          <p:spPr>
            <a:xfrm>
              <a:off x="10526912" y="4766240"/>
              <a:ext cx="301590" cy="307776"/>
            </a:xfrm>
            <a:prstGeom prst="downArrow">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48" name="Grupo 47">
            <a:extLst>
              <a:ext uri="{FF2B5EF4-FFF2-40B4-BE49-F238E27FC236}">
                <a16:creationId xmlns:a16="http://schemas.microsoft.com/office/drawing/2014/main" id="{17C1D35C-26EA-4201-A370-F4C69A401290}"/>
              </a:ext>
            </a:extLst>
          </p:cNvPr>
          <p:cNvGrpSpPr/>
          <p:nvPr/>
        </p:nvGrpSpPr>
        <p:grpSpPr>
          <a:xfrm>
            <a:off x="8638216" y="1026382"/>
            <a:ext cx="1449681" cy="338554"/>
            <a:chOff x="3971498" y="658041"/>
            <a:chExt cx="1449681" cy="338554"/>
          </a:xfrm>
        </p:grpSpPr>
        <p:sp>
          <p:nvSpPr>
            <p:cNvPr id="47" name="Rectángulo 46">
              <a:extLst>
                <a:ext uri="{FF2B5EF4-FFF2-40B4-BE49-F238E27FC236}">
                  <a16:creationId xmlns:a16="http://schemas.microsoft.com/office/drawing/2014/main" id="{9436F6B5-061F-4C3A-BAA3-4BD2772ECD72}"/>
                </a:ext>
              </a:extLst>
            </p:cNvPr>
            <p:cNvSpPr/>
            <p:nvPr/>
          </p:nvSpPr>
          <p:spPr>
            <a:xfrm>
              <a:off x="3971498" y="658041"/>
              <a:ext cx="1449681" cy="338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CuadroTexto 42">
              <a:extLst>
                <a:ext uri="{FF2B5EF4-FFF2-40B4-BE49-F238E27FC236}">
                  <a16:creationId xmlns:a16="http://schemas.microsoft.com/office/drawing/2014/main" id="{7D2DD80D-DE12-48B1-AEBA-8CD046105E25}"/>
                </a:ext>
              </a:extLst>
            </p:cNvPr>
            <p:cNvSpPr txBox="1"/>
            <p:nvPr/>
          </p:nvSpPr>
          <p:spPr>
            <a:xfrm>
              <a:off x="4038364" y="658041"/>
              <a:ext cx="1309610" cy="338554"/>
            </a:xfrm>
            <a:prstGeom prst="rect">
              <a:avLst/>
            </a:prstGeom>
            <a:solidFill>
              <a:srgbClr val="C00000">
                <a:alpha val="20000"/>
              </a:srgbClr>
            </a:solidFill>
            <a:ln w="19050">
              <a:solidFill>
                <a:schemeClr val="accent4"/>
              </a:solidFill>
            </a:ln>
          </p:spPr>
          <p:txBody>
            <a:bodyPr wrap="square" rtlCol="0">
              <a:spAutoFit/>
            </a:bodyPr>
            <a:lstStyle/>
            <a:p>
              <a:pPr algn="ctr"/>
              <a:r>
                <a:rPr lang="es-ES" sz="1600" b="1"/>
                <a:t>Desde 2020</a:t>
              </a:r>
              <a:endParaRPr lang="es-CO" sz="1600" b="1"/>
            </a:p>
          </p:txBody>
        </p:sp>
      </p:grpSp>
    </p:spTree>
    <p:extLst>
      <p:ext uri="{BB962C8B-B14F-4D97-AF65-F5344CB8AC3E}">
        <p14:creationId xmlns:p14="http://schemas.microsoft.com/office/powerpoint/2010/main" val="28097207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377624" y="3533641"/>
            <a:ext cx="6601953" cy="61863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CO" sz="2800">
                <a:solidFill>
                  <a:srgbClr val="002060"/>
                </a:solidFill>
                <a:latin typeface="Century Gothic"/>
              </a:rPr>
              <a:t>Presupuesto Distrital y disponibilidad de recursos para el PDD</a:t>
            </a:r>
            <a:endParaRPr lang="en-US" sz="2800">
              <a:ea typeface="+mn-lt"/>
              <a:cs typeface="+mn-lt"/>
            </a:endParaRPr>
          </a:p>
          <a:p>
            <a:pPr lvl="1"/>
            <a:endParaRPr lang="es-CO">
              <a:solidFill>
                <a:srgbClr val="000000"/>
              </a:solidFill>
              <a:latin typeface="Arial Narrow" panose="020B0606020202030204" pitchFamily="34" charset="0"/>
            </a:endParaRPr>
          </a:p>
        </p:txBody>
      </p:sp>
    </p:spTree>
    <p:extLst>
      <p:ext uri="{BB962C8B-B14F-4D97-AF65-F5344CB8AC3E}">
        <p14:creationId xmlns:p14="http://schemas.microsoft.com/office/powerpoint/2010/main" val="2878605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4622CD77-FD74-D647-A79B-EA4DB20F2D19}"/>
              </a:ext>
            </a:extLst>
          </p:cNvPr>
          <p:cNvGraphicFramePr>
            <a:graphicFrameLocks/>
          </p:cNvGraphicFramePr>
          <p:nvPr>
            <p:extLst>
              <p:ext uri="{D42A27DB-BD31-4B8C-83A1-F6EECF244321}">
                <p14:modId xmlns:p14="http://schemas.microsoft.com/office/powerpoint/2010/main" val="2588996432"/>
              </p:ext>
            </p:extLst>
          </p:nvPr>
        </p:nvGraphicFramePr>
        <p:xfrm>
          <a:off x="4795285" y="723338"/>
          <a:ext cx="6538232" cy="3037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61C87E61-DFA2-42D5-AAAE-6F3C5E60B325}"/>
              </a:ext>
            </a:extLst>
          </p:cNvPr>
          <p:cNvGraphicFramePr>
            <a:graphicFrameLocks/>
          </p:cNvGraphicFramePr>
          <p:nvPr/>
        </p:nvGraphicFramePr>
        <p:xfrm>
          <a:off x="296089" y="3825245"/>
          <a:ext cx="7252335" cy="2928252"/>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A8B2593E-08EA-4A7C-8782-A1A0C04C1AE5}"/>
              </a:ext>
            </a:extLst>
          </p:cNvPr>
          <p:cNvSpPr txBox="1"/>
          <p:nvPr/>
        </p:nvSpPr>
        <p:spPr>
          <a:xfrm>
            <a:off x="426721" y="1621276"/>
            <a:ext cx="4230862" cy="707886"/>
          </a:xfrm>
          <a:prstGeom prst="rect">
            <a:avLst/>
          </a:prstGeom>
          <a:noFill/>
        </p:spPr>
        <p:txBody>
          <a:bodyPr wrap="square" rtlCol="0">
            <a:spAutoFit/>
          </a:bodyPr>
          <a:lstStyle/>
          <a:p>
            <a:pPr algn="r"/>
            <a:r>
              <a:rPr lang="es-MX" sz="2000" dirty="0">
                <a:solidFill>
                  <a:srgbClr val="BE1522"/>
                </a:solidFill>
              </a:rPr>
              <a:t>Ejecución a 31 de diciembre de 2020. </a:t>
            </a:r>
          </a:p>
          <a:p>
            <a:pPr algn="r"/>
            <a:r>
              <a:rPr lang="es-MX" sz="2000" dirty="0">
                <a:solidFill>
                  <a:srgbClr val="BE1522"/>
                </a:solidFill>
              </a:rPr>
              <a:t>Entidades del Sector Hacienda</a:t>
            </a:r>
            <a:endParaRPr lang="es-CO" sz="2000" dirty="0">
              <a:solidFill>
                <a:srgbClr val="BE1522"/>
              </a:solidFill>
            </a:endParaRPr>
          </a:p>
        </p:txBody>
      </p:sp>
      <p:sp>
        <p:nvSpPr>
          <p:cNvPr id="9" name="CuadroTexto 8">
            <a:extLst>
              <a:ext uri="{FF2B5EF4-FFF2-40B4-BE49-F238E27FC236}">
                <a16:creationId xmlns:a16="http://schemas.microsoft.com/office/drawing/2014/main" id="{54485857-01E5-4E75-8AA3-EECB6146781C}"/>
              </a:ext>
            </a:extLst>
          </p:cNvPr>
          <p:cNvSpPr txBox="1"/>
          <p:nvPr/>
        </p:nvSpPr>
        <p:spPr>
          <a:xfrm>
            <a:off x="7931865" y="4581485"/>
            <a:ext cx="3533314" cy="707886"/>
          </a:xfrm>
          <a:prstGeom prst="rect">
            <a:avLst/>
          </a:prstGeom>
          <a:noFill/>
        </p:spPr>
        <p:txBody>
          <a:bodyPr wrap="square" rtlCol="0">
            <a:spAutoFit/>
          </a:bodyPr>
          <a:lstStyle>
            <a:defPPr>
              <a:defRPr lang="es-CO"/>
            </a:defPPr>
            <a:lvl1pPr algn="r">
              <a:defRPr sz="2800" b="1">
                <a:solidFill>
                  <a:srgbClr val="BE1522"/>
                </a:solidFill>
              </a:defRPr>
            </a:lvl1pPr>
          </a:lstStyle>
          <a:p>
            <a:pPr algn="l"/>
            <a:r>
              <a:rPr lang="es-CO" sz="2000" b="0" dirty="0"/>
              <a:t>Ejecución a 30 de abril de 2021.</a:t>
            </a:r>
          </a:p>
          <a:p>
            <a:pPr algn="l"/>
            <a:r>
              <a:rPr lang="es-CO" sz="2000" b="0" dirty="0"/>
              <a:t>Entidades del Sector Hacienda</a:t>
            </a:r>
          </a:p>
        </p:txBody>
      </p:sp>
      <p:sp>
        <p:nvSpPr>
          <p:cNvPr id="2" name="AutoShape 2">
            <a:extLst>
              <a:ext uri="{FF2B5EF4-FFF2-40B4-BE49-F238E27FC236}">
                <a16:creationId xmlns:a16="http://schemas.microsoft.com/office/drawing/2014/main" id="{0D7A3824-8EBE-4564-9A4D-89DEF3A452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CuadroTexto 7">
            <a:extLst>
              <a:ext uri="{FF2B5EF4-FFF2-40B4-BE49-F238E27FC236}">
                <a16:creationId xmlns:a16="http://schemas.microsoft.com/office/drawing/2014/main" id="{686D102D-BCB5-4628-A890-7B37B6F5615B}"/>
              </a:ext>
            </a:extLst>
          </p:cNvPr>
          <p:cNvSpPr txBox="1"/>
          <p:nvPr/>
        </p:nvSpPr>
        <p:spPr>
          <a:xfrm>
            <a:off x="5364245" y="97563"/>
            <a:ext cx="6644875" cy="523220"/>
          </a:xfrm>
          <a:prstGeom prst="rect">
            <a:avLst/>
          </a:prstGeom>
          <a:noFill/>
        </p:spPr>
        <p:txBody>
          <a:bodyPr wrap="square" rtlCol="0">
            <a:spAutoFit/>
          </a:bodyPr>
          <a:lstStyle/>
          <a:p>
            <a:r>
              <a:rPr lang="es-ES" sz="2800" dirty="0">
                <a:solidFill>
                  <a:srgbClr val="C00000"/>
                </a:solidFill>
              </a:rPr>
              <a:t>Ejecución Presupuestal – Sector Hacienda </a:t>
            </a:r>
          </a:p>
        </p:txBody>
      </p:sp>
    </p:spTree>
    <p:extLst>
      <p:ext uri="{BB962C8B-B14F-4D97-AF65-F5344CB8AC3E}">
        <p14:creationId xmlns:p14="http://schemas.microsoft.com/office/powerpoint/2010/main" val="3142932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149024" y="3476491"/>
            <a:ext cx="6659103" cy="6757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CO" sz="2800">
                <a:solidFill>
                  <a:srgbClr val="002060"/>
                </a:solidFill>
                <a:latin typeface="Century Gothic"/>
              </a:rPr>
              <a:t>Estado de situación financiera de Bogotá</a:t>
            </a:r>
            <a:endParaRPr lang="en-US" sz="2800">
              <a:ea typeface="+mn-lt"/>
              <a:cs typeface="+mn-lt"/>
            </a:endParaRPr>
          </a:p>
          <a:p>
            <a:pPr lvl="1"/>
            <a:r>
              <a:rPr lang="es-CO" sz="2800">
                <a:solidFill>
                  <a:srgbClr val="002060"/>
                </a:solidFill>
                <a:latin typeface="Century Gothic"/>
              </a:rPr>
              <a:t>Estado de resultados de Bogotá</a:t>
            </a:r>
            <a:endParaRPr lang="en-US" sz="2800">
              <a:ea typeface="+mn-lt"/>
              <a:cs typeface="+mn-lt"/>
            </a:endParaRPr>
          </a:p>
          <a:p>
            <a:pPr lvl="1"/>
            <a:endParaRPr lang="es-CO" sz="2000">
              <a:solidFill>
                <a:srgbClr val="002060"/>
              </a:solidFill>
              <a:latin typeface="Century Gothic"/>
              <a:ea typeface="+mn-lt"/>
              <a:cs typeface="+mn-lt"/>
            </a:endParaRPr>
          </a:p>
          <a:p>
            <a:pPr lvl="1">
              <a:lnSpc>
                <a:spcPct val="70000"/>
              </a:lnSpc>
            </a:pPr>
            <a:endParaRPr lang="es-CO" sz="2000">
              <a:solidFill>
                <a:srgbClr val="002060"/>
              </a:solidFill>
              <a:latin typeface="Century Gothic"/>
            </a:endParaRPr>
          </a:p>
          <a:p>
            <a:pPr lvl="1"/>
            <a:endParaRPr lang="es-CO">
              <a:latin typeface="Arial Narrow" panose="020B0606020202030204" pitchFamily="34" charset="0"/>
            </a:endParaRPr>
          </a:p>
        </p:txBody>
      </p:sp>
    </p:spTree>
    <p:extLst>
      <p:ext uri="{BB962C8B-B14F-4D97-AF65-F5344CB8AC3E}">
        <p14:creationId xmlns:p14="http://schemas.microsoft.com/office/powerpoint/2010/main" val="42378770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C0FF9EF-A786-4140-A236-820FA51E5F3F}"/>
              </a:ext>
            </a:extLst>
          </p:cNvPr>
          <p:cNvSpPr txBox="1">
            <a:spLocks/>
          </p:cNvSpPr>
          <p:nvPr/>
        </p:nvSpPr>
        <p:spPr>
          <a:xfrm>
            <a:off x="281832" y="206336"/>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r>
              <a:rPr lang="es-419" sz="2800" dirty="0">
                <a:solidFill>
                  <a:srgbClr val="C00000"/>
                </a:solidFill>
                <a:latin typeface="+mn-lt"/>
                <a:ea typeface="+mn-ea"/>
                <a:cs typeface="+mn-cs"/>
              </a:rPr>
              <a:t>Estado de Situación Financiera a marzo 31 de 2021</a:t>
            </a:r>
          </a:p>
          <a:p>
            <a:pPr algn="r"/>
            <a:r>
              <a:rPr lang="es-419" sz="2000" dirty="0">
                <a:solidFill>
                  <a:srgbClr val="C00000"/>
                </a:solidFill>
                <a:latin typeface="+mn-lt"/>
                <a:ea typeface="+mn-ea"/>
                <a:cs typeface="+mn-cs"/>
              </a:rPr>
              <a:t>(Cifras en Billones de pesos)</a:t>
            </a:r>
          </a:p>
        </p:txBody>
      </p:sp>
      <p:graphicFrame>
        <p:nvGraphicFramePr>
          <p:cNvPr id="5" name="Tabla 4">
            <a:extLst>
              <a:ext uri="{FF2B5EF4-FFF2-40B4-BE49-F238E27FC236}">
                <a16:creationId xmlns:a16="http://schemas.microsoft.com/office/drawing/2014/main" id="{E8D1B2DB-8235-4C7D-BA71-FC5F97910AE9}"/>
              </a:ext>
            </a:extLst>
          </p:cNvPr>
          <p:cNvGraphicFramePr>
            <a:graphicFrameLocks noGrp="1"/>
          </p:cNvGraphicFramePr>
          <p:nvPr/>
        </p:nvGraphicFramePr>
        <p:xfrm>
          <a:off x="450166" y="2478469"/>
          <a:ext cx="4916963" cy="1793184"/>
        </p:xfrm>
        <a:graphic>
          <a:graphicData uri="http://schemas.openxmlformats.org/drawingml/2006/table">
            <a:tbl>
              <a:tblPr bandRow="1">
                <a:tableStyleId>{00A15C55-8517-42AA-B614-E9B94910E393}</a:tableStyleId>
              </a:tblPr>
              <a:tblGrid>
                <a:gridCol w="1891329">
                  <a:extLst>
                    <a:ext uri="{9D8B030D-6E8A-4147-A177-3AD203B41FA5}">
                      <a16:colId xmlns:a16="http://schemas.microsoft.com/office/drawing/2014/main" val="3242415368"/>
                    </a:ext>
                  </a:extLst>
                </a:gridCol>
                <a:gridCol w="1488383">
                  <a:extLst>
                    <a:ext uri="{9D8B030D-6E8A-4147-A177-3AD203B41FA5}">
                      <a16:colId xmlns:a16="http://schemas.microsoft.com/office/drawing/2014/main" val="1518750031"/>
                    </a:ext>
                  </a:extLst>
                </a:gridCol>
                <a:gridCol w="1537251">
                  <a:extLst>
                    <a:ext uri="{9D8B030D-6E8A-4147-A177-3AD203B41FA5}">
                      <a16:colId xmlns:a16="http://schemas.microsoft.com/office/drawing/2014/main" val="2859242820"/>
                    </a:ext>
                  </a:extLst>
                </a:gridCol>
              </a:tblGrid>
              <a:tr h="448296">
                <a:tc>
                  <a:txBody>
                    <a:bodyPr/>
                    <a:lstStyle/>
                    <a:p>
                      <a:endParaRPr lang="es-CO" sz="2000" b="1">
                        <a:latin typeface="Arial Rounded MT Bold" panose="020F0704030504030204" pitchFamily="34" charset="0"/>
                      </a:endParaRPr>
                    </a:p>
                  </a:txBody>
                  <a:tcPr/>
                </a:tc>
                <a:tc>
                  <a:txBody>
                    <a:bodyPr/>
                    <a:lstStyle/>
                    <a:p>
                      <a:pPr algn="ctr"/>
                      <a:r>
                        <a:rPr lang="es-CO" sz="2000" b="1">
                          <a:latin typeface="Arial Rounded MT Bold" panose="020F0704030504030204" pitchFamily="34" charset="0"/>
                        </a:rPr>
                        <a:t>MAR-2021</a:t>
                      </a:r>
                    </a:p>
                  </a:txBody>
                  <a:tcPr/>
                </a:tc>
                <a:tc>
                  <a:txBody>
                    <a:bodyPr/>
                    <a:lstStyle/>
                    <a:p>
                      <a:pPr algn="ctr"/>
                      <a:r>
                        <a:rPr lang="es-CO" sz="2000" b="1">
                          <a:latin typeface="Arial Rounded MT Bold" panose="020F0704030504030204" pitchFamily="34" charset="0"/>
                        </a:rPr>
                        <a:t>MAR-2020</a:t>
                      </a:r>
                    </a:p>
                  </a:txBody>
                  <a:tcPr/>
                </a:tc>
                <a:extLst>
                  <a:ext uri="{0D108BD9-81ED-4DB2-BD59-A6C34878D82A}">
                    <a16:rowId xmlns:a16="http://schemas.microsoft.com/office/drawing/2014/main" val="2334961"/>
                  </a:ext>
                </a:extLst>
              </a:tr>
              <a:tr h="448296">
                <a:tc>
                  <a:txBody>
                    <a:bodyPr/>
                    <a:lstStyle/>
                    <a:p>
                      <a:r>
                        <a:rPr lang="es-CO" sz="2000">
                          <a:latin typeface="Arial Rounded MT Bold" panose="020F0704030504030204" pitchFamily="34" charset="0"/>
                        </a:rPr>
                        <a:t>ACTIVO</a:t>
                      </a:r>
                      <a:endParaRPr lang="es-CO" sz="2000" b="1">
                        <a:latin typeface="Arial Rounded MT Bold" panose="020F0704030504030204" pitchFamily="34" charset="0"/>
                      </a:endParaRPr>
                    </a:p>
                  </a:txBody>
                  <a:tcPr/>
                </a:tc>
                <a:tc>
                  <a:txBody>
                    <a:bodyPr/>
                    <a:lstStyle/>
                    <a:p>
                      <a:pPr algn="r"/>
                      <a:r>
                        <a:rPr lang="es-CO" sz="2000">
                          <a:latin typeface="Arial Rounded MT Bold" panose="020F0704030504030204" pitchFamily="34" charset="0"/>
                        </a:rPr>
                        <a:t>$193,6</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$193,9</a:t>
                      </a:r>
                    </a:p>
                  </a:txBody>
                  <a:tcPr/>
                </a:tc>
                <a:extLst>
                  <a:ext uri="{0D108BD9-81ED-4DB2-BD59-A6C34878D82A}">
                    <a16:rowId xmlns:a16="http://schemas.microsoft.com/office/drawing/2014/main" val="2992719662"/>
                  </a:ext>
                </a:extLst>
              </a:tr>
              <a:tr h="448296">
                <a:tc>
                  <a:txBody>
                    <a:bodyPr/>
                    <a:lstStyle/>
                    <a:p>
                      <a:r>
                        <a:rPr lang="es-CO" sz="2000">
                          <a:latin typeface="Arial Rounded MT Bold" panose="020F0704030504030204" pitchFamily="34" charset="0"/>
                        </a:rPr>
                        <a:t>PASIVO</a:t>
                      </a:r>
                      <a:endParaRPr lang="es-CO" sz="2000" b="1">
                        <a:latin typeface="Arial Rounded MT Bold" panose="020F0704030504030204" pitchFamily="34" charset="0"/>
                      </a:endParaRPr>
                    </a:p>
                  </a:txBody>
                  <a:tcPr/>
                </a:tc>
                <a:tc>
                  <a:txBody>
                    <a:bodyPr/>
                    <a:lstStyle/>
                    <a:p>
                      <a:pPr algn="r"/>
                      <a:r>
                        <a:rPr lang="es-CO" sz="2000">
                          <a:latin typeface="Arial Rounded MT Bold" panose="020F0704030504030204" pitchFamily="34" charset="0"/>
                        </a:rPr>
                        <a:t>$10,5</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$10,3</a:t>
                      </a:r>
                    </a:p>
                  </a:txBody>
                  <a:tcPr/>
                </a:tc>
                <a:extLst>
                  <a:ext uri="{0D108BD9-81ED-4DB2-BD59-A6C34878D82A}">
                    <a16:rowId xmlns:a16="http://schemas.microsoft.com/office/drawing/2014/main" val="2150565357"/>
                  </a:ext>
                </a:extLst>
              </a:tr>
              <a:tr h="448296">
                <a:tc>
                  <a:txBody>
                    <a:bodyPr/>
                    <a:lstStyle/>
                    <a:p>
                      <a:r>
                        <a:rPr lang="es-CO" sz="2000">
                          <a:latin typeface="Arial Rounded MT Bold" panose="020F0704030504030204" pitchFamily="34" charset="0"/>
                        </a:rPr>
                        <a:t>PATRIMONIO</a:t>
                      </a:r>
                      <a:endParaRPr lang="es-CO" sz="2000" b="1">
                        <a:latin typeface="Arial Rounded MT Bold" panose="020F0704030504030204" pitchFamily="34" charset="0"/>
                      </a:endParaRPr>
                    </a:p>
                  </a:txBody>
                  <a:tcPr/>
                </a:tc>
                <a:tc>
                  <a:txBody>
                    <a:bodyPr/>
                    <a:lstStyle/>
                    <a:p>
                      <a:pPr algn="r"/>
                      <a:r>
                        <a:rPr lang="es-CO" sz="2000">
                          <a:latin typeface="Arial Rounded MT Bold" panose="020F0704030504030204" pitchFamily="34" charset="0"/>
                        </a:rPr>
                        <a:t>$183,1</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$183,6</a:t>
                      </a:r>
                    </a:p>
                  </a:txBody>
                  <a:tcPr/>
                </a:tc>
                <a:extLst>
                  <a:ext uri="{0D108BD9-81ED-4DB2-BD59-A6C34878D82A}">
                    <a16:rowId xmlns:a16="http://schemas.microsoft.com/office/drawing/2014/main" val="2836237923"/>
                  </a:ext>
                </a:extLst>
              </a:tr>
            </a:tbl>
          </a:graphicData>
        </a:graphic>
      </p:graphicFrame>
      <p:graphicFrame>
        <p:nvGraphicFramePr>
          <p:cNvPr id="27" name="Diagrama 26">
            <a:extLst>
              <a:ext uri="{FF2B5EF4-FFF2-40B4-BE49-F238E27FC236}">
                <a16:creationId xmlns:a16="http://schemas.microsoft.com/office/drawing/2014/main" id="{F6019EC1-82A4-4E44-8EC2-155CA5EE0EA6}"/>
              </a:ext>
            </a:extLst>
          </p:cNvPr>
          <p:cNvGraphicFramePr/>
          <p:nvPr/>
        </p:nvGraphicFramePr>
        <p:xfrm>
          <a:off x="4647646" y="1726429"/>
          <a:ext cx="7767792" cy="3864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Título 1">
            <a:extLst>
              <a:ext uri="{FF2B5EF4-FFF2-40B4-BE49-F238E27FC236}">
                <a16:creationId xmlns:a16="http://schemas.microsoft.com/office/drawing/2014/main" id="{A797BBE1-F2DD-4FE8-9A25-7BA95547E67F}"/>
              </a:ext>
            </a:extLst>
          </p:cNvPr>
          <p:cNvSpPr txBox="1">
            <a:spLocks/>
          </p:cNvSpPr>
          <p:nvPr/>
        </p:nvSpPr>
        <p:spPr>
          <a:xfrm>
            <a:off x="-75860" y="3722469"/>
            <a:ext cx="5309591" cy="6860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ctr"/>
            <a:endParaRPr lang="es-419" sz="1500">
              <a:solidFill>
                <a:schemeClr val="tx1"/>
              </a:solidFill>
              <a:latin typeface="Arial Rounded MT Bold" panose="020F0704030504030204" pitchFamily="34" charset="0"/>
            </a:endParaRPr>
          </a:p>
        </p:txBody>
      </p:sp>
      <p:sp>
        <p:nvSpPr>
          <p:cNvPr id="10" name="Rectángulo 9">
            <a:extLst>
              <a:ext uri="{FF2B5EF4-FFF2-40B4-BE49-F238E27FC236}">
                <a16:creationId xmlns:a16="http://schemas.microsoft.com/office/drawing/2014/main" id="{5C8F9F60-0270-4245-98E0-7D489B1D84D5}"/>
              </a:ext>
            </a:extLst>
          </p:cNvPr>
          <p:cNvSpPr/>
          <p:nvPr/>
        </p:nvSpPr>
        <p:spPr>
          <a:xfrm>
            <a:off x="6478202" y="1286484"/>
            <a:ext cx="5104636" cy="395429"/>
          </a:xfrm>
          <a:prstGeom prst="rect">
            <a:avLst/>
          </a:prstGeom>
        </p:spPr>
        <p:txBody>
          <a:bodyPr wrap="square">
            <a:spAutoFit/>
          </a:bodyPr>
          <a:lstStyle/>
          <a:p>
            <a:pPr algn="ctr">
              <a:lnSpc>
                <a:spcPct val="107000"/>
              </a:lnSpc>
              <a:spcAft>
                <a:spcPts val="800"/>
              </a:spcAft>
            </a:pPr>
            <a:r>
              <a:rPr lang="es-CO" sz="2000">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sp>
        <p:nvSpPr>
          <p:cNvPr id="12" name="Rectángulo 11">
            <a:extLst>
              <a:ext uri="{FF2B5EF4-FFF2-40B4-BE49-F238E27FC236}">
                <a16:creationId xmlns:a16="http://schemas.microsoft.com/office/drawing/2014/main" id="{42AA64FB-08DC-4DD8-9442-9CF19C392117}"/>
              </a:ext>
            </a:extLst>
          </p:cNvPr>
          <p:cNvSpPr/>
          <p:nvPr/>
        </p:nvSpPr>
        <p:spPr>
          <a:xfrm>
            <a:off x="974459" y="5547717"/>
            <a:ext cx="1604475" cy="637932"/>
          </a:xfrm>
          <a:prstGeom prst="rect">
            <a:avLst/>
          </a:prstGeom>
        </p:spPr>
        <p:txBody>
          <a:bodyPr wrap="square">
            <a:spAutoFit/>
          </a:bodyPr>
          <a:lstStyle/>
          <a:p>
            <a:pPr>
              <a:lnSpc>
                <a:spcPct val="107000"/>
              </a:lnSpc>
              <a:spcAft>
                <a:spcPts val="800"/>
              </a:spcAft>
            </a:pPr>
            <a:r>
              <a:rPr lang="es-CO" sz="3600" b="1">
                <a:solidFill>
                  <a:srgbClr val="2F5597"/>
                </a:solidFill>
                <a:effectLst>
                  <a:reflection blurRad="6350" stA="53000" endA="300" endPos="35500" dir="5400000" sy="-90000" algn="bl"/>
                </a:effectLst>
                <a:latin typeface="Arial Rounded MT Bold" panose="020F0704030504030204" pitchFamily="34" charset="0"/>
                <a:ea typeface="Calibri" panose="020F0502020204030204" pitchFamily="34" charset="0"/>
                <a:cs typeface="Times New Roman" panose="02020603050405020304" pitchFamily="18" charset="0"/>
              </a:rPr>
              <a:t>70,4% </a:t>
            </a:r>
            <a:endParaRPr lang="es-CO" sz="360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8DDACA32-CB15-421A-B633-33BBE2D22BC9}"/>
              </a:ext>
            </a:extLst>
          </p:cNvPr>
          <p:cNvSpPr/>
          <p:nvPr/>
        </p:nvSpPr>
        <p:spPr>
          <a:xfrm>
            <a:off x="2791912" y="5541415"/>
            <a:ext cx="8790926" cy="724750"/>
          </a:xfrm>
          <a:prstGeom prst="rect">
            <a:avLst/>
          </a:prstGeom>
        </p:spPr>
        <p:txBody>
          <a:bodyPr wrap="square">
            <a:spAutoFit/>
          </a:bodyPr>
          <a:lstStyle/>
          <a:p>
            <a:pPr algn="just">
              <a:lnSpc>
                <a:spcPct val="107000"/>
              </a:lnSpc>
              <a:spcAft>
                <a:spcPts val="800"/>
              </a:spcAft>
            </a:pPr>
            <a:r>
              <a:rPr lang="es-CO" sz="2000">
                <a:latin typeface="Arial Rounded MT Bold" panose="020F0704030504030204" pitchFamily="34" charset="0"/>
                <a:ea typeface="Calibri" panose="020F0502020204030204" pitchFamily="34" charset="0"/>
                <a:cs typeface="Times New Roman" panose="02020603050405020304" pitchFamily="18" charset="0"/>
              </a:rPr>
              <a:t>Participación de Bogotá en el total de activos de las ciudades capitales del país a diciembre de 2020.</a:t>
            </a:r>
          </a:p>
        </p:txBody>
      </p:sp>
    </p:spTree>
    <p:extLst>
      <p:ext uri="{BB962C8B-B14F-4D97-AF65-F5344CB8AC3E}">
        <p14:creationId xmlns:p14="http://schemas.microsoft.com/office/powerpoint/2010/main" val="185908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extLst>
              <p:ext uri="{D42A27DB-BD31-4B8C-83A1-F6EECF244321}">
                <p14:modId xmlns:p14="http://schemas.microsoft.com/office/powerpoint/2010/main" val="705766541"/>
              </p:ext>
            </p:extLst>
          </p:nvPr>
        </p:nvGraphicFramePr>
        <p:xfrm>
          <a:off x="4249928" y="1312065"/>
          <a:ext cx="3477260" cy="2089502"/>
        </p:xfrm>
        <a:graphic>
          <a:graphicData uri="http://schemas.openxmlformats.org/drawingml/2006/table">
            <a:tbl>
              <a:tblPr firstRow="1" bandRow="1">
                <a:tableStyleId>{2D5ABB26-0587-4C30-8999-92F81FD0307C}</a:tableStyleId>
              </a:tblPr>
              <a:tblGrid>
                <a:gridCol w="221996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278231">
                <a:tc>
                  <a:txBody>
                    <a:bodyPr/>
                    <a:lstStyle/>
                    <a:p>
                      <a:pPr marL="92075">
                        <a:lnSpc>
                          <a:spcPts val="1710"/>
                        </a:lnSpc>
                      </a:pPr>
                      <a:r>
                        <a:rPr sz="1800" b="1" spc="-5">
                          <a:latin typeface="Calibri"/>
                          <a:cs typeface="Calibri"/>
                        </a:rPr>
                        <a:t>Sector</a:t>
                      </a:r>
                      <a:r>
                        <a:rPr lang="es-ES" sz="1800" b="1" spc="-5">
                          <a:latin typeface="Calibri"/>
                          <a:cs typeface="Calibri"/>
                        </a:rPr>
                        <a:t> Hacienda</a:t>
                      </a:r>
                      <a:endParaRPr sz="1800">
                        <a:latin typeface="Calibri"/>
                        <a:cs typeface="Calibri"/>
                      </a:endParaRPr>
                    </a:p>
                  </a:txBody>
                  <a:tcPr marL="0" marR="0" marT="0" marB="0">
                    <a:lnB w="12700">
                      <a:solidFill>
                        <a:srgbClr val="4471C4"/>
                      </a:solidFill>
                      <a:prstDash val="solid"/>
                    </a:lnB>
                  </a:tcPr>
                </a:tc>
                <a:tc>
                  <a:txBody>
                    <a:bodyPr/>
                    <a:lstStyle/>
                    <a:p>
                      <a:pPr marR="116205" algn="r">
                        <a:lnSpc>
                          <a:spcPts val="1710"/>
                        </a:lnSpc>
                      </a:pPr>
                      <a:r>
                        <a:rPr sz="1800" b="1">
                          <a:latin typeface="Calibri"/>
                          <a:cs typeface="Calibri"/>
                        </a:rPr>
                        <a:t>$</a:t>
                      </a:r>
                      <a:r>
                        <a:rPr sz="1800" b="1" spc="-35">
                          <a:latin typeface="Calibri"/>
                          <a:cs typeface="Calibri"/>
                        </a:rPr>
                        <a:t> </a:t>
                      </a:r>
                      <a:r>
                        <a:rPr sz="1800" b="1" spc="-5">
                          <a:latin typeface="Calibri"/>
                          <a:cs typeface="Calibri"/>
                        </a:rPr>
                        <a:t>514.</a:t>
                      </a:r>
                      <a:r>
                        <a:rPr lang="es-ES" sz="1800" b="1" spc="-5">
                          <a:latin typeface="Calibri"/>
                          <a:cs typeface="Calibri"/>
                        </a:rPr>
                        <a:t>623</a:t>
                      </a:r>
                      <a:endParaRPr sz="1800">
                        <a:latin typeface="Calibri"/>
                        <a:cs typeface="Calibri"/>
                      </a:endParaRPr>
                    </a:p>
                  </a:txBody>
                  <a:tcPr marL="0" marR="0" marT="0" marB="0">
                    <a:lnB w="12700">
                      <a:solidFill>
                        <a:srgbClr val="4471C4"/>
                      </a:solidFill>
                      <a:prstDash val="solid"/>
                    </a:lnB>
                  </a:tcPr>
                </a:tc>
                <a:extLst>
                  <a:ext uri="{0D108BD9-81ED-4DB2-BD59-A6C34878D82A}">
                    <a16:rowId xmlns:a16="http://schemas.microsoft.com/office/drawing/2014/main" val="10000"/>
                  </a:ext>
                </a:extLst>
              </a:tr>
              <a:tr h="365760">
                <a:tc>
                  <a:txBody>
                    <a:bodyPr/>
                    <a:lstStyle/>
                    <a:p>
                      <a:pPr marL="92075">
                        <a:lnSpc>
                          <a:spcPct val="100000"/>
                        </a:lnSpc>
                        <a:spcBef>
                          <a:spcPts val="240"/>
                        </a:spcBef>
                      </a:pPr>
                      <a:r>
                        <a:rPr sz="1800" spc="-5">
                          <a:latin typeface="Calibri"/>
                          <a:cs typeface="Calibri"/>
                        </a:rPr>
                        <a:t>SDH</a:t>
                      </a:r>
                      <a:endParaRPr sz="1800">
                        <a:latin typeface="Calibri"/>
                        <a:cs typeface="Calibri"/>
                      </a:endParaRPr>
                    </a:p>
                  </a:txBody>
                  <a:tcPr marL="0" marR="0" marT="30480" marB="0">
                    <a:lnT w="12700">
                      <a:solidFill>
                        <a:srgbClr val="4471C4"/>
                      </a:solidFill>
                      <a:prstDash val="solid"/>
                    </a:lnT>
                    <a:solidFill>
                      <a:srgbClr val="D9E2F3"/>
                    </a:solidFill>
                  </a:tcPr>
                </a:tc>
                <a:tc>
                  <a:txBody>
                    <a:bodyPr/>
                    <a:lstStyle/>
                    <a:p>
                      <a:pPr marR="118110" algn="r">
                        <a:lnSpc>
                          <a:spcPct val="100000"/>
                        </a:lnSpc>
                        <a:spcBef>
                          <a:spcPts val="240"/>
                        </a:spcBef>
                      </a:pPr>
                      <a:r>
                        <a:rPr sz="1800">
                          <a:latin typeface="Calibri"/>
                          <a:cs typeface="Calibri"/>
                        </a:rPr>
                        <a:t>$</a:t>
                      </a:r>
                      <a:r>
                        <a:rPr sz="1800" spc="-45">
                          <a:latin typeface="Calibri"/>
                          <a:cs typeface="Calibri"/>
                        </a:rPr>
                        <a:t> </a:t>
                      </a:r>
                      <a:r>
                        <a:rPr sz="1800">
                          <a:latin typeface="Calibri"/>
                          <a:cs typeface="Calibri"/>
                        </a:rPr>
                        <a:t>252.</a:t>
                      </a:r>
                      <a:r>
                        <a:rPr lang="es-ES" sz="1800">
                          <a:latin typeface="Calibri"/>
                          <a:cs typeface="Calibri"/>
                        </a:rPr>
                        <a:t>076</a:t>
                      </a:r>
                      <a:endParaRPr sz="1800">
                        <a:latin typeface="Calibri"/>
                        <a:cs typeface="Calibri"/>
                      </a:endParaRPr>
                    </a:p>
                  </a:txBody>
                  <a:tcPr marL="0" marR="0" marT="30480" marB="0">
                    <a:lnT w="12700">
                      <a:solidFill>
                        <a:srgbClr val="4471C4"/>
                      </a:solidFill>
                      <a:prstDash val="solid"/>
                    </a:lnT>
                    <a:solidFill>
                      <a:srgbClr val="D9E2F3"/>
                    </a:solidFill>
                  </a:tcPr>
                </a:tc>
                <a:extLst>
                  <a:ext uri="{0D108BD9-81ED-4DB2-BD59-A6C34878D82A}">
                    <a16:rowId xmlns:a16="http://schemas.microsoft.com/office/drawing/2014/main" val="10001"/>
                  </a:ext>
                </a:extLst>
              </a:tr>
              <a:tr h="365759">
                <a:tc>
                  <a:txBody>
                    <a:bodyPr/>
                    <a:lstStyle/>
                    <a:p>
                      <a:pPr marL="92075">
                        <a:lnSpc>
                          <a:spcPct val="100000"/>
                        </a:lnSpc>
                        <a:spcBef>
                          <a:spcPts val="240"/>
                        </a:spcBef>
                      </a:pPr>
                      <a:r>
                        <a:rPr sz="1800" spc="-10" dirty="0">
                          <a:latin typeface="Calibri"/>
                          <a:cs typeface="Calibri"/>
                        </a:rPr>
                        <a:t>FONCEP</a:t>
                      </a:r>
                      <a:endParaRPr sz="1800" dirty="0">
                        <a:latin typeface="Calibri"/>
                        <a:cs typeface="Calibri"/>
                      </a:endParaRPr>
                    </a:p>
                  </a:txBody>
                  <a:tcPr marL="0" marR="0" marT="30480" marB="0"/>
                </a:tc>
                <a:tc>
                  <a:txBody>
                    <a:bodyPr/>
                    <a:lstStyle/>
                    <a:p>
                      <a:pPr marR="149860" algn="r">
                        <a:lnSpc>
                          <a:spcPct val="100000"/>
                        </a:lnSpc>
                        <a:spcBef>
                          <a:spcPts val="240"/>
                        </a:spcBef>
                      </a:pPr>
                      <a:r>
                        <a:rPr sz="1800">
                          <a:latin typeface="Calibri"/>
                          <a:cs typeface="Calibri"/>
                        </a:rPr>
                        <a:t>$26.</a:t>
                      </a:r>
                      <a:r>
                        <a:rPr lang="es-ES" sz="1800">
                          <a:latin typeface="Calibri"/>
                          <a:cs typeface="Calibri"/>
                        </a:rPr>
                        <a:t>047</a:t>
                      </a:r>
                      <a:endParaRPr sz="1800">
                        <a:latin typeface="Calibri"/>
                        <a:cs typeface="Calibri"/>
                      </a:endParaRPr>
                    </a:p>
                  </a:txBody>
                  <a:tcPr marL="0" marR="0" marT="30480" marB="0"/>
                </a:tc>
                <a:extLst>
                  <a:ext uri="{0D108BD9-81ED-4DB2-BD59-A6C34878D82A}">
                    <a16:rowId xmlns:a16="http://schemas.microsoft.com/office/drawing/2014/main" val="10002"/>
                  </a:ext>
                </a:extLst>
              </a:tr>
              <a:tr h="365759">
                <a:tc>
                  <a:txBody>
                    <a:bodyPr/>
                    <a:lstStyle/>
                    <a:p>
                      <a:pPr marL="92075">
                        <a:lnSpc>
                          <a:spcPct val="100000"/>
                        </a:lnSpc>
                        <a:spcBef>
                          <a:spcPts val="240"/>
                        </a:spcBef>
                      </a:pPr>
                      <a:r>
                        <a:rPr sz="1800" spc="-45">
                          <a:latin typeface="Calibri"/>
                          <a:cs typeface="Calibri"/>
                        </a:rPr>
                        <a:t>CATASTRO</a:t>
                      </a:r>
                      <a:endParaRPr sz="1800">
                        <a:latin typeface="Calibri"/>
                        <a:cs typeface="Calibri"/>
                      </a:endParaRPr>
                    </a:p>
                  </a:txBody>
                  <a:tcPr marL="0" marR="0" marT="30480" marB="0">
                    <a:solidFill>
                      <a:srgbClr val="D9E2F3"/>
                    </a:solidFill>
                  </a:tcPr>
                </a:tc>
                <a:tc>
                  <a:txBody>
                    <a:bodyPr/>
                    <a:lstStyle/>
                    <a:p>
                      <a:pPr marR="118110" algn="r">
                        <a:lnSpc>
                          <a:spcPct val="100000"/>
                        </a:lnSpc>
                        <a:spcBef>
                          <a:spcPts val="240"/>
                        </a:spcBef>
                      </a:pPr>
                      <a:r>
                        <a:rPr sz="1800">
                          <a:latin typeface="Calibri"/>
                          <a:cs typeface="Calibri"/>
                        </a:rPr>
                        <a:t>$234.</a:t>
                      </a:r>
                      <a:r>
                        <a:rPr lang="es-ES" sz="1800">
                          <a:latin typeface="Calibri"/>
                          <a:cs typeface="Calibri"/>
                        </a:rPr>
                        <a:t>519</a:t>
                      </a:r>
                      <a:endParaRPr sz="1800">
                        <a:latin typeface="Calibri"/>
                        <a:cs typeface="Calibri"/>
                      </a:endParaRPr>
                    </a:p>
                  </a:txBody>
                  <a:tcPr marL="0" marR="0" marT="30480" marB="0">
                    <a:solidFill>
                      <a:srgbClr val="D9E2F3"/>
                    </a:solidFill>
                  </a:tcPr>
                </a:tc>
                <a:extLst>
                  <a:ext uri="{0D108BD9-81ED-4DB2-BD59-A6C34878D82A}">
                    <a16:rowId xmlns:a16="http://schemas.microsoft.com/office/drawing/2014/main" val="10003"/>
                  </a:ext>
                </a:extLst>
              </a:tr>
              <a:tr h="424942">
                <a:tc>
                  <a:txBody>
                    <a:bodyPr/>
                    <a:lstStyle/>
                    <a:p>
                      <a:pPr marL="92075">
                        <a:lnSpc>
                          <a:spcPct val="100000"/>
                        </a:lnSpc>
                        <a:spcBef>
                          <a:spcPts val="240"/>
                        </a:spcBef>
                      </a:pPr>
                      <a:r>
                        <a:rPr sz="1800" spc="-20">
                          <a:latin typeface="Calibri"/>
                          <a:cs typeface="Calibri"/>
                        </a:rPr>
                        <a:t>LOTERÍA </a:t>
                      </a:r>
                      <a:r>
                        <a:rPr sz="1800" spc="-5">
                          <a:latin typeface="Calibri"/>
                          <a:cs typeface="Calibri"/>
                        </a:rPr>
                        <a:t>DE</a:t>
                      </a:r>
                      <a:r>
                        <a:rPr sz="1800" spc="-15">
                          <a:latin typeface="Calibri"/>
                          <a:cs typeface="Calibri"/>
                        </a:rPr>
                        <a:t> </a:t>
                      </a:r>
                      <a:r>
                        <a:rPr sz="1800" spc="-35">
                          <a:latin typeface="Calibri"/>
                          <a:cs typeface="Calibri"/>
                        </a:rPr>
                        <a:t>BOGOTÁ</a:t>
                      </a:r>
                      <a:endParaRPr sz="1800">
                        <a:latin typeface="Calibri"/>
                        <a:cs typeface="Calibri"/>
                      </a:endParaRPr>
                    </a:p>
                  </a:txBody>
                  <a:tcPr marL="0" marR="0" marT="30480" marB="0">
                    <a:lnB w="12700">
                      <a:solidFill>
                        <a:srgbClr val="4471C4"/>
                      </a:solidFill>
                      <a:prstDash val="solid"/>
                    </a:lnB>
                  </a:tcPr>
                </a:tc>
                <a:tc>
                  <a:txBody>
                    <a:bodyPr/>
                    <a:lstStyle/>
                    <a:p>
                      <a:pPr marR="128905" algn="r">
                        <a:lnSpc>
                          <a:spcPct val="100000"/>
                        </a:lnSpc>
                        <a:spcBef>
                          <a:spcPts val="240"/>
                        </a:spcBef>
                      </a:pPr>
                      <a:r>
                        <a:rPr sz="1800">
                          <a:latin typeface="Calibri"/>
                          <a:cs typeface="Calibri"/>
                        </a:rPr>
                        <a:t>$</a:t>
                      </a:r>
                      <a:r>
                        <a:rPr sz="1800" spc="-35">
                          <a:latin typeface="Calibri"/>
                          <a:cs typeface="Calibri"/>
                        </a:rPr>
                        <a:t> </a:t>
                      </a:r>
                      <a:r>
                        <a:rPr sz="1800">
                          <a:latin typeface="Calibri"/>
                          <a:cs typeface="Calibri"/>
                        </a:rPr>
                        <a:t>1.98</a:t>
                      </a:r>
                      <a:r>
                        <a:rPr lang="es-ES" sz="1800">
                          <a:latin typeface="Calibri"/>
                          <a:cs typeface="Calibri"/>
                        </a:rPr>
                        <a:t>1</a:t>
                      </a:r>
                      <a:endParaRPr sz="1800">
                        <a:latin typeface="Calibri"/>
                        <a:cs typeface="Calibri"/>
                      </a:endParaRPr>
                    </a:p>
                  </a:txBody>
                  <a:tcPr marL="0" marR="0" marT="30480" marB="0">
                    <a:lnB w="12700">
                      <a:solidFill>
                        <a:srgbClr val="4471C4"/>
                      </a:solidFill>
                      <a:prstDash val="solid"/>
                    </a:lnB>
                  </a:tcPr>
                </a:tc>
                <a:extLst>
                  <a:ext uri="{0D108BD9-81ED-4DB2-BD59-A6C34878D82A}">
                    <a16:rowId xmlns:a16="http://schemas.microsoft.com/office/drawing/2014/main" val="10004"/>
                  </a:ext>
                </a:extLst>
              </a:tr>
              <a:tr h="289051">
                <a:tc>
                  <a:txBody>
                    <a:bodyPr/>
                    <a:lstStyle/>
                    <a:p>
                      <a:pPr marL="41275">
                        <a:lnSpc>
                          <a:spcPts val="1400"/>
                        </a:lnSpc>
                        <a:spcBef>
                          <a:spcPts val="775"/>
                        </a:spcBef>
                      </a:pPr>
                      <a:r>
                        <a:rPr sz="1200" spc="-5">
                          <a:latin typeface="Calibri"/>
                          <a:cs typeface="Calibri"/>
                        </a:rPr>
                        <a:t>Cifras</a:t>
                      </a:r>
                      <a:r>
                        <a:rPr sz="1200" spc="-30">
                          <a:latin typeface="Calibri"/>
                          <a:cs typeface="Calibri"/>
                        </a:rPr>
                        <a:t> </a:t>
                      </a:r>
                      <a:r>
                        <a:rPr sz="1200">
                          <a:latin typeface="Calibri"/>
                          <a:cs typeface="Calibri"/>
                        </a:rPr>
                        <a:t>en</a:t>
                      </a:r>
                      <a:r>
                        <a:rPr sz="1200" spc="-15">
                          <a:latin typeface="Calibri"/>
                          <a:cs typeface="Calibri"/>
                        </a:rPr>
                        <a:t> </a:t>
                      </a:r>
                      <a:r>
                        <a:rPr sz="1200">
                          <a:latin typeface="Calibri"/>
                          <a:cs typeface="Calibri"/>
                        </a:rPr>
                        <a:t>Millones</a:t>
                      </a:r>
                      <a:r>
                        <a:rPr sz="1200" spc="-25">
                          <a:latin typeface="Calibri"/>
                          <a:cs typeface="Calibri"/>
                        </a:rPr>
                        <a:t> </a:t>
                      </a:r>
                      <a:r>
                        <a:rPr sz="1200">
                          <a:latin typeface="Calibri"/>
                          <a:cs typeface="Calibri"/>
                        </a:rPr>
                        <a:t>de</a:t>
                      </a:r>
                      <a:r>
                        <a:rPr sz="1200" spc="-20">
                          <a:latin typeface="Calibri"/>
                          <a:cs typeface="Calibri"/>
                        </a:rPr>
                        <a:t> </a:t>
                      </a:r>
                      <a:r>
                        <a:rPr sz="1200">
                          <a:latin typeface="Calibri"/>
                          <a:cs typeface="Calibri"/>
                        </a:rPr>
                        <a:t>pesos</a:t>
                      </a:r>
                    </a:p>
                  </a:txBody>
                  <a:tcPr marL="0" marR="0" marT="98425" marB="0">
                    <a:lnT w="12700">
                      <a:solidFill>
                        <a:srgbClr val="4471C4"/>
                      </a:solidFill>
                      <a:prstDash val="solid"/>
                    </a:lnT>
                  </a:tcPr>
                </a:tc>
                <a:tc>
                  <a:txBody>
                    <a:bodyPr/>
                    <a:lstStyle/>
                    <a:p>
                      <a:pPr>
                        <a:lnSpc>
                          <a:spcPct val="100000"/>
                        </a:lnSpc>
                      </a:pPr>
                      <a:endParaRPr sz="1400" dirty="0">
                        <a:latin typeface="Times New Roman"/>
                        <a:cs typeface="Times New Roman"/>
                      </a:endParaRPr>
                    </a:p>
                  </a:txBody>
                  <a:tcPr marL="0" marR="0" marT="0" marB="0">
                    <a:lnT w="12700">
                      <a:solidFill>
                        <a:srgbClr val="4471C4"/>
                      </a:solidFill>
                      <a:prstDash val="solid"/>
                    </a:lnT>
                  </a:tcPr>
                </a:tc>
                <a:extLst>
                  <a:ext uri="{0D108BD9-81ED-4DB2-BD59-A6C34878D82A}">
                    <a16:rowId xmlns:a16="http://schemas.microsoft.com/office/drawing/2014/main" val="10005"/>
                  </a:ext>
                </a:extLst>
              </a:tr>
            </a:tbl>
          </a:graphicData>
        </a:graphic>
      </p:graphicFrame>
      <p:grpSp>
        <p:nvGrpSpPr>
          <p:cNvPr id="4" name="object 4"/>
          <p:cNvGrpSpPr/>
          <p:nvPr/>
        </p:nvGrpSpPr>
        <p:grpSpPr>
          <a:xfrm>
            <a:off x="7578725" y="5949569"/>
            <a:ext cx="2054860" cy="356870"/>
            <a:chOff x="7578725" y="5949569"/>
            <a:chExt cx="2054860" cy="356870"/>
          </a:xfrm>
        </p:grpSpPr>
        <p:sp>
          <p:nvSpPr>
            <p:cNvPr id="5" name="object 5"/>
            <p:cNvSpPr/>
            <p:nvPr/>
          </p:nvSpPr>
          <p:spPr>
            <a:xfrm>
              <a:off x="7581900" y="5952744"/>
              <a:ext cx="2048510" cy="350520"/>
            </a:xfrm>
            <a:custGeom>
              <a:avLst/>
              <a:gdLst/>
              <a:ahLst/>
              <a:cxnLst/>
              <a:rect l="l" t="t" r="r" b="b"/>
              <a:pathLst>
                <a:path w="2048509" h="350520">
                  <a:moveTo>
                    <a:pt x="1989835" y="0"/>
                  </a:moveTo>
                  <a:lnTo>
                    <a:pt x="58420" y="0"/>
                  </a:lnTo>
                  <a:lnTo>
                    <a:pt x="35683" y="4591"/>
                  </a:lnTo>
                  <a:lnTo>
                    <a:pt x="17113" y="17113"/>
                  </a:lnTo>
                  <a:lnTo>
                    <a:pt x="4591" y="35683"/>
                  </a:lnTo>
                  <a:lnTo>
                    <a:pt x="0" y="58419"/>
                  </a:lnTo>
                  <a:lnTo>
                    <a:pt x="0" y="292099"/>
                  </a:lnTo>
                  <a:lnTo>
                    <a:pt x="4591" y="314836"/>
                  </a:lnTo>
                  <a:lnTo>
                    <a:pt x="17113" y="333406"/>
                  </a:lnTo>
                  <a:lnTo>
                    <a:pt x="35683" y="345928"/>
                  </a:lnTo>
                  <a:lnTo>
                    <a:pt x="58420" y="350519"/>
                  </a:lnTo>
                  <a:lnTo>
                    <a:pt x="1989835" y="350519"/>
                  </a:lnTo>
                  <a:lnTo>
                    <a:pt x="2012572" y="345928"/>
                  </a:lnTo>
                  <a:lnTo>
                    <a:pt x="2031142" y="333406"/>
                  </a:lnTo>
                  <a:lnTo>
                    <a:pt x="2043664" y="314836"/>
                  </a:lnTo>
                  <a:lnTo>
                    <a:pt x="2048255" y="292099"/>
                  </a:lnTo>
                  <a:lnTo>
                    <a:pt x="2048255" y="58419"/>
                  </a:lnTo>
                  <a:lnTo>
                    <a:pt x="2043664" y="35683"/>
                  </a:lnTo>
                  <a:lnTo>
                    <a:pt x="2031142" y="17113"/>
                  </a:lnTo>
                  <a:lnTo>
                    <a:pt x="2012572" y="4591"/>
                  </a:lnTo>
                  <a:lnTo>
                    <a:pt x="1989835" y="0"/>
                  </a:lnTo>
                  <a:close/>
                </a:path>
              </a:pathLst>
            </a:custGeom>
            <a:solidFill>
              <a:srgbClr val="BEBEBE"/>
            </a:solidFill>
          </p:spPr>
          <p:txBody>
            <a:bodyPr wrap="square" lIns="0" tIns="0" rIns="0" bIns="0" rtlCol="0"/>
            <a:lstStyle/>
            <a:p>
              <a:endParaRPr/>
            </a:p>
          </p:txBody>
        </p:sp>
        <p:sp>
          <p:nvSpPr>
            <p:cNvPr id="6" name="object 6"/>
            <p:cNvSpPr/>
            <p:nvPr/>
          </p:nvSpPr>
          <p:spPr>
            <a:xfrm>
              <a:off x="7581900" y="5952744"/>
              <a:ext cx="2048510" cy="350520"/>
            </a:xfrm>
            <a:custGeom>
              <a:avLst/>
              <a:gdLst/>
              <a:ahLst/>
              <a:cxnLst/>
              <a:rect l="l" t="t" r="r" b="b"/>
              <a:pathLst>
                <a:path w="2048509" h="350520">
                  <a:moveTo>
                    <a:pt x="0" y="58419"/>
                  </a:moveTo>
                  <a:lnTo>
                    <a:pt x="4591" y="35683"/>
                  </a:lnTo>
                  <a:lnTo>
                    <a:pt x="17113" y="17113"/>
                  </a:lnTo>
                  <a:lnTo>
                    <a:pt x="35683" y="4591"/>
                  </a:lnTo>
                  <a:lnTo>
                    <a:pt x="58420" y="0"/>
                  </a:lnTo>
                  <a:lnTo>
                    <a:pt x="1989835" y="0"/>
                  </a:lnTo>
                  <a:lnTo>
                    <a:pt x="2012572" y="4591"/>
                  </a:lnTo>
                  <a:lnTo>
                    <a:pt x="2031142" y="17113"/>
                  </a:lnTo>
                  <a:lnTo>
                    <a:pt x="2043664" y="35683"/>
                  </a:lnTo>
                  <a:lnTo>
                    <a:pt x="2048255" y="58419"/>
                  </a:lnTo>
                  <a:lnTo>
                    <a:pt x="2048255" y="292099"/>
                  </a:lnTo>
                  <a:lnTo>
                    <a:pt x="2043664" y="314836"/>
                  </a:lnTo>
                  <a:lnTo>
                    <a:pt x="2031142" y="333406"/>
                  </a:lnTo>
                  <a:lnTo>
                    <a:pt x="2012572" y="345928"/>
                  </a:lnTo>
                  <a:lnTo>
                    <a:pt x="1989835" y="350519"/>
                  </a:lnTo>
                  <a:lnTo>
                    <a:pt x="58420" y="350519"/>
                  </a:lnTo>
                  <a:lnTo>
                    <a:pt x="35683" y="345928"/>
                  </a:lnTo>
                  <a:lnTo>
                    <a:pt x="17113" y="333406"/>
                  </a:lnTo>
                  <a:lnTo>
                    <a:pt x="4591" y="314836"/>
                  </a:lnTo>
                  <a:lnTo>
                    <a:pt x="0" y="292099"/>
                  </a:lnTo>
                  <a:lnTo>
                    <a:pt x="0" y="58419"/>
                  </a:lnTo>
                  <a:close/>
                </a:path>
              </a:pathLst>
            </a:custGeom>
            <a:ln w="6096">
              <a:solidFill>
                <a:srgbClr val="000000"/>
              </a:solidFill>
            </a:ln>
          </p:spPr>
          <p:txBody>
            <a:bodyPr wrap="square" lIns="0" tIns="0" rIns="0" bIns="0" rtlCol="0"/>
            <a:lstStyle/>
            <a:p>
              <a:endParaRPr/>
            </a:p>
          </p:txBody>
        </p:sp>
      </p:grpSp>
      <p:sp>
        <p:nvSpPr>
          <p:cNvPr id="7" name="object 7"/>
          <p:cNvSpPr txBox="1"/>
          <p:nvPr/>
        </p:nvSpPr>
        <p:spPr>
          <a:xfrm>
            <a:off x="7995666" y="5982411"/>
            <a:ext cx="1223645" cy="269240"/>
          </a:xfrm>
          <a:prstGeom prst="rect">
            <a:avLst/>
          </a:prstGeom>
        </p:spPr>
        <p:txBody>
          <a:bodyPr vert="horz" wrap="square" lIns="0" tIns="12065" rIns="0" bIns="0" rtlCol="0">
            <a:spAutoFit/>
          </a:bodyPr>
          <a:lstStyle/>
          <a:p>
            <a:pPr marL="12700">
              <a:lnSpc>
                <a:spcPct val="100000"/>
              </a:lnSpc>
              <a:spcBef>
                <a:spcPts val="95"/>
              </a:spcBef>
            </a:pPr>
            <a:r>
              <a:rPr sz="1600" spc="-40">
                <a:latin typeface="Calibri"/>
                <a:cs typeface="Calibri"/>
              </a:rPr>
              <a:t>Total</a:t>
            </a:r>
            <a:r>
              <a:rPr sz="1600" spc="-30">
                <a:latin typeface="Calibri"/>
                <a:cs typeface="Calibri"/>
              </a:rPr>
              <a:t> </a:t>
            </a:r>
            <a:r>
              <a:rPr sz="1600" spc="-10">
                <a:latin typeface="Calibri"/>
                <a:cs typeface="Calibri"/>
              </a:rPr>
              <a:t>metas</a:t>
            </a:r>
            <a:r>
              <a:rPr sz="1600" spc="-25">
                <a:latin typeface="Calibri"/>
                <a:cs typeface="Calibri"/>
              </a:rPr>
              <a:t> </a:t>
            </a:r>
            <a:r>
              <a:rPr sz="1600" spc="-5">
                <a:latin typeface="Calibri"/>
                <a:cs typeface="Calibri"/>
              </a:rPr>
              <a:t>18</a:t>
            </a:r>
            <a:endParaRPr sz="1600">
              <a:latin typeface="Calibri"/>
              <a:cs typeface="Calibri"/>
            </a:endParaRPr>
          </a:p>
        </p:txBody>
      </p:sp>
      <p:grpSp>
        <p:nvGrpSpPr>
          <p:cNvPr id="8" name="object 8"/>
          <p:cNvGrpSpPr/>
          <p:nvPr/>
        </p:nvGrpSpPr>
        <p:grpSpPr>
          <a:xfrm>
            <a:off x="4126738" y="3637660"/>
            <a:ext cx="5600700" cy="394970"/>
            <a:chOff x="4126738" y="3637660"/>
            <a:chExt cx="5600700" cy="394970"/>
          </a:xfrm>
        </p:grpSpPr>
        <p:sp>
          <p:nvSpPr>
            <p:cNvPr id="9" name="object 9"/>
            <p:cNvSpPr/>
            <p:nvPr/>
          </p:nvSpPr>
          <p:spPr>
            <a:xfrm>
              <a:off x="4133088" y="3809999"/>
              <a:ext cx="5588000" cy="26034"/>
            </a:xfrm>
            <a:custGeom>
              <a:avLst/>
              <a:gdLst/>
              <a:ahLst/>
              <a:cxnLst/>
              <a:rect l="l" t="t" r="r" b="b"/>
              <a:pathLst>
                <a:path w="5588000" h="26035">
                  <a:moveTo>
                    <a:pt x="5587745" y="0"/>
                  </a:moveTo>
                  <a:lnTo>
                    <a:pt x="0" y="25781"/>
                  </a:lnTo>
                </a:path>
              </a:pathLst>
            </a:custGeom>
            <a:ln w="12191">
              <a:solidFill>
                <a:srgbClr val="4471C4"/>
              </a:solidFill>
            </a:ln>
          </p:spPr>
          <p:txBody>
            <a:bodyPr wrap="square" lIns="0" tIns="0" rIns="0" bIns="0" rtlCol="0"/>
            <a:lstStyle/>
            <a:p>
              <a:endParaRPr/>
            </a:p>
          </p:txBody>
        </p:sp>
        <p:sp>
          <p:nvSpPr>
            <p:cNvPr id="10" name="object 10"/>
            <p:cNvSpPr/>
            <p:nvPr/>
          </p:nvSpPr>
          <p:spPr>
            <a:xfrm>
              <a:off x="4302252" y="3640835"/>
              <a:ext cx="3200400" cy="388620"/>
            </a:xfrm>
            <a:custGeom>
              <a:avLst/>
              <a:gdLst/>
              <a:ahLst/>
              <a:cxnLst/>
              <a:rect l="l" t="t" r="r" b="b"/>
              <a:pathLst>
                <a:path w="3200400" h="388620">
                  <a:moveTo>
                    <a:pt x="3135629" y="0"/>
                  </a:moveTo>
                  <a:lnTo>
                    <a:pt x="64770" y="0"/>
                  </a:lnTo>
                  <a:lnTo>
                    <a:pt x="39540" y="5083"/>
                  </a:lnTo>
                  <a:lnTo>
                    <a:pt x="18954" y="18954"/>
                  </a:lnTo>
                  <a:lnTo>
                    <a:pt x="5083" y="39540"/>
                  </a:lnTo>
                  <a:lnTo>
                    <a:pt x="0" y="64769"/>
                  </a:lnTo>
                  <a:lnTo>
                    <a:pt x="0" y="323850"/>
                  </a:lnTo>
                  <a:lnTo>
                    <a:pt x="5083" y="349079"/>
                  </a:lnTo>
                  <a:lnTo>
                    <a:pt x="18954" y="369665"/>
                  </a:lnTo>
                  <a:lnTo>
                    <a:pt x="39540" y="383536"/>
                  </a:lnTo>
                  <a:lnTo>
                    <a:pt x="64770" y="388619"/>
                  </a:lnTo>
                  <a:lnTo>
                    <a:pt x="3135629" y="388619"/>
                  </a:lnTo>
                  <a:lnTo>
                    <a:pt x="3160859" y="383536"/>
                  </a:lnTo>
                  <a:lnTo>
                    <a:pt x="3181445" y="369665"/>
                  </a:lnTo>
                  <a:lnTo>
                    <a:pt x="3195316" y="349079"/>
                  </a:lnTo>
                  <a:lnTo>
                    <a:pt x="3200400" y="323850"/>
                  </a:lnTo>
                  <a:lnTo>
                    <a:pt x="3200400" y="64769"/>
                  </a:lnTo>
                  <a:lnTo>
                    <a:pt x="3195316" y="39540"/>
                  </a:lnTo>
                  <a:lnTo>
                    <a:pt x="3181445" y="18954"/>
                  </a:lnTo>
                  <a:lnTo>
                    <a:pt x="3160859" y="5083"/>
                  </a:lnTo>
                  <a:lnTo>
                    <a:pt x="3135629" y="0"/>
                  </a:lnTo>
                  <a:close/>
                </a:path>
              </a:pathLst>
            </a:custGeom>
            <a:solidFill>
              <a:srgbClr val="BEBEBE"/>
            </a:solidFill>
          </p:spPr>
          <p:txBody>
            <a:bodyPr wrap="square" lIns="0" tIns="0" rIns="0" bIns="0" rtlCol="0"/>
            <a:lstStyle/>
            <a:p>
              <a:endParaRPr/>
            </a:p>
          </p:txBody>
        </p:sp>
        <p:sp>
          <p:nvSpPr>
            <p:cNvPr id="11" name="object 11"/>
            <p:cNvSpPr/>
            <p:nvPr/>
          </p:nvSpPr>
          <p:spPr>
            <a:xfrm>
              <a:off x="4302252" y="3640835"/>
              <a:ext cx="3200400" cy="388620"/>
            </a:xfrm>
            <a:custGeom>
              <a:avLst/>
              <a:gdLst/>
              <a:ahLst/>
              <a:cxnLst/>
              <a:rect l="l" t="t" r="r" b="b"/>
              <a:pathLst>
                <a:path w="3200400" h="388620">
                  <a:moveTo>
                    <a:pt x="0" y="64769"/>
                  </a:moveTo>
                  <a:lnTo>
                    <a:pt x="5083" y="39540"/>
                  </a:lnTo>
                  <a:lnTo>
                    <a:pt x="18954" y="18954"/>
                  </a:lnTo>
                  <a:lnTo>
                    <a:pt x="39540" y="5083"/>
                  </a:lnTo>
                  <a:lnTo>
                    <a:pt x="64770" y="0"/>
                  </a:lnTo>
                  <a:lnTo>
                    <a:pt x="3135629" y="0"/>
                  </a:lnTo>
                  <a:lnTo>
                    <a:pt x="3160859" y="5083"/>
                  </a:lnTo>
                  <a:lnTo>
                    <a:pt x="3181445" y="18954"/>
                  </a:lnTo>
                  <a:lnTo>
                    <a:pt x="3195316" y="39540"/>
                  </a:lnTo>
                  <a:lnTo>
                    <a:pt x="3200400" y="64769"/>
                  </a:lnTo>
                  <a:lnTo>
                    <a:pt x="3200400" y="323850"/>
                  </a:lnTo>
                  <a:lnTo>
                    <a:pt x="3195316" y="349079"/>
                  </a:lnTo>
                  <a:lnTo>
                    <a:pt x="3181445" y="369665"/>
                  </a:lnTo>
                  <a:lnTo>
                    <a:pt x="3160859" y="383536"/>
                  </a:lnTo>
                  <a:lnTo>
                    <a:pt x="3135629" y="388619"/>
                  </a:lnTo>
                  <a:lnTo>
                    <a:pt x="64770" y="388619"/>
                  </a:lnTo>
                  <a:lnTo>
                    <a:pt x="39540" y="383536"/>
                  </a:lnTo>
                  <a:lnTo>
                    <a:pt x="18954" y="369665"/>
                  </a:lnTo>
                  <a:lnTo>
                    <a:pt x="5083" y="349079"/>
                  </a:lnTo>
                  <a:lnTo>
                    <a:pt x="0" y="323850"/>
                  </a:lnTo>
                  <a:lnTo>
                    <a:pt x="0" y="64769"/>
                  </a:lnTo>
                  <a:close/>
                </a:path>
              </a:pathLst>
            </a:custGeom>
            <a:ln w="6096">
              <a:solidFill>
                <a:srgbClr val="000000"/>
              </a:solidFill>
            </a:ln>
          </p:spPr>
          <p:txBody>
            <a:bodyPr wrap="square" lIns="0" tIns="0" rIns="0" bIns="0" rtlCol="0"/>
            <a:lstStyle/>
            <a:p>
              <a:endParaRPr/>
            </a:p>
          </p:txBody>
        </p:sp>
      </p:grpSp>
      <p:sp>
        <p:nvSpPr>
          <p:cNvPr id="12" name="object 12"/>
          <p:cNvSpPr txBox="1"/>
          <p:nvPr/>
        </p:nvSpPr>
        <p:spPr>
          <a:xfrm>
            <a:off x="5395086" y="3671442"/>
            <a:ext cx="101346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P</a:t>
            </a:r>
            <a:r>
              <a:rPr sz="1800" spc="-30">
                <a:latin typeface="Calibri"/>
                <a:cs typeface="Calibri"/>
              </a:rPr>
              <a:t>r</a:t>
            </a:r>
            <a:r>
              <a:rPr sz="1800" spc="-5">
                <a:latin typeface="Calibri"/>
                <a:cs typeface="Calibri"/>
              </a:rPr>
              <a:t>og</a:t>
            </a:r>
            <a:r>
              <a:rPr sz="1800" spc="-40">
                <a:latin typeface="Calibri"/>
                <a:cs typeface="Calibri"/>
              </a:rPr>
              <a:t>r</a:t>
            </a:r>
            <a:r>
              <a:rPr sz="1800">
                <a:latin typeface="Calibri"/>
                <a:cs typeface="Calibri"/>
              </a:rPr>
              <a:t>amas</a:t>
            </a:r>
          </a:p>
        </p:txBody>
      </p:sp>
      <p:grpSp>
        <p:nvGrpSpPr>
          <p:cNvPr id="13" name="object 13"/>
          <p:cNvGrpSpPr/>
          <p:nvPr/>
        </p:nvGrpSpPr>
        <p:grpSpPr>
          <a:xfrm>
            <a:off x="7670165" y="3633089"/>
            <a:ext cx="1882775" cy="394970"/>
            <a:chOff x="7670165" y="3633089"/>
            <a:chExt cx="1882775" cy="394970"/>
          </a:xfrm>
        </p:grpSpPr>
        <p:sp>
          <p:nvSpPr>
            <p:cNvPr id="14" name="object 14"/>
            <p:cNvSpPr/>
            <p:nvPr/>
          </p:nvSpPr>
          <p:spPr>
            <a:xfrm>
              <a:off x="7673340" y="3636264"/>
              <a:ext cx="1876425" cy="388620"/>
            </a:xfrm>
            <a:custGeom>
              <a:avLst/>
              <a:gdLst/>
              <a:ahLst/>
              <a:cxnLst/>
              <a:rect l="l" t="t" r="r" b="b"/>
              <a:pathLst>
                <a:path w="1876425" h="388620">
                  <a:moveTo>
                    <a:pt x="1811274" y="0"/>
                  </a:moveTo>
                  <a:lnTo>
                    <a:pt x="64769" y="0"/>
                  </a:lnTo>
                  <a:lnTo>
                    <a:pt x="39540" y="5083"/>
                  </a:lnTo>
                  <a:lnTo>
                    <a:pt x="18954" y="18954"/>
                  </a:lnTo>
                  <a:lnTo>
                    <a:pt x="5083" y="39540"/>
                  </a:lnTo>
                  <a:lnTo>
                    <a:pt x="0" y="64769"/>
                  </a:lnTo>
                  <a:lnTo>
                    <a:pt x="0" y="323850"/>
                  </a:lnTo>
                  <a:lnTo>
                    <a:pt x="5083" y="349079"/>
                  </a:lnTo>
                  <a:lnTo>
                    <a:pt x="18954" y="369665"/>
                  </a:lnTo>
                  <a:lnTo>
                    <a:pt x="39540" y="383536"/>
                  </a:lnTo>
                  <a:lnTo>
                    <a:pt x="64769" y="388619"/>
                  </a:lnTo>
                  <a:lnTo>
                    <a:pt x="1811274" y="388619"/>
                  </a:lnTo>
                  <a:lnTo>
                    <a:pt x="1836503" y="383536"/>
                  </a:lnTo>
                  <a:lnTo>
                    <a:pt x="1857089" y="369665"/>
                  </a:lnTo>
                  <a:lnTo>
                    <a:pt x="1870960" y="349079"/>
                  </a:lnTo>
                  <a:lnTo>
                    <a:pt x="1876043" y="323850"/>
                  </a:lnTo>
                  <a:lnTo>
                    <a:pt x="1876043" y="64769"/>
                  </a:lnTo>
                  <a:lnTo>
                    <a:pt x="1870960" y="39540"/>
                  </a:lnTo>
                  <a:lnTo>
                    <a:pt x="1857089" y="18954"/>
                  </a:lnTo>
                  <a:lnTo>
                    <a:pt x="1836503" y="5083"/>
                  </a:lnTo>
                  <a:lnTo>
                    <a:pt x="1811274" y="0"/>
                  </a:lnTo>
                  <a:close/>
                </a:path>
              </a:pathLst>
            </a:custGeom>
            <a:solidFill>
              <a:srgbClr val="BEBEBE"/>
            </a:solidFill>
          </p:spPr>
          <p:txBody>
            <a:bodyPr wrap="square" lIns="0" tIns="0" rIns="0" bIns="0" rtlCol="0"/>
            <a:lstStyle/>
            <a:p>
              <a:endParaRPr/>
            </a:p>
          </p:txBody>
        </p:sp>
        <p:sp>
          <p:nvSpPr>
            <p:cNvPr id="15" name="object 15"/>
            <p:cNvSpPr/>
            <p:nvPr/>
          </p:nvSpPr>
          <p:spPr>
            <a:xfrm>
              <a:off x="7673340" y="3636264"/>
              <a:ext cx="1876425" cy="388620"/>
            </a:xfrm>
            <a:custGeom>
              <a:avLst/>
              <a:gdLst/>
              <a:ahLst/>
              <a:cxnLst/>
              <a:rect l="l" t="t" r="r" b="b"/>
              <a:pathLst>
                <a:path w="1876425" h="388620">
                  <a:moveTo>
                    <a:pt x="0" y="64769"/>
                  </a:moveTo>
                  <a:lnTo>
                    <a:pt x="5083" y="39540"/>
                  </a:lnTo>
                  <a:lnTo>
                    <a:pt x="18954" y="18954"/>
                  </a:lnTo>
                  <a:lnTo>
                    <a:pt x="39540" y="5083"/>
                  </a:lnTo>
                  <a:lnTo>
                    <a:pt x="64769" y="0"/>
                  </a:lnTo>
                  <a:lnTo>
                    <a:pt x="1811274" y="0"/>
                  </a:lnTo>
                  <a:lnTo>
                    <a:pt x="1836503" y="5083"/>
                  </a:lnTo>
                  <a:lnTo>
                    <a:pt x="1857089" y="18954"/>
                  </a:lnTo>
                  <a:lnTo>
                    <a:pt x="1870960" y="39540"/>
                  </a:lnTo>
                  <a:lnTo>
                    <a:pt x="1876043" y="64769"/>
                  </a:lnTo>
                  <a:lnTo>
                    <a:pt x="1876043" y="323850"/>
                  </a:lnTo>
                  <a:lnTo>
                    <a:pt x="1870960" y="349079"/>
                  </a:lnTo>
                  <a:lnTo>
                    <a:pt x="1857089" y="369665"/>
                  </a:lnTo>
                  <a:lnTo>
                    <a:pt x="1836503" y="383536"/>
                  </a:lnTo>
                  <a:lnTo>
                    <a:pt x="1811274" y="388619"/>
                  </a:lnTo>
                  <a:lnTo>
                    <a:pt x="64769" y="388619"/>
                  </a:lnTo>
                  <a:lnTo>
                    <a:pt x="39540" y="383536"/>
                  </a:lnTo>
                  <a:lnTo>
                    <a:pt x="18954" y="369665"/>
                  </a:lnTo>
                  <a:lnTo>
                    <a:pt x="5083" y="349079"/>
                  </a:lnTo>
                  <a:lnTo>
                    <a:pt x="0" y="323850"/>
                  </a:lnTo>
                  <a:lnTo>
                    <a:pt x="0" y="64769"/>
                  </a:lnTo>
                  <a:close/>
                </a:path>
              </a:pathLst>
            </a:custGeom>
            <a:ln w="6096">
              <a:solidFill>
                <a:srgbClr val="000000"/>
              </a:solidFill>
            </a:ln>
          </p:spPr>
          <p:txBody>
            <a:bodyPr wrap="square" lIns="0" tIns="0" rIns="0" bIns="0" rtlCol="0"/>
            <a:lstStyle/>
            <a:p>
              <a:endParaRPr/>
            </a:p>
          </p:txBody>
        </p:sp>
      </p:grpSp>
      <p:sp>
        <p:nvSpPr>
          <p:cNvPr id="16" name="object 16"/>
          <p:cNvSpPr txBox="1"/>
          <p:nvPr/>
        </p:nvSpPr>
        <p:spPr>
          <a:xfrm>
            <a:off x="8308340" y="3666490"/>
            <a:ext cx="605790" cy="299720"/>
          </a:xfrm>
          <a:prstGeom prst="rect">
            <a:avLst/>
          </a:prstGeom>
        </p:spPr>
        <p:txBody>
          <a:bodyPr vert="horz" wrap="square" lIns="0" tIns="12700" rIns="0" bIns="0" rtlCol="0">
            <a:spAutoFit/>
          </a:bodyPr>
          <a:lstStyle/>
          <a:p>
            <a:pPr marL="12700">
              <a:lnSpc>
                <a:spcPct val="100000"/>
              </a:lnSpc>
              <a:spcBef>
                <a:spcPts val="100"/>
              </a:spcBef>
            </a:pPr>
            <a:r>
              <a:rPr sz="1800">
                <a:latin typeface="Calibri"/>
                <a:cs typeface="Calibri"/>
              </a:rPr>
              <a:t>M</a:t>
            </a:r>
            <a:r>
              <a:rPr sz="1800" spc="-15">
                <a:latin typeface="Calibri"/>
                <a:cs typeface="Calibri"/>
              </a:rPr>
              <a:t>e</a:t>
            </a:r>
            <a:r>
              <a:rPr sz="1800" spc="-30">
                <a:latin typeface="Calibri"/>
                <a:cs typeface="Calibri"/>
              </a:rPr>
              <a:t>t</a:t>
            </a:r>
            <a:r>
              <a:rPr sz="1800">
                <a:latin typeface="Calibri"/>
                <a:cs typeface="Calibri"/>
              </a:rPr>
              <a:t>as</a:t>
            </a:r>
          </a:p>
        </p:txBody>
      </p:sp>
      <p:grpSp>
        <p:nvGrpSpPr>
          <p:cNvPr id="17" name="object 17"/>
          <p:cNvGrpSpPr/>
          <p:nvPr/>
        </p:nvGrpSpPr>
        <p:grpSpPr>
          <a:xfrm>
            <a:off x="9716896" y="3613277"/>
            <a:ext cx="1884045" cy="394970"/>
            <a:chOff x="9716896" y="3613277"/>
            <a:chExt cx="1884045" cy="394970"/>
          </a:xfrm>
        </p:grpSpPr>
        <p:sp>
          <p:nvSpPr>
            <p:cNvPr id="18" name="object 18"/>
            <p:cNvSpPr/>
            <p:nvPr/>
          </p:nvSpPr>
          <p:spPr>
            <a:xfrm>
              <a:off x="9720071" y="3616452"/>
              <a:ext cx="1877695" cy="388620"/>
            </a:xfrm>
            <a:custGeom>
              <a:avLst/>
              <a:gdLst/>
              <a:ahLst/>
              <a:cxnLst/>
              <a:rect l="l" t="t" r="r" b="b"/>
              <a:pathLst>
                <a:path w="1877695" h="388620">
                  <a:moveTo>
                    <a:pt x="1812798" y="0"/>
                  </a:moveTo>
                  <a:lnTo>
                    <a:pt x="64770" y="0"/>
                  </a:lnTo>
                  <a:lnTo>
                    <a:pt x="39540" y="5083"/>
                  </a:lnTo>
                  <a:lnTo>
                    <a:pt x="18954" y="18954"/>
                  </a:lnTo>
                  <a:lnTo>
                    <a:pt x="5083" y="39540"/>
                  </a:lnTo>
                  <a:lnTo>
                    <a:pt x="0" y="64770"/>
                  </a:lnTo>
                  <a:lnTo>
                    <a:pt x="0" y="323850"/>
                  </a:lnTo>
                  <a:lnTo>
                    <a:pt x="5083" y="349079"/>
                  </a:lnTo>
                  <a:lnTo>
                    <a:pt x="18954" y="369665"/>
                  </a:lnTo>
                  <a:lnTo>
                    <a:pt x="39540" y="383536"/>
                  </a:lnTo>
                  <a:lnTo>
                    <a:pt x="64770" y="388620"/>
                  </a:lnTo>
                  <a:lnTo>
                    <a:pt x="1812798" y="388620"/>
                  </a:lnTo>
                  <a:lnTo>
                    <a:pt x="1838027" y="383536"/>
                  </a:lnTo>
                  <a:lnTo>
                    <a:pt x="1858613" y="369665"/>
                  </a:lnTo>
                  <a:lnTo>
                    <a:pt x="1872484" y="349079"/>
                  </a:lnTo>
                  <a:lnTo>
                    <a:pt x="1877568" y="323850"/>
                  </a:lnTo>
                  <a:lnTo>
                    <a:pt x="1877568" y="64770"/>
                  </a:lnTo>
                  <a:lnTo>
                    <a:pt x="1872484" y="39540"/>
                  </a:lnTo>
                  <a:lnTo>
                    <a:pt x="1858613" y="18954"/>
                  </a:lnTo>
                  <a:lnTo>
                    <a:pt x="1838027" y="5083"/>
                  </a:lnTo>
                  <a:lnTo>
                    <a:pt x="1812798" y="0"/>
                  </a:lnTo>
                  <a:close/>
                </a:path>
              </a:pathLst>
            </a:custGeom>
            <a:solidFill>
              <a:srgbClr val="BEBEBE"/>
            </a:solidFill>
          </p:spPr>
          <p:txBody>
            <a:bodyPr wrap="square" lIns="0" tIns="0" rIns="0" bIns="0" rtlCol="0"/>
            <a:lstStyle/>
            <a:p>
              <a:endParaRPr/>
            </a:p>
          </p:txBody>
        </p:sp>
        <p:sp>
          <p:nvSpPr>
            <p:cNvPr id="19" name="object 19"/>
            <p:cNvSpPr/>
            <p:nvPr/>
          </p:nvSpPr>
          <p:spPr>
            <a:xfrm>
              <a:off x="9720071" y="3616452"/>
              <a:ext cx="1877695" cy="388620"/>
            </a:xfrm>
            <a:custGeom>
              <a:avLst/>
              <a:gdLst/>
              <a:ahLst/>
              <a:cxnLst/>
              <a:rect l="l" t="t" r="r" b="b"/>
              <a:pathLst>
                <a:path w="1877695" h="388620">
                  <a:moveTo>
                    <a:pt x="0" y="64770"/>
                  </a:moveTo>
                  <a:lnTo>
                    <a:pt x="5083" y="39540"/>
                  </a:lnTo>
                  <a:lnTo>
                    <a:pt x="18954" y="18954"/>
                  </a:lnTo>
                  <a:lnTo>
                    <a:pt x="39540" y="5083"/>
                  </a:lnTo>
                  <a:lnTo>
                    <a:pt x="64770" y="0"/>
                  </a:lnTo>
                  <a:lnTo>
                    <a:pt x="1812798" y="0"/>
                  </a:lnTo>
                  <a:lnTo>
                    <a:pt x="1838027" y="5083"/>
                  </a:lnTo>
                  <a:lnTo>
                    <a:pt x="1858613" y="18954"/>
                  </a:lnTo>
                  <a:lnTo>
                    <a:pt x="1872484" y="39540"/>
                  </a:lnTo>
                  <a:lnTo>
                    <a:pt x="1877568" y="64770"/>
                  </a:lnTo>
                  <a:lnTo>
                    <a:pt x="1877568" y="323850"/>
                  </a:lnTo>
                  <a:lnTo>
                    <a:pt x="1872484" y="349079"/>
                  </a:lnTo>
                  <a:lnTo>
                    <a:pt x="1858613" y="369665"/>
                  </a:lnTo>
                  <a:lnTo>
                    <a:pt x="1838027" y="383536"/>
                  </a:lnTo>
                  <a:lnTo>
                    <a:pt x="1812798" y="388620"/>
                  </a:lnTo>
                  <a:lnTo>
                    <a:pt x="64770" y="388620"/>
                  </a:lnTo>
                  <a:lnTo>
                    <a:pt x="39540" y="383536"/>
                  </a:lnTo>
                  <a:lnTo>
                    <a:pt x="18954" y="369665"/>
                  </a:lnTo>
                  <a:lnTo>
                    <a:pt x="5083" y="349079"/>
                  </a:lnTo>
                  <a:lnTo>
                    <a:pt x="0" y="323850"/>
                  </a:lnTo>
                  <a:lnTo>
                    <a:pt x="0" y="64770"/>
                  </a:lnTo>
                  <a:close/>
                </a:path>
              </a:pathLst>
            </a:custGeom>
            <a:ln w="6096">
              <a:solidFill>
                <a:srgbClr val="000000"/>
              </a:solidFill>
            </a:ln>
          </p:spPr>
          <p:txBody>
            <a:bodyPr wrap="square" lIns="0" tIns="0" rIns="0" bIns="0" rtlCol="0"/>
            <a:lstStyle/>
            <a:p>
              <a:endParaRPr/>
            </a:p>
          </p:txBody>
        </p:sp>
      </p:grpSp>
      <p:sp>
        <p:nvSpPr>
          <p:cNvPr id="20" name="object 20"/>
          <p:cNvSpPr txBox="1"/>
          <p:nvPr/>
        </p:nvSpPr>
        <p:spPr>
          <a:xfrm>
            <a:off x="10234041" y="3646423"/>
            <a:ext cx="849630" cy="299720"/>
          </a:xfrm>
          <a:prstGeom prst="rect">
            <a:avLst/>
          </a:prstGeom>
        </p:spPr>
        <p:txBody>
          <a:bodyPr vert="horz" wrap="square" lIns="0" tIns="12700" rIns="0" bIns="0" rtlCol="0">
            <a:spAutoFit/>
          </a:bodyPr>
          <a:lstStyle/>
          <a:p>
            <a:pPr marL="12700">
              <a:lnSpc>
                <a:spcPct val="100000"/>
              </a:lnSpc>
              <a:spcBef>
                <a:spcPts val="100"/>
              </a:spcBef>
            </a:pPr>
            <a:r>
              <a:rPr sz="1800" spc="-15">
                <a:latin typeface="Calibri"/>
                <a:cs typeface="Calibri"/>
              </a:rPr>
              <a:t>Recursos</a:t>
            </a:r>
            <a:endParaRPr sz="1800">
              <a:latin typeface="Calibri"/>
              <a:cs typeface="Calibri"/>
            </a:endParaRPr>
          </a:p>
        </p:txBody>
      </p:sp>
      <p:sp>
        <p:nvSpPr>
          <p:cNvPr id="21" name="object 21"/>
          <p:cNvSpPr txBox="1"/>
          <p:nvPr/>
        </p:nvSpPr>
        <p:spPr>
          <a:xfrm>
            <a:off x="4302252" y="4125467"/>
            <a:ext cx="3200400" cy="251460"/>
          </a:xfrm>
          <a:prstGeom prst="rect">
            <a:avLst/>
          </a:prstGeom>
          <a:solidFill>
            <a:srgbClr val="FFFFFF"/>
          </a:solidFill>
          <a:ln w="6096">
            <a:solidFill>
              <a:srgbClr val="006FC0"/>
            </a:solidFill>
          </a:ln>
        </p:spPr>
        <p:txBody>
          <a:bodyPr vert="horz" wrap="square" lIns="0" tIns="7620" rIns="0" bIns="0" rtlCol="0">
            <a:spAutoFit/>
          </a:bodyPr>
          <a:lstStyle/>
          <a:p>
            <a:pPr marL="162560">
              <a:lnSpc>
                <a:spcPct val="100000"/>
              </a:lnSpc>
              <a:spcBef>
                <a:spcPts val="60"/>
              </a:spcBef>
            </a:pPr>
            <a:r>
              <a:rPr sz="1400" spc="-5">
                <a:latin typeface="Calibri"/>
                <a:cs typeface="Calibri"/>
              </a:rPr>
              <a:t>Bogotá</a:t>
            </a:r>
            <a:r>
              <a:rPr sz="1400" spc="-25">
                <a:latin typeface="Calibri"/>
                <a:cs typeface="Calibri"/>
              </a:rPr>
              <a:t> </a:t>
            </a:r>
            <a:r>
              <a:rPr sz="1400" spc="-5">
                <a:latin typeface="Calibri"/>
                <a:cs typeface="Calibri"/>
              </a:rPr>
              <a:t>Región</a:t>
            </a:r>
            <a:r>
              <a:rPr sz="1400" spc="-15">
                <a:latin typeface="Calibri"/>
                <a:cs typeface="Calibri"/>
              </a:rPr>
              <a:t> </a:t>
            </a:r>
            <a:r>
              <a:rPr sz="1400" spc="-10">
                <a:latin typeface="Calibri"/>
                <a:cs typeface="Calibri"/>
              </a:rPr>
              <a:t>productiva</a:t>
            </a:r>
            <a:r>
              <a:rPr sz="1400" spc="15">
                <a:latin typeface="Calibri"/>
                <a:cs typeface="Calibri"/>
              </a:rPr>
              <a:t> </a:t>
            </a:r>
            <a:r>
              <a:rPr sz="1400">
                <a:latin typeface="Calibri"/>
                <a:cs typeface="Calibri"/>
              </a:rPr>
              <a:t>y </a:t>
            </a:r>
            <a:r>
              <a:rPr sz="1400" spc="-10">
                <a:latin typeface="Calibri"/>
                <a:cs typeface="Calibri"/>
              </a:rPr>
              <a:t>competitiva</a:t>
            </a:r>
            <a:endParaRPr sz="1400">
              <a:latin typeface="Calibri"/>
              <a:cs typeface="Calibri"/>
            </a:endParaRPr>
          </a:p>
        </p:txBody>
      </p:sp>
      <p:sp>
        <p:nvSpPr>
          <p:cNvPr id="22" name="object 22"/>
          <p:cNvSpPr txBox="1"/>
          <p:nvPr/>
        </p:nvSpPr>
        <p:spPr>
          <a:xfrm>
            <a:off x="7673340" y="4125467"/>
            <a:ext cx="1876425" cy="251460"/>
          </a:xfrm>
          <a:prstGeom prst="rect">
            <a:avLst/>
          </a:prstGeom>
          <a:solidFill>
            <a:srgbClr val="FFFFFF"/>
          </a:solidFill>
          <a:ln w="6096">
            <a:solidFill>
              <a:srgbClr val="006FC0"/>
            </a:solidFill>
          </a:ln>
        </p:spPr>
        <p:txBody>
          <a:bodyPr vert="horz" wrap="square" lIns="0" tIns="7620" rIns="0" bIns="0" rtlCol="0">
            <a:spAutoFit/>
          </a:bodyPr>
          <a:lstStyle/>
          <a:p>
            <a:pPr marL="1905" algn="ctr">
              <a:lnSpc>
                <a:spcPct val="100000"/>
              </a:lnSpc>
              <a:spcBef>
                <a:spcPts val="60"/>
              </a:spcBef>
            </a:pPr>
            <a:r>
              <a:rPr sz="1400">
                <a:latin typeface="Calibri"/>
                <a:cs typeface="Calibri"/>
              </a:rPr>
              <a:t>1</a:t>
            </a:r>
          </a:p>
        </p:txBody>
      </p:sp>
      <p:sp>
        <p:nvSpPr>
          <p:cNvPr id="23" name="object 23"/>
          <p:cNvSpPr txBox="1"/>
          <p:nvPr/>
        </p:nvSpPr>
        <p:spPr>
          <a:xfrm>
            <a:off x="9720071" y="4139184"/>
            <a:ext cx="1877695" cy="251460"/>
          </a:xfrm>
          <a:prstGeom prst="rect">
            <a:avLst/>
          </a:prstGeom>
          <a:solidFill>
            <a:srgbClr val="FFFFFF"/>
          </a:solidFill>
          <a:ln w="6096">
            <a:solidFill>
              <a:srgbClr val="006FC0"/>
            </a:solidFill>
          </a:ln>
        </p:spPr>
        <p:txBody>
          <a:bodyPr vert="horz" wrap="square" lIns="0" tIns="8255" rIns="0" bIns="0" rtlCol="0">
            <a:spAutoFit/>
          </a:bodyPr>
          <a:lstStyle/>
          <a:p>
            <a:pPr marL="645795">
              <a:lnSpc>
                <a:spcPct val="100000"/>
              </a:lnSpc>
              <a:spcBef>
                <a:spcPts val="65"/>
              </a:spcBef>
            </a:pPr>
            <a:r>
              <a:rPr sz="1400">
                <a:latin typeface="Calibri"/>
                <a:cs typeface="Calibri"/>
              </a:rPr>
              <a:t>$</a:t>
            </a:r>
            <a:r>
              <a:rPr sz="1400" spc="-45">
                <a:latin typeface="Calibri"/>
                <a:cs typeface="Calibri"/>
              </a:rPr>
              <a:t> </a:t>
            </a:r>
            <a:r>
              <a:rPr sz="1400" spc="-5">
                <a:latin typeface="Calibri"/>
                <a:cs typeface="Calibri"/>
              </a:rPr>
              <a:t>35.677</a:t>
            </a:r>
            <a:endParaRPr sz="1400">
              <a:latin typeface="Calibri"/>
              <a:cs typeface="Calibri"/>
            </a:endParaRPr>
          </a:p>
        </p:txBody>
      </p:sp>
      <p:grpSp>
        <p:nvGrpSpPr>
          <p:cNvPr id="24" name="object 24"/>
          <p:cNvGrpSpPr/>
          <p:nvPr/>
        </p:nvGrpSpPr>
        <p:grpSpPr>
          <a:xfrm>
            <a:off x="929513" y="3639184"/>
            <a:ext cx="3206750" cy="394970"/>
            <a:chOff x="929513" y="3639184"/>
            <a:chExt cx="3206750" cy="394970"/>
          </a:xfrm>
        </p:grpSpPr>
        <p:sp>
          <p:nvSpPr>
            <p:cNvPr id="25" name="object 25"/>
            <p:cNvSpPr/>
            <p:nvPr/>
          </p:nvSpPr>
          <p:spPr>
            <a:xfrm>
              <a:off x="932688" y="3642359"/>
              <a:ext cx="3200400" cy="388620"/>
            </a:xfrm>
            <a:custGeom>
              <a:avLst/>
              <a:gdLst/>
              <a:ahLst/>
              <a:cxnLst/>
              <a:rect l="l" t="t" r="r" b="b"/>
              <a:pathLst>
                <a:path w="3200400" h="388620">
                  <a:moveTo>
                    <a:pt x="3135629" y="0"/>
                  </a:moveTo>
                  <a:lnTo>
                    <a:pt x="64770" y="0"/>
                  </a:lnTo>
                  <a:lnTo>
                    <a:pt x="39556" y="5083"/>
                  </a:lnTo>
                  <a:lnTo>
                    <a:pt x="18969" y="18954"/>
                  </a:lnTo>
                  <a:lnTo>
                    <a:pt x="5089" y="39540"/>
                  </a:lnTo>
                  <a:lnTo>
                    <a:pt x="0" y="64769"/>
                  </a:lnTo>
                  <a:lnTo>
                    <a:pt x="0" y="323850"/>
                  </a:lnTo>
                  <a:lnTo>
                    <a:pt x="5089" y="349079"/>
                  </a:lnTo>
                  <a:lnTo>
                    <a:pt x="18969" y="369665"/>
                  </a:lnTo>
                  <a:lnTo>
                    <a:pt x="39556" y="383536"/>
                  </a:lnTo>
                  <a:lnTo>
                    <a:pt x="64770" y="388619"/>
                  </a:lnTo>
                  <a:lnTo>
                    <a:pt x="3135629" y="388619"/>
                  </a:lnTo>
                  <a:lnTo>
                    <a:pt x="3160859" y="383536"/>
                  </a:lnTo>
                  <a:lnTo>
                    <a:pt x="3181445" y="369665"/>
                  </a:lnTo>
                  <a:lnTo>
                    <a:pt x="3195316" y="349079"/>
                  </a:lnTo>
                  <a:lnTo>
                    <a:pt x="3200400" y="323850"/>
                  </a:lnTo>
                  <a:lnTo>
                    <a:pt x="3200400" y="64769"/>
                  </a:lnTo>
                  <a:lnTo>
                    <a:pt x="3195316" y="39540"/>
                  </a:lnTo>
                  <a:lnTo>
                    <a:pt x="3181445" y="18954"/>
                  </a:lnTo>
                  <a:lnTo>
                    <a:pt x="3160859" y="5083"/>
                  </a:lnTo>
                  <a:lnTo>
                    <a:pt x="3135629" y="0"/>
                  </a:lnTo>
                  <a:close/>
                </a:path>
              </a:pathLst>
            </a:custGeom>
            <a:solidFill>
              <a:srgbClr val="BEBEBE"/>
            </a:solidFill>
          </p:spPr>
          <p:txBody>
            <a:bodyPr wrap="square" lIns="0" tIns="0" rIns="0" bIns="0" rtlCol="0"/>
            <a:lstStyle/>
            <a:p>
              <a:endParaRPr/>
            </a:p>
          </p:txBody>
        </p:sp>
        <p:sp>
          <p:nvSpPr>
            <p:cNvPr id="26" name="object 26"/>
            <p:cNvSpPr/>
            <p:nvPr/>
          </p:nvSpPr>
          <p:spPr>
            <a:xfrm>
              <a:off x="932688" y="3642359"/>
              <a:ext cx="3200400" cy="388620"/>
            </a:xfrm>
            <a:custGeom>
              <a:avLst/>
              <a:gdLst/>
              <a:ahLst/>
              <a:cxnLst/>
              <a:rect l="l" t="t" r="r" b="b"/>
              <a:pathLst>
                <a:path w="3200400" h="388620">
                  <a:moveTo>
                    <a:pt x="0" y="64769"/>
                  </a:moveTo>
                  <a:lnTo>
                    <a:pt x="5089" y="39540"/>
                  </a:lnTo>
                  <a:lnTo>
                    <a:pt x="18969" y="18954"/>
                  </a:lnTo>
                  <a:lnTo>
                    <a:pt x="39556" y="5083"/>
                  </a:lnTo>
                  <a:lnTo>
                    <a:pt x="64770" y="0"/>
                  </a:lnTo>
                  <a:lnTo>
                    <a:pt x="3135629" y="0"/>
                  </a:lnTo>
                  <a:lnTo>
                    <a:pt x="3160859" y="5083"/>
                  </a:lnTo>
                  <a:lnTo>
                    <a:pt x="3181445" y="18954"/>
                  </a:lnTo>
                  <a:lnTo>
                    <a:pt x="3195316" y="39540"/>
                  </a:lnTo>
                  <a:lnTo>
                    <a:pt x="3200400" y="64769"/>
                  </a:lnTo>
                  <a:lnTo>
                    <a:pt x="3200400" y="323850"/>
                  </a:lnTo>
                  <a:lnTo>
                    <a:pt x="3195316" y="349079"/>
                  </a:lnTo>
                  <a:lnTo>
                    <a:pt x="3181445" y="369665"/>
                  </a:lnTo>
                  <a:lnTo>
                    <a:pt x="3160859" y="383536"/>
                  </a:lnTo>
                  <a:lnTo>
                    <a:pt x="3135629" y="388619"/>
                  </a:lnTo>
                  <a:lnTo>
                    <a:pt x="64770" y="388619"/>
                  </a:lnTo>
                  <a:lnTo>
                    <a:pt x="39556" y="383536"/>
                  </a:lnTo>
                  <a:lnTo>
                    <a:pt x="18969" y="369665"/>
                  </a:lnTo>
                  <a:lnTo>
                    <a:pt x="5089" y="349079"/>
                  </a:lnTo>
                  <a:lnTo>
                    <a:pt x="0" y="323850"/>
                  </a:lnTo>
                  <a:lnTo>
                    <a:pt x="0" y="64769"/>
                  </a:lnTo>
                  <a:close/>
                </a:path>
              </a:pathLst>
            </a:custGeom>
            <a:ln w="6096">
              <a:solidFill>
                <a:srgbClr val="000000"/>
              </a:solidFill>
            </a:ln>
          </p:spPr>
          <p:txBody>
            <a:bodyPr wrap="square" lIns="0" tIns="0" rIns="0" bIns="0" rtlCol="0"/>
            <a:lstStyle/>
            <a:p>
              <a:endParaRPr/>
            </a:p>
          </p:txBody>
        </p:sp>
      </p:grpSp>
      <p:sp>
        <p:nvSpPr>
          <p:cNvPr id="27" name="object 27"/>
          <p:cNvSpPr txBox="1"/>
          <p:nvPr/>
        </p:nvSpPr>
        <p:spPr>
          <a:xfrm>
            <a:off x="2073401" y="3672078"/>
            <a:ext cx="916940" cy="299720"/>
          </a:xfrm>
          <a:prstGeom prst="rect">
            <a:avLst/>
          </a:prstGeom>
        </p:spPr>
        <p:txBody>
          <a:bodyPr vert="horz" wrap="square" lIns="0" tIns="12700" rIns="0" bIns="0" rtlCol="0">
            <a:spAutoFit/>
          </a:bodyPr>
          <a:lstStyle/>
          <a:p>
            <a:pPr marL="12700">
              <a:lnSpc>
                <a:spcPct val="100000"/>
              </a:lnSpc>
              <a:spcBef>
                <a:spcPts val="100"/>
              </a:spcBef>
            </a:pPr>
            <a:r>
              <a:rPr sz="1800" spc="-10">
                <a:latin typeface="Calibri"/>
                <a:cs typeface="Calibri"/>
              </a:rPr>
              <a:t>P</a:t>
            </a:r>
            <a:r>
              <a:rPr sz="1800" spc="-30">
                <a:latin typeface="Calibri"/>
                <a:cs typeface="Calibri"/>
              </a:rPr>
              <a:t>r</a:t>
            </a:r>
            <a:r>
              <a:rPr sz="1800" spc="-5">
                <a:latin typeface="Calibri"/>
                <a:cs typeface="Calibri"/>
              </a:rPr>
              <a:t>opó</a:t>
            </a:r>
            <a:r>
              <a:rPr sz="1800">
                <a:latin typeface="Calibri"/>
                <a:cs typeface="Calibri"/>
              </a:rPr>
              <a:t>s</a:t>
            </a:r>
            <a:r>
              <a:rPr sz="1800" spc="-5">
                <a:latin typeface="Calibri"/>
                <a:cs typeface="Calibri"/>
              </a:rPr>
              <a:t>i</a:t>
            </a:r>
            <a:r>
              <a:rPr sz="1800" spc="-15">
                <a:latin typeface="Calibri"/>
                <a:cs typeface="Calibri"/>
              </a:rPr>
              <a:t>t</a:t>
            </a:r>
            <a:r>
              <a:rPr sz="1800">
                <a:latin typeface="Calibri"/>
                <a:cs typeface="Calibri"/>
              </a:rPr>
              <a:t>o</a:t>
            </a:r>
          </a:p>
        </p:txBody>
      </p:sp>
      <p:sp>
        <p:nvSpPr>
          <p:cNvPr id="28" name="object 28"/>
          <p:cNvSpPr txBox="1"/>
          <p:nvPr/>
        </p:nvSpPr>
        <p:spPr>
          <a:xfrm>
            <a:off x="932688" y="4122420"/>
            <a:ext cx="3200400" cy="603885"/>
          </a:xfrm>
          <a:prstGeom prst="rect">
            <a:avLst/>
          </a:prstGeom>
          <a:solidFill>
            <a:srgbClr val="FFFFFF"/>
          </a:solidFill>
          <a:ln w="6096">
            <a:solidFill>
              <a:srgbClr val="006FC0"/>
            </a:solidFill>
          </a:ln>
        </p:spPr>
        <p:txBody>
          <a:bodyPr vert="horz" wrap="square" lIns="0" tIns="19050" rIns="0" bIns="0" rtlCol="0">
            <a:spAutoFit/>
          </a:bodyPr>
          <a:lstStyle/>
          <a:p>
            <a:pPr marL="90805" marR="176530">
              <a:lnSpc>
                <a:spcPct val="100000"/>
              </a:lnSpc>
              <a:spcBef>
                <a:spcPts val="150"/>
              </a:spcBef>
            </a:pPr>
            <a:r>
              <a:rPr sz="1200" spc="-5">
                <a:latin typeface="Calibri"/>
                <a:cs typeface="Calibri"/>
              </a:rPr>
              <a:t>Hacer </a:t>
            </a:r>
            <a:r>
              <a:rPr sz="1200">
                <a:latin typeface="Calibri"/>
                <a:cs typeface="Calibri"/>
              </a:rPr>
              <a:t>un </a:t>
            </a:r>
            <a:r>
              <a:rPr sz="1200" spc="-5">
                <a:latin typeface="Calibri"/>
                <a:cs typeface="Calibri"/>
              </a:rPr>
              <a:t>nuevo </a:t>
            </a:r>
            <a:r>
              <a:rPr sz="1200" spc="-10">
                <a:latin typeface="Calibri"/>
                <a:cs typeface="Calibri"/>
              </a:rPr>
              <a:t>contrato </a:t>
            </a:r>
            <a:r>
              <a:rPr sz="1200" spc="-5">
                <a:latin typeface="Calibri"/>
                <a:cs typeface="Calibri"/>
              </a:rPr>
              <a:t>social </a:t>
            </a:r>
            <a:r>
              <a:rPr sz="1200" spc="-10">
                <a:latin typeface="Calibri"/>
                <a:cs typeface="Calibri"/>
              </a:rPr>
              <a:t>con </a:t>
            </a:r>
            <a:r>
              <a:rPr sz="1200">
                <a:latin typeface="Calibri"/>
                <a:cs typeface="Calibri"/>
              </a:rPr>
              <a:t>igualdad de </a:t>
            </a:r>
            <a:r>
              <a:rPr sz="1200" spc="-260">
                <a:latin typeface="Calibri"/>
                <a:cs typeface="Calibri"/>
              </a:rPr>
              <a:t> </a:t>
            </a:r>
            <a:r>
              <a:rPr sz="1200" spc="-5">
                <a:latin typeface="Calibri"/>
                <a:cs typeface="Calibri"/>
              </a:rPr>
              <a:t>oportunidades </a:t>
            </a:r>
            <a:r>
              <a:rPr sz="1200" spc="-10">
                <a:latin typeface="Calibri"/>
                <a:cs typeface="Calibri"/>
              </a:rPr>
              <a:t>para </a:t>
            </a:r>
            <a:r>
              <a:rPr sz="1200">
                <a:latin typeface="Calibri"/>
                <a:cs typeface="Calibri"/>
              </a:rPr>
              <a:t>la </a:t>
            </a:r>
            <a:r>
              <a:rPr sz="1200" spc="-5">
                <a:latin typeface="Calibri"/>
                <a:cs typeface="Calibri"/>
              </a:rPr>
              <a:t>inclusión social, </a:t>
            </a:r>
            <a:r>
              <a:rPr sz="1200">
                <a:latin typeface="Calibri"/>
                <a:cs typeface="Calibri"/>
              </a:rPr>
              <a:t> </a:t>
            </a:r>
            <a:r>
              <a:rPr sz="1200" spc="-10">
                <a:latin typeface="Calibri"/>
                <a:cs typeface="Calibri"/>
              </a:rPr>
              <a:t>productiva</a:t>
            </a:r>
            <a:r>
              <a:rPr sz="1200" spc="-40">
                <a:latin typeface="Calibri"/>
                <a:cs typeface="Calibri"/>
              </a:rPr>
              <a:t> </a:t>
            </a:r>
            <a:r>
              <a:rPr sz="1200">
                <a:latin typeface="Calibri"/>
                <a:cs typeface="Calibri"/>
              </a:rPr>
              <a:t>y </a:t>
            </a:r>
            <a:r>
              <a:rPr sz="1200" spc="-5">
                <a:latin typeface="Calibri"/>
                <a:cs typeface="Calibri"/>
              </a:rPr>
              <a:t>política.</a:t>
            </a:r>
            <a:endParaRPr sz="1200">
              <a:latin typeface="Calibri"/>
              <a:cs typeface="Calibri"/>
            </a:endParaRPr>
          </a:p>
        </p:txBody>
      </p:sp>
      <p:sp>
        <p:nvSpPr>
          <p:cNvPr id="29" name="object 29"/>
          <p:cNvSpPr txBox="1"/>
          <p:nvPr/>
        </p:nvSpPr>
        <p:spPr>
          <a:xfrm>
            <a:off x="4314444" y="4852415"/>
            <a:ext cx="3199130" cy="251460"/>
          </a:xfrm>
          <a:prstGeom prst="rect">
            <a:avLst/>
          </a:prstGeom>
          <a:solidFill>
            <a:srgbClr val="FFFFFF"/>
          </a:solidFill>
          <a:ln w="6096">
            <a:solidFill>
              <a:srgbClr val="006FC0"/>
            </a:solidFill>
          </a:ln>
        </p:spPr>
        <p:txBody>
          <a:bodyPr vert="horz" wrap="square" lIns="0" tIns="8890" rIns="0" bIns="0" rtlCol="0">
            <a:spAutoFit/>
          </a:bodyPr>
          <a:lstStyle/>
          <a:p>
            <a:pPr marL="737870">
              <a:lnSpc>
                <a:spcPct val="100000"/>
              </a:lnSpc>
              <a:spcBef>
                <a:spcPts val="70"/>
              </a:spcBef>
            </a:pPr>
            <a:r>
              <a:rPr sz="1400">
                <a:latin typeface="Calibri"/>
                <a:cs typeface="Calibri"/>
              </a:rPr>
              <a:t>Gestión</a:t>
            </a:r>
            <a:r>
              <a:rPr sz="1400" spc="-35">
                <a:latin typeface="Calibri"/>
                <a:cs typeface="Calibri"/>
              </a:rPr>
              <a:t> </a:t>
            </a:r>
            <a:r>
              <a:rPr sz="1400" spc="-5">
                <a:latin typeface="Calibri"/>
                <a:cs typeface="Calibri"/>
              </a:rPr>
              <a:t>pública</a:t>
            </a:r>
            <a:r>
              <a:rPr sz="1400" spc="-15">
                <a:latin typeface="Calibri"/>
                <a:cs typeface="Calibri"/>
              </a:rPr>
              <a:t> </a:t>
            </a:r>
            <a:r>
              <a:rPr sz="1400" spc="-10">
                <a:latin typeface="Calibri"/>
                <a:cs typeface="Calibri"/>
              </a:rPr>
              <a:t>efectiva</a:t>
            </a:r>
            <a:endParaRPr sz="1400">
              <a:latin typeface="Calibri"/>
              <a:cs typeface="Calibri"/>
            </a:endParaRPr>
          </a:p>
        </p:txBody>
      </p:sp>
      <p:sp>
        <p:nvSpPr>
          <p:cNvPr id="30" name="object 30"/>
          <p:cNvSpPr txBox="1"/>
          <p:nvPr/>
        </p:nvSpPr>
        <p:spPr>
          <a:xfrm>
            <a:off x="932688" y="4849367"/>
            <a:ext cx="3200400" cy="940435"/>
          </a:xfrm>
          <a:prstGeom prst="rect">
            <a:avLst/>
          </a:prstGeom>
          <a:solidFill>
            <a:srgbClr val="FFFFFF"/>
          </a:solidFill>
          <a:ln w="6096">
            <a:solidFill>
              <a:srgbClr val="006FC0"/>
            </a:solidFill>
          </a:ln>
        </p:spPr>
        <p:txBody>
          <a:bodyPr vert="horz" wrap="square" lIns="0" tIns="0" rIns="0" bIns="0" rtlCol="0">
            <a:spAutoFit/>
          </a:bodyPr>
          <a:lstStyle/>
          <a:p>
            <a:pPr>
              <a:lnSpc>
                <a:spcPct val="100000"/>
              </a:lnSpc>
            </a:pPr>
            <a:endParaRPr sz="1200">
              <a:latin typeface="Times New Roman"/>
              <a:cs typeface="Times New Roman"/>
            </a:endParaRPr>
          </a:p>
          <a:p>
            <a:pPr marL="210185" marR="205740" indent="220345">
              <a:lnSpc>
                <a:spcPct val="100000"/>
              </a:lnSpc>
              <a:spcBef>
                <a:spcPts val="819"/>
              </a:spcBef>
            </a:pPr>
            <a:r>
              <a:rPr sz="1200" spc="-5">
                <a:latin typeface="Calibri"/>
                <a:cs typeface="Calibri"/>
              </a:rPr>
              <a:t>Construir región </a:t>
            </a:r>
            <a:r>
              <a:rPr sz="1200" spc="-10">
                <a:latin typeface="Calibri"/>
                <a:cs typeface="Calibri"/>
              </a:rPr>
              <a:t>con </a:t>
            </a:r>
            <a:r>
              <a:rPr sz="1200" spc="-5">
                <a:latin typeface="Calibri"/>
                <a:cs typeface="Calibri"/>
              </a:rPr>
              <a:t>gobierno abierto, </a:t>
            </a:r>
            <a:r>
              <a:rPr sz="1200">
                <a:latin typeface="Calibri"/>
                <a:cs typeface="Calibri"/>
              </a:rPr>
              <a:t> </a:t>
            </a:r>
            <a:r>
              <a:rPr sz="1200" spc="-10">
                <a:latin typeface="Calibri"/>
                <a:cs typeface="Calibri"/>
              </a:rPr>
              <a:t>transparente</a:t>
            </a:r>
            <a:r>
              <a:rPr sz="1200" spc="-35">
                <a:latin typeface="Calibri"/>
                <a:cs typeface="Calibri"/>
              </a:rPr>
              <a:t> </a:t>
            </a:r>
            <a:r>
              <a:rPr sz="1200">
                <a:latin typeface="Calibri"/>
                <a:cs typeface="Calibri"/>
              </a:rPr>
              <a:t>y</a:t>
            </a:r>
            <a:r>
              <a:rPr sz="1200" spc="-15">
                <a:latin typeface="Calibri"/>
                <a:cs typeface="Calibri"/>
              </a:rPr>
              <a:t> </a:t>
            </a:r>
            <a:r>
              <a:rPr sz="1200">
                <a:latin typeface="Calibri"/>
                <a:cs typeface="Calibri"/>
              </a:rPr>
              <a:t>ciudadanía</a:t>
            </a:r>
            <a:r>
              <a:rPr sz="1200" spc="-35">
                <a:latin typeface="Calibri"/>
                <a:cs typeface="Calibri"/>
              </a:rPr>
              <a:t> </a:t>
            </a:r>
            <a:r>
              <a:rPr sz="1200" spc="-5">
                <a:latin typeface="Calibri"/>
                <a:cs typeface="Calibri"/>
              </a:rPr>
              <a:t>consciente</a:t>
            </a:r>
            <a:r>
              <a:rPr sz="1200">
                <a:latin typeface="Calibri"/>
                <a:cs typeface="Calibri"/>
              </a:rPr>
              <a:t> </a:t>
            </a:r>
            <a:r>
              <a:rPr sz="1200" spc="-10">
                <a:latin typeface="Calibri"/>
                <a:cs typeface="Calibri"/>
              </a:rPr>
              <a:t>Bogotá</a:t>
            </a:r>
            <a:endParaRPr sz="1200">
              <a:latin typeface="Calibri"/>
              <a:cs typeface="Calibri"/>
            </a:endParaRPr>
          </a:p>
        </p:txBody>
      </p:sp>
      <p:grpSp>
        <p:nvGrpSpPr>
          <p:cNvPr id="31" name="object 31"/>
          <p:cNvGrpSpPr/>
          <p:nvPr/>
        </p:nvGrpSpPr>
        <p:grpSpPr>
          <a:xfrm>
            <a:off x="409829" y="4265548"/>
            <a:ext cx="294640" cy="257810"/>
            <a:chOff x="409829" y="4265548"/>
            <a:chExt cx="294640" cy="257810"/>
          </a:xfrm>
        </p:grpSpPr>
        <p:pic>
          <p:nvPicPr>
            <p:cNvPr id="32" name="object 32"/>
            <p:cNvPicPr/>
            <p:nvPr/>
          </p:nvPicPr>
          <p:blipFill>
            <a:blip r:embed="rId2" cstate="print"/>
            <a:stretch>
              <a:fillRect/>
            </a:stretch>
          </p:blipFill>
          <p:spPr>
            <a:xfrm>
              <a:off x="413004" y="4268723"/>
              <a:ext cx="288036" cy="251459"/>
            </a:xfrm>
            <a:prstGeom prst="rect">
              <a:avLst/>
            </a:prstGeom>
          </p:spPr>
        </p:pic>
        <p:sp>
          <p:nvSpPr>
            <p:cNvPr id="33" name="object 33"/>
            <p:cNvSpPr/>
            <p:nvPr/>
          </p:nvSpPr>
          <p:spPr>
            <a:xfrm>
              <a:off x="413004" y="4268723"/>
              <a:ext cx="288290" cy="251460"/>
            </a:xfrm>
            <a:custGeom>
              <a:avLst/>
              <a:gdLst/>
              <a:ahLst/>
              <a:cxnLst/>
              <a:rect l="l" t="t" r="r" b="b"/>
              <a:pathLst>
                <a:path w="288290" h="251460">
                  <a:moveTo>
                    <a:pt x="0" y="125730"/>
                  </a:moveTo>
                  <a:lnTo>
                    <a:pt x="7342" y="85977"/>
                  </a:lnTo>
                  <a:lnTo>
                    <a:pt x="27786" y="51462"/>
                  </a:lnTo>
                  <a:lnTo>
                    <a:pt x="58962" y="24249"/>
                  </a:lnTo>
                  <a:lnTo>
                    <a:pt x="98496" y="6406"/>
                  </a:lnTo>
                  <a:lnTo>
                    <a:pt x="144017" y="0"/>
                  </a:lnTo>
                  <a:lnTo>
                    <a:pt x="189539" y="6406"/>
                  </a:lnTo>
                  <a:lnTo>
                    <a:pt x="229073" y="24249"/>
                  </a:lnTo>
                  <a:lnTo>
                    <a:pt x="260249" y="51462"/>
                  </a:lnTo>
                  <a:lnTo>
                    <a:pt x="280693" y="85977"/>
                  </a:lnTo>
                  <a:lnTo>
                    <a:pt x="288036" y="125730"/>
                  </a:lnTo>
                  <a:lnTo>
                    <a:pt x="280693" y="165482"/>
                  </a:lnTo>
                  <a:lnTo>
                    <a:pt x="260249" y="199997"/>
                  </a:lnTo>
                  <a:lnTo>
                    <a:pt x="229073" y="227210"/>
                  </a:lnTo>
                  <a:lnTo>
                    <a:pt x="189539" y="245053"/>
                  </a:lnTo>
                  <a:lnTo>
                    <a:pt x="144017" y="251459"/>
                  </a:lnTo>
                  <a:lnTo>
                    <a:pt x="98496" y="245053"/>
                  </a:lnTo>
                  <a:lnTo>
                    <a:pt x="58962" y="227210"/>
                  </a:lnTo>
                  <a:lnTo>
                    <a:pt x="27786" y="199997"/>
                  </a:lnTo>
                  <a:lnTo>
                    <a:pt x="7342" y="165482"/>
                  </a:lnTo>
                  <a:lnTo>
                    <a:pt x="0" y="125730"/>
                  </a:lnTo>
                  <a:close/>
                </a:path>
              </a:pathLst>
            </a:custGeom>
            <a:ln w="6096">
              <a:solidFill>
                <a:srgbClr val="4471C4"/>
              </a:solidFill>
            </a:ln>
          </p:spPr>
          <p:txBody>
            <a:bodyPr wrap="square" lIns="0" tIns="0" rIns="0" bIns="0" rtlCol="0"/>
            <a:lstStyle/>
            <a:p>
              <a:endParaRPr/>
            </a:p>
          </p:txBody>
        </p:sp>
      </p:grpSp>
      <p:sp>
        <p:nvSpPr>
          <p:cNvPr id="34" name="object 34"/>
          <p:cNvSpPr txBox="1"/>
          <p:nvPr/>
        </p:nvSpPr>
        <p:spPr>
          <a:xfrm>
            <a:off x="480161" y="4213605"/>
            <a:ext cx="154940" cy="330835"/>
          </a:xfrm>
          <a:prstGeom prst="rect">
            <a:avLst/>
          </a:prstGeom>
        </p:spPr>
        <p:txBody>
          <a:bodyPr vert="horz" wrap="square" lIns="0" tIns="12700" rIns="0" bIns="0" rtlCol="0">
            <a:spAutoFit/>
          </a:bodyPr>
          <a:lstStyle/>
          <a:p>
            <a:pPr marL="12700">
              <a:lnSpc>
                <a:spcPct val="100000"/>
              </a:lnSpc>
              <a:spcBef>
                <a:spcPts val="100"/>
              </a:spcBef>
            </a:pPr>
            <a:r>
              <a:rPr sz="2000">
                <a:solidFill>
                  <a:srgbClr val="FFFFFF"/>
                </a:solidFill>
                <a:latin typeface="Calibri"/>
                <a:cs typeface="Calibri"/>
              </a:rPr>
              <a:t>1</a:t>
            </a:r>
            <a:endParaRPr sz="2000">
              <a:latin typeface="Calibri"/>
              <a:cs typeface="Calibri"/>
            </a:endParaRPr>
          </a:p>
        </p:txBody>
      </p:sp>
      <p:grpSp>
        <p:nvGrpSpPr>
          <p:cNvPr id="35" name="object 35"/>
          <p:cNvGrpSpPr/>
          <p:nvPr/>
        </p:nvGrpSpPr>
        <p:grpSpPr>
          <a:xfrm>
            <a:off x="400811" y="5100828"/>
            <a:ext cx="294640" cy="257810"/>
            <a:chOff x="400811" y="5100828"/>
            <a:chExt cx="294640" cy="257810"/>
          </a:xfrm>
        </p:grpSpPr>
        <p:pic>
          <p:nvPicPr>
            <p:cNvPr id="36" name="object 36"/>
            <p:cNvPicPr/>
            <p:nvPr/>
          </p:nvPicPr>
          <p:blipFill>
            <a:blip r:embed="rId3" cstate="print"/>
            <a:stretch>
              <a:fillRect/>
            </a:stretch>
          </p:blipFill>
          <p:spPr>
            <a:xfrm>
              <a:off x="403859" y="5103876"/>
              <a:ext cx="288035" cy="251460"/>
            </a:xfrm>
            <a:prstGeom prst="rect">
              <a:avLst/>
            </a:prstGeom>
          </p:spPr>
        </p:pic>
        <p:sp>
          <p:nvSpPr>
            <p:cNvPr id="37" name="object 37"/>
            <p:cNvSpPr/>
            <p:nvPr/>
          </p:nvSpPr>
          <p:spPr>
            <a:xfrm>
              <a:off x="403859" y="5103876"/>
              <a:ext cx="288290" cy="251460"/>
            </a:xfrm>
            <a:custGeom>
              <a:avLst/>
              <a:gdLst/>
              <a:ahLst/>
              <a:cxnLst/>
              <a:rect l="l" t="t" r="r" b="b"/>
              <a:pathLst>
                <a:path w="288290" h="251460">
                  <a:moveTo>
                    <a:pt x="0" y="125730"/>
                  </a:moveTo>
                  <a:lnTo>
                    <a:pt x="7342" y="85977"/>
                  </a:lnTo>
                  <a:lnTo>
                    <a:pt x="27786" y="51462"/>
                  </a:lnTo>
                  <a:lnTo>
                    <a:pt x="58962" y="24249"/>
                  </a:lnTo>
                  <a:lnTo>
                    <a:pt x="98496" y="6406"/>
                  </a:lnTo>
                  <a:lnTo>
                    <a:pt x="144018" y="0"/>
                  </a:lnTo>
                  <a:lnTo>
                    <a:pt x="189539" y="6406"/>
                  </a:lnTo>
                  <a:lnTo>
                    <a:pt x="229073" y="24249"/>
                  </a:lnTo>
                  <a:lnTo>
                    <a:pt x="260249" y="51462"/>
                  </a:lnTo>
                  <a:lnTo>
                    <a:pt x="280693" y="85977"/>
                  </a:lnTo>
                  <a:lnTo>
                    <a:pt x="288035" y="125730"/>
                  </a:lnTo>
                  <a:lnTo>
                    <a:pt x="280693" y="165482"/>
                  </a:lnTo>
                  <a:lnTo>
                    <a:pt x="260249" y="199997"/>
                  </a:lnTo>
                  <a:lnTo>
                    <a:pt x="229073" y="227210"/>
                  </a:lnTo>
                  <a:lnTo>
                    <a:pt x="189539" y="245053"/>
                  </a:lnTo>
                  <a:lnTo>
                    <a:pt x="144018" y="251460"/>
                  </a:lnTo>
                  <a:lnTo>
                    <a:pt x="98496" y="245053"/>
                  </a:lnTo>
                  <a:lnTo>
                    <a:pt x="58962" y="227210"/>
                  </a:lnTo>
                  <a:lnTo>
                    <a:pt x="27786" y="199997"/>
                  </a:lnTo>
                  <a:lnTo>
                    <a:pt x="7342" y="165482"/>
                  </a:lnTo>
                  <a:lnTo>
                    <a:pt x="0" y="125730"/>
                  </a:lnTo>
                  <a:close/>
                </a:path>
              </a:pathLst>
            </a:custGeom>
            <a:ln w="6096">
              <a:solidFill>
                <a:srgbClr val="4471C4"/>
              </a:solidFill>
            </a:ln>
          </p:spPr>
          <p:txBody>
            <a:bodyPr wrap="square" lIns="0" tIns="0" rIns="0" bIns="0" rtlCol="0"/>
            <a:lstStyle/>
            <a:p>
              <a:endParaRPr/>
            </a:p>
          </p:txBody>
        </p:sp>
      </p:grpSp>
      <p:sp>
        <p:nvSpPr>
          <p:cNvPr id="38" name="object 38"/>
          <p:cNvSpPr txBox="1"/>
          <p:nvPr/>
        </p:nvSpPr>
        <p:spPr>
          <a:xfrm>
            <a:off x="471627" y="5049139"/>
            <a:ext cx="154940" cy="330835"/>
          </a:xfrm>
          <a:prstGeom prst="rect">
            <a:avLst/>
          </a:prstGeom>
        </p:spPr>
        <p:txBody>
          <a:bodyPr vert="horz" wrap="square" lIns="0" tIns="12700" rIns="0" bIns="0" rtlCol="0">
            <a:spAutoFit/>
          </a:bodyPr>
          <a:lstStyle/>
          <a:p>
            <a:pPr marL="12700">
              <a:lnSpc>
                <a:spcPct val="100000"/>
              </a:lnSpc>
              <a:spcBef>
                <a:spcPts val="100"/>
              </a:spcBef>
            </a:pPr>
            <a:r>
              <a:rPr sz="2000">
                <a:solidFill>
                  <a:srgbClr val="FFFFFF"/>
                </a:solidFill>
                <a:latin typeface="Calibri"/>
                <a:cs typeface="Calibri"/>
              </a:rPr>
              <a:t>5</a:t>
            </a:r>
            <a:endParaRPr sz="2000">
              <a:latin typeface="Calibri"/>
              <a:cs typeface="Calibri"/>
            </a:endParaRPr>
          </a:p>
        </p:txBody>
      </p:sp>
      <p:sp>
        <p:nvSpPr>
          <p:cNvPr id="39" name="object 39"/>
          <p:cNvSpPr txBox="1"/>
          <p:nvPr/>
        </p:nvSpPr>
        <p:spPr>
          <a:xfrm>
            <a:off x="7673340" y="4852415"/>
            <a:ext cx="1876425" cy="251460"/>
          </a:xfrm>
          <a:prstGeom prst="rect">
            <a:avLst/>
          </a:prstGeom>
          <a:solidFill>
            <a:srgbClr val="FFFFFF"/>
          </a:solidFill>
          <a:ln w="6096">
            <a:solidFill>
              <a:srgbClr val="006FC0"/>
            </a:solidFill>
          </a:ln>
        </p:spPr>
        <p:txBody>
          <a:bodyPr vert="horz" wrap="square" lIns="0" tIns="8890" rIns="0" bIns="0" rtlCol="0">
            <a:spAutoFit/>
          </a:bodyPr>
          <a:lstStyle/>
          <a:p>
            <a:pPr algn="ctr">
              <a:lnSpc>
                <a:spcPct val="100000"/>
              </a:lnSpc>
              <a:spcBef>
                <a:spcPts val="70"/>
              </a:spcBef>
            </a:pPr>
            <a:r>
              <a:rPr sz="1400" spc="-5">
                <a:latin typeface="Calibri"/>
                <a:cs typeface="Calibri"/>
              </a:rPr>
              <a:t>13</a:t>
            </a:r>
            <a:endParaRPr sz="1400">
              <a:latin typeface="Calibri"/>
              <a:cs typeface="Calibri"/>
            </a:endParaRPr>
          </a:p>
        </p:txBody>
      </p:sp>
      <p:sp>
        <p:nvSpPr>
          <p:cNvPr id="40" name="object 40"/>
          <p:cNvSpPr txBox="1"/>
          <p:nvPr/>
        </p:nvSpPr>
        <p:spPr>
          <a:xfrm>
            <a:off x="9709404" y="4849367"/>
            <a:ext cx="1876425" cy="225062"/>
          </a:xfrm>
          <a:prstGeom prst="rect">
            <a:avLst/>
          </a:prstGeom>
          <a:solidFill>
            <a:srgbClr val="FFFFFF"/>
          </a:solidFill>
          <a:ln w="6096">
            <a:solidFill>
              <a:srgbClr val="006FC0"/>
            </a:solidFill>
          </a:ln>
        </p:spPr>
        <p:txBody>
          <a:bodyPr vert="horz" wrap="square" lIns="0" tIns="9525" rIns="0" bIns="0" rtlCol="0">
            <a:spAutoFit/>
          </a:bodyPr>
          <a:lstStyle/>
          <a:p>
            <a:pPr marL="581660">
              <a:lnSpc>
                <a:spcPct val="100000"/>
              </a:lnSpc>
              <a:spcBef>
                <a:spcPts val="75"/>
              </a:spcBef>
            </a:pPr>
            <a:r>
              <a:rPr sz="1400">
                <a:latin typeface="Calibri"/>
                <a:cs typeface="Calibri"/>
              </a:rPr>
              <a:t>$</a:t>
            </a:r>
            <a:r>
              <a:rPr sz="1400" spc="-40">
                <a:latin typeface="Calibri"/>
                <a:cs typeface="Calibri"/>
              </a:rPr>
              <a:t> </a:t>
            </a:r>
            <a:r>
              <a:rPr sz="1400" spc="-5">
                <a:latin typeface="Calibri"/>
                <a:cs typeface="Calibri"/>
              </a:rPr>
              <a:t>27</a:t>
            </a:r>
            <a:r>
              <a:rPr lang="es-ES" sz="1400" spc="-5">
                <a:latin typeface="Calibri"/>
                <a:cs typeface="Calibri"/>
              </a:rPr>
              <a:t>4.953</a:t>
            </a:r>
            <a:endParaRPr sz="1400">
              <a:latin typeface="Calibri"/>
              <a:cs typeface="Calibri"/>
            </a:endParaRPr>
          </a:p>
        </p:txBody>
      </p:sp>
      <p:sp>
        <p:nvSpPr>
          <p:cNvPr id="41" name="object 41"/>
          <p:cNvSpPr txBox="1"/>
          <p:nvPr/>
        </p:nvSpPr>
        <p:spPr>
          <a:xfrm>
            <a:off x="4314444" y="4474464"/>
            <a:ext cx="3199130" cy="251460"/>
          </a:xfrm>
          <a:prstGeom prst="rect">
            <a:avLst/>
          </a:prstGeom>
          <a:solidFill>
            <a:srgbClr val="FFFFFF"/>
          </a:solidFill>
          <a:ln w="6096">
            <a:solidFill>
              <a:srgbClr val="006FC0"/>
            </a:solidFill>
          </a:ln>
        </p:spPr>
        <p:txBody>
          <a:bodyPr vert="horz" wrap="square" lIns="0" tIns="8255" rIns="0" bIns="0" rtlCol="0">
            <a:spAutoFit/>
          </a:bodyPr>
          <a:lstStyle/>
          <a:p>
            <a:pPr marL="92710">
              <a:lnSpc>
                <a:spcPct val="100000"/>
              </a:lnSpc>
              <a:spcBef>
                <a:spcPts val="65"/>
              </a:spcBef>
            </a:pPr>
            <a:r>
              <a:rPr sz="1400" spc="-5">
                <a:latin typeface="Calibri"/>
                <a:cs typeface="Calibri"/>
              </a:rPr>
              <a:t>Subsidios </a:t>
            </a:r>
            <a:r>
              <a:rPr sz="1400">
                <a:latin typeface="Calibri"/>
                <a:cs typeface="Calibri"/>
              </a:rPr>
              <a:t>y</a:t>
            </a:r>
            <a:r>
              <a:rPr sz="1400" spc="-5">
                <a:latin typeface="Calibri"/>
                <a:cs typeface="Calibri"/>
              </a:rPr>
              <a:t> </a:t>
            </a:r>
            <a:r>
              <a:rPr sz="1400" spc="-10">
                <a:latin typeface="Calibri"/>
                <a:cs typeface="Calibri"/>
              </a:rPr>
              <a:t>transferencias</a:t>
            </a:r>
            <a:r>
              <a:rPr sz="1400" spc="15">
                <a:latin typeface="Calibri"/>
                <a:cs typeface="Calibri"/>
              </a:rPr>
              <a:t> </a:t>
            </a:r>
            <a:r>
              <a:rPr sz="1400" spc="-10">
                <a:latin typeface="Calibri"/>
                <a:cs typeface="Calibri"/>
              </a:rPr>
              <a:t>para </a:t>
            </a:r>
            <a:r>
              <a:rPr sz="1400">
                <a:latin typeface="Calibri"/>
                <a:cs typeface="Calibri"/>
              </a:rPr>
              <a:t>la</a:t>
            </a:r>
            <a:r>
              <a:rPr sz="1400" spc="-5">
                <a:latin typeface="Calibri"/>
                <a:cs typeface="Calibri"/>
              </a:rPr>
              <a:t> equidad</a:t>
            </a:r>
            <a:endParaRPr sz="1400">
              <a:latin typeface="Calibri"/>
              <a:cs typeface="Calibri"/>
            </a:endParaRPr>
          </a:p>
        </p:txBody>
      </p:sp>
      <p:sp>
        <p:nvSpPr>
          <p:cNvPr id="42" name="object 42"/>
          <p:cNvSpPr txBox="1"/>
          <p:nvPr/>
        </p:nvSpPr>
        <p:spPr>
          <a:xfrm>
            <a:off x="7673340" y="4474464"/>
            <a:ext cx="1876425" cy="251460"/>
          </a:xfrm>
          <a:prstGeom prst="rect">
            <a:avLst/>
          </a:prstGeom>
          <a:solidFill>
            <a:srgbClr val="FFFFFF"/>
          </a:solidFill>
          <a:ln w="6096">
            <a:solidFill>
              <a:srgbClr val="006FC0"/>
            </a:solidFill>
          </a:ln>
        </p:spPr>
        <p:txBody>
          <a:bodyPr vert="horz" wrap="square" lIns="0" tIns="8255" rIns="0" bIns="0" rtlCol="0">
            <a:spAutoFit/>
          </a:bodyPr>
          <a:lstStyle/>
          <a:p>
            <a:pPr marL="1905" algn="ctr">
              <a:lnSpc>
                <a:spcPct val="100000"/>
              </a:lnSpc>
              <a:spcBef>
                <a:spcPts val="65"/>
              </a:spcBef>
            </a:pPr>
            <a:r>
              <a:rPr sz="1400">
                <a:latin typeface="Calibri"/>
                <a:cs typeface="Calibri"/>
              </a:rPr>
              <a:t>1</a:t>
            </a:r>
          </a:p>
        </p:txBody>
      </p:sp>
      <p:sp>
        <p:nvSpPr>
          <p:cNvPr id="43" name="object 43"/>
          <p:cNvSpPr txBox="1"/>
          <p:nvPr/>
        </p:nvSpPr>
        <p:spPr>
          <a:xfrm>
            <a:off x="9720071" y="4474464"/>
            <a:ext cx="1877695" cy="251460"/>
          </a:xfrm>
          <a:prstGeom prst="rect">
            <a:avLst/>
          </a:prstGeom>
          <a:solidFill>
            <a:srgbClr val="FFFFFF"/>
          </a:solidFill>
          <a:ln w="6096">
            <a:solidFill>
              <a:srgbClr val="006FC0"/>
            </a:solidFill>
          </a:ln>
        </p:spPr>
        <p:txBody>
          <a:bodyPr vert="horz" wrap="square" lIns="0" tIns="8255" rIns="0" bIns="0" rtlCol="0">
            <a:spAutoFit/>
          </a:bodyPr>
          <a:lstStyle/>
          <a:p>
            <a:pPr marL="635" algn="ctr">
              <a:lnSpc>
                <a:spcPct val="100000"/>
              </a:lnSpc>
              <a:spcBef>
                <a:spcPts val="65"/>
              </a:spcBef>
            </a:pPr>
            <a:r>
              <a:rPr sz="1400">
                <a:latin typeface="Calibri"/>
                <a:cs typeface="Calibri"/>
              </a:rPr>
              <a:t>$</a:t>
            </a:r>
            <a:r>
              <a:rPr sz="1400" spc="-50">
                <a:latin typeface="Calibri"/>
                <a:cs typeface="Calibri"/>
              </a:rPr>
              <a:t> </a:t>
            </a:r>
            <a:r>
              <a:rPr sz="1400">
                <a:latin typeface="Calibri"/>
                <a:cs typeface="Calibri"/>
              </a:rPr>
              <a:t>0</a:t>
            </a:r>
          </a:p>
        </p:txBody>
      </p:sp>
      <p:sp>
        <p:nvSpPr>
          <p:cNvPr id="44" name="object 44"/>
          <p:cNvSpPr txBox="1"/>
          <p:nvPr/>
        </p:nvSpPr>
        <p:spPr>
          <a:xfrm>
            <a:off x="4314444" y="5186171"/>
            <a:ext cx="3199130" cy="251460"/>
          </a:xfrm>
          <a:prstGeom prst="rect">
            <a:avLst/>
          </a:prstGeom>
          <a:solidFill>
            <a:srgbClr val="FFFFFF"/>
          </a:solidFill>
          <a:ln w="6096">
            <a:solidFill>
              <a:srgbClr val="006FC0"/>
            </a:solidFill>
          </a:ln>
        </p:spPr>
        <p:txBody>
          <a:bodyPr vert="horz" wrap="square" lIns="0" tIns="8890" rIns="0" bIns="0" rtlCol="0">
            <a:spAutoFit/>
          </a:bodyPr>
          <a:lstStyle/>
          <a:p>
            <a:pPr marL="312420">
              <a:lnSpc>
                <a:spcPct val="100000"/>
              </a:lnSpc>
              <a:spcBef>
                <a:spcPts val="70"/>
              </a:spcBef>
            </a:pPr>
            <a:r>
              <a:rPr sz="1400" spc="-10">
                <a:latin typeface="Calibri"/>
                <a:cs typeface="Calibri"/>
              </a:rPr>
              <a:t>Integración</a:t>
            </a:r>
            <a:r>
              <a:rPr sz="1400" spc="-5">
                <a:latin typeface="Calibri"/>
                <a:cs typeface="Calibri"/>
              </a:rPr>
              <a:t> regional,</a:t>
            </a:r>
            <a:r>
              <a:rPr sz="1400">
                <a:latin typeface="Calibri"/>
                <a:cs typeface="Calibri"/>
              </a:rPr>
              <a:t> </a:t>
            </a:r>
            <a:r>
              <a:rPr sz="1400" spc="-5">
                <a:latin typeface="Calibri"/>
                <a:cs typeface="Calibri"/>
              </a:rPr>
              <a:t>distrital</a:t>
            </a:r>
            <a:r>
              <a:rPr sz="1400" spc="5">
                <a:latin typeface="Calibri"/>
                <a:cs typeface="Calibri"/>
              </a:rPr>
              <a:t> </a:t>
            </a:r>
            <a:r>
              <a:rPr sz="1400">
                <a:latin typeface="Calibri"/>
                <a:cs typeface="Calibri"/>
              </a:rPr>
              <a:t>y</a:t>
            </a:r>
            <a:r>
              <a:rPr sz="1400" spc="-5">
                <a:latin typeface="Calibri"/>
                <a:cs typeface="Calibri"/>
              </a:rPr>
              <a:t> local</a:t>
            </a:r>
            <a:endParaRPr sz="1400">
              <a:latin typeface="Calibri"/>
              <a:cs typeface="Calibri"/>
            </a:endParaRPr>
          </a:p>
        </p:txBody>
      </p:sp>
      <p:sp>
        <p:nvSpPr>
          <p:cNvPr id="45" name="object 45"/>
          <p:cNvSpPr txBox="1"/>
          <p:nvPr/>
        </p:nvSpPr>
        <p:spPr>
          <a:xfrm>
            <a:off x="4302252" y="5542788"/>
            <a:ext cx="3200400" cy="253365"/>
          </a:xfrm>
          <a:prstGeom prst="rect">
            <a:avLst/>
          </a:prstGeom>
          <a:solidFill>
            <a:srgbClr val="FFFFFF"/>
          </a:solidFill>
          <a:ln w="6096">
            <a:solidFill>
              <a:srgbClr val="006FC0"/>
            </a:solidFill>
          </a:ln>
        </p:spPr>
        <p:txBody>
          <a:bodyPr vert="horz" wrap="square" lIns="0" tIns="8890" rIns="0" bIns="0" rtlCol="0">
            <a:spAutoFit/>
          </a:bodyPr>
          <a:lstStyle/>
          <a:p>
            <a:pPr marL="180975">
              <a:lnSpc>
                <a:spcPct val="100000"/>
              </a:lnSpc>
              <a:spcBef>
                <a:spcPts val="70"/>
              </a:spcBef>
            </a:pPr>
            <a:r>
              <a:rPr sz="1400" spc="-5">
                <a:latin typeface="Calibri"/>
                <a:cs typeface="Calibri"/>
              </a:rPr>
              <a:t>Información</a:t>
            </a:r>
            <a:r>
              <a:rPr sz="1400" spc="-35">
                <a:latin typeface="Calibri"/>
                <a:cs typeface="Calibri"/>
              </a:rPr>
              <a:t> </a:t>
            </a:r>
            <a:r>
              <a:rPr sz="1400" spc="-10">
                <a:latin typeface="Calibri"/>
                <a:cs typeface="Calibri"/>
              </a:rPr>
              <a:t>para</a:t>
            </a:r>
            <a:r>
              <a:rPr sz="1400" spc="-15">
                <a:latin typeface="Calibri"/>
                <a:cs typeface="Calibri"/>
              </a:rPr>
              <a:t> </a:t>
            </a:r>
            <a:r>
              <a:rPr sz="1400">
                <a:latin typeface="Calibri"/>
                <a:cs typeface="Calibri"/>
              </a:rPr>
              <a:t>la </a:t>
            </a:r>
            <a:r>
              <a:rPr sz="1400" spc="-5">
                <a:latin typeface="Calibri"/>
                <a:cs typeface="Calibri"/>
              </a:rPr>
              <a:t>toma</a:t>
            </a:r>
            <a:r>
              <a:rPr sz="1400" spc="-20">
                <a:latin typeface="Calibri"/>
                <a:cs typeface="Calibri"/>
              </a:rPr>
              <a:t> </a:t>
            </a:r>
            <a:r>
              <a:rPr sz="1400" spc="-5">
                <a:latin typeface="Calibri"/>
                <a:cs typeface="Calibri"/>
              </a:rPr>
              <a:t>de</a:t>
            </a:r>
            <a:r>
              <a:rPr sz="1400" spc="-15">
                <a:latin typeface="Calibri"/>
                <a:cs typeface="Calibri"/>
              </a:rPr>
              <a:t> </a:t>
            </a:r>
            <a:r>
              <a:rPr sz="1400" spc="-5">
                <a:latin typeface="Calibri"/>
                <a:cs typeface="Calibri"/>
              </a:rPr>
              <a:t>decisiones</a:t>
            </a:r>
            <a:endParaRPr sz="1400">
              <a:latin typeface="Calibri"/>
              <a:cs typeface="Calibri"/>
            </a:endParaRPr>
          </a:p>
        </p:txBody>
      </p:sp>
      <p:sp>
        <p:nvSpPr>
          <p:cNvPr id="46" name="object 46"/>
          <p:cNvSpPr txBox="1"/>
          <p:nvPr/>
        </p:nvSpPr>
        <p:spPr>
          <a:xfrm>
            <a:off x="7673340" y="5186171"/>
            <a:ext cx="1876425" cy="251460"/>
          </a:xfrm>
          <a:prstGeom prst="rect">
            <a:avLst/>
          </a:prstGeom>
          <a:solidFill>
            <a:srgbClr val="FFFFFF"/>
          </a:solidFill>
          <a:ln w="6096">
            <a:solidFill>
              <a:srgbClr val="006FC0"/>
            </a:solidFill>
          </a:ln>
        </p:spPr>
        <p:txBody>
          <a:bodyPr vert="horz" wrap="square" lIns="0" tIns="8890" rIns="0" bIns="0" rtlCol="0">
            <a:spAutoFit/>
          </a:bodyPr>
          <a:lstStyle/>
          <a:p>
            <a:pPr marL="1905" algn="ctr">
              <a:lnSpc>
                <a:spcPct val="100000"/>
              </a:lnSpc>
              <a:spcBef>
                <a:spcPts val="70"/>
              </a:spcBef>
            </a:pPr>
            <a:r>
              <a:rPr sz="1400">
                <a:latin typeface="Calibri"/>
                <a:cs typeface="Calibri"/>
              </a:rPr>
              <a:t>1</a:t>
            </a:r>
          </a:p>
        </p:txBody>
      </p:sp>
      <p:sp>
        <p:nvSpPr>
          <p:cNvPr id="47" name="object 47"/>
          <p:cNvSpPr txBox="1"/>
          <p:nvPr/>
        </p:nvSpPr>
        <p:spPr>
          <a:xfrm>
            <a:off x="9720071" y="5186171"/>
            <a:ext cx="1877695" cy="224420"/>
          </a:xfrm>
          <a:prstGeom prst="rect">
            <a:avLst/>
          </a:prstGeom>
          <a:solidFill>
            <a:srgbClr val="FFFFFF"/>
          </a:solidFill>
          <a:ln w="6096">
            <a:solidFill>
              <a:srgbClr val="006FC0"/>
            </a:solidFill>
          </a:ln>
        </p:spPr>
        <p:txBody>
          <a:bodyPr vert="horz" wrap="square" lIns="0" tIns="8890" rIns="0" bIns="0" rtlCol="0">
            <a:spAutoFit/>
          </a:bodyPr>
          <a:lstStyle/>
          <a:p>
            <a:pPr marL="582295">
              <a:lnSpc>
                <a:spcPct val="100000"/>
              </a:lnSpc>
              <a:spcBef>
                <a:spcPts val="70"/>
              </a:spcBef>
            </a:pPr>
            <a:r>
              <a:rPr sz="1400">
                <a:latin typeface="Calibri"/>
                <a:cs typeface="Calibri"/>
              </a:rPr>
              <a:t>$</a:t>
            </a:r>
            <a:r>
              <a:rPr sz="1400" spc="-40">
                <a:latin typeface="Calibri"/>
                <a:cs typeface="Calibri"/>
              </a:rPr>
              <a:t> </a:t>
            </a:r>
            <a:r>
              <a:rPr sz="1400" spc="-5">
                <a:latin typeface="Calibri"/>
                <a:cs typeface="Calibri"/>
              </a:rPr>
              <a:t>155.</a:t>
            </a:r>
            <a:r>
              <a:rPr lang="es-ES" sz="1400" spc="-5">
                <a:latin typeface="Calibri"/>
                <a:cs typeface="Calibri"/>
              </a:rPr>
              <a:t>823</a:t>
            </a:r>
            <a:endParaRPr sz="1400">
              <a:latin typeface="Calibri"/>
              <a:cs typeface="Calibri"/>
            </a:endParaRPr>
          </a:p>
        </p:txBody>
      </p:sp>
      <p:sp>
        <p:nvSpPr>
          <p:cNvPr id="48" name="object 48"/>
          <p:cNvSpPr txBox="1"/>
          <p:nvPr/>
        </p:nvSpPr>
        <p:spPr>
          <a:xfrm>
            <a:off x="7673340" y="5538215"/>
            <a:ext cx="1876425" cy="251460"/>
          </a:xfrm>
          <a:prstGeom prst="rect">
            <a:avLst/>
          </a:prstGeom>
          <a:solidFill>
            <a:srgbClr val="FFFFFF"/>
          </a:solidFill>
          <a:ln w="6096">
            <a:solidFill>
              <a:srgbClr val="006FC0"/>
            </a:solidFill>
          </a:ln>
        </p:spPr>
        <p:txBody>
          <a:bodyPr vert="horz" wrap="square" lIns="0" tIns="8255" rIns="0" bIns="0" rtlCol="0">
            <a:spAutoFit/>
          </a:bodyPr>
          <a:lstStyle/>
          <a:p>
            <a:pPr marL="1905" algn="ctr">
              <a:lnSpc>
                <a:spcPct val="100000"/>
              </a:lnSpc>
              <a:spcBef>
                <a:spcPts val="65"/>
              </a:spcBef>
            </a:pPr>
            <a:r>
              <a:rPr sz="1400">
                <a:latin typeface="Calibri"/>
                <a:cs typeface="Calibri"/>
              </a:rPr>
              <a:t>2</a:t>
            </a:r>
          </a:p>
        </p:txBody>
      </p:sp>
      <p:sp>
        <p:nvSpPr>
          <p:cNvPr id="49" name="object 49"/>
          <p:cNvSpPr txBox="1"/>
          <p:nvPr/>
        </p:nvSpPr>
        <p:spPr>
          <a:xfrm>
            <a:off x="9720071" y="5538215"/>
            <a:ext cx="1877695" cy="251460"/>
          </a:xfrm>
          <a:prstGeom prst="rect">
            <a:avLst/>
          </a:prstGeom>
          <a:solidFill>
            <a:srgbClr val="FFFFFF"/>
          </a:solidFill>
          <a:ln w="6096">
            <a:solidFill>
              <a:srgbClr val="006FC0"/>
            </a:solidFill>
          </a:ln>
        </p:spPr>
        <p:txBody>
          <a:bodyPr vert="horz" wrap="square" lIns="0" tIns="8255" rIns="0" bIns="0" rtlCol="0">
            <a:spAutoFit/>
          </a:bodyPr>
          <a:lstStyle/>
          <a:p>
            <a:pPr marL="626110">
              <a:lnSpc>
                <a:spcPct val="100000"/>
              </a:lnSpc>
              <a:spcBef>
                <a:spcPts val="65"/>
              </a:spcBef>
            </a:pPr>
            <a:r>
              <a:rPr sz="1400">
                <a:latin typeface="Calibri"/>
                <a:cs typeface="Calibri"/>
              </a:rPr>
              <a:t>$</a:t>
            </a:r>
            <a:r>
              <a:rPr sz="1400" spc="-45">
                <a:latin typeface="Calibri"/>
                <a:cs typeface="Calibri"/>
              </a:rPr>
              <a:t> </a:t>
            </a:r>
            <a:r>
              <a:rPr sz="1400" spc="-5">
                <a:latin typeface="Calibri"/>
                <a:cs typeface="Calibri"/>
              </a:rPr>
              <a:t>48.170</a:t>
            </a:r>
            <a:endParaRPr sz="1400">
              <a:latin typeface="Calibri"/>
              <a:cs typeface="Calibri"/>
            </a:endParaRPr>
          </a:p>
        </p:txBody>
      </p:sp>
      <p:sp>
        <p:nvSpPr>
          <p:cNvPr id="50" name="object 50"/>
          <p:cNvSpPr txBox="1"/>
          <p:nvPr/>
        </p:nvSpPr>
        <p:spPr>
          <a:xfrm>
            <a:off x="7752588" y="3174618"/>
            <a:ext cx="4029329" cy="319959"/>
          </a:xfrm>
          <a:prstGeom prst="rect">
            <a:avLst/>
          </a:prstGeom>
        </p:spPr>
        <p:txBody>
          <a:bodyPr vert="horz" wrap="square" lIns="0" tIns="12065" rIns="0" bIns="0" rtlCol="0">
            <a:spAutoFit/>
          </a:bodyPr>
          <a:lstStyle/>
          <a:p>
            <a:pPr marL="12700" marR="5080">
              <a:lnSpc>
                <a:spcPct val="100000"/>
              </a:lnSpc>
              <a:spcBef>
                <a:spcPts val="95"/>
              </a:spcBef>
            </a:pPr>
            <a:r>
              <a:rPr sz="1000" b="1" spc="-5">
                <a:latin typeface="Arial"/>
                <a:cs typeface="Arial"/>
              </a:rPr>
              <a:t>Fuente</a:t>
            </a:r>
            <a:r>
              <a:rPr sz="1000" spc="-5">
                <a:latin typeface="Arial MT"/>
                <a:cs typeface="Arial MT"/>
              </a:rPr>
              <a:t>: </a:t>
            </a:r>
            <a:r>
              <a:rPr sz="1000" spc="-10">
                <a:latin typeface="Arial MT"/>
                <a:cs typeface="Arial MT"/>
              </a:rPr>
              <a:t>SEGPLAN </a:t>
            </a:r>
            <a:r>
              <a:rPr sz="1000" spc="-5">
                <a:latin typeface="Arial MT"/>
                <a:cs typeface="Arial MT"/>
              </a:rPr>
              <a:t>- </a:t>
            </a:r>
            <a:r>
              <a:rPr sz="1000">
                <a:latin typeface="Arial MT"/>
                <a:cs typeface="Arial MT"/>
              </a:rPr>
              <a:t>Informe </a:t>
            </a:r>
            <a:r>
              <a:rPr sz="1000" spc="-5">
                <a:latin typeface="Arial MT"/>
                <a:cs typeface="Arial MT"/>
              </a:rPr>
              <a:t>Plan de </a:t>
            </a:r>
            <a:r>
              <a:rPr sz="1000" spc="-5" err="1">
                <a:latin typeface="Arial MT"/>
                <a:cs typeface="Arial MT"/>
              </a:rPr>
              <a:t>Acción</a:t>
            </a:r>
            <a:r>
              <a:rPr sz="1000" spc="-5">
                <a:latin typeface="Arial MT"/>
                <a:cs typeface="Arial MT"/>
              </a:rPr>
              <a:t> 2020 - 2024 </a:t>
            </a:r>
            <a:r>
              <a:rPr lang="es-ES" sz="1000" spc="-5">
                <a:latin typeface="Arial MT"/>
                <a:cs typeface="Arial MT"/>
              </a:rPr>
              <a:t>componente  de gestión e inversión por sector </a:t>
            </a:r>
            <a:r>
              <a:rPr sz="1000" spc="-5">
                <a:latin typeface="Arial MT"/>
                <a:cs typeface="Arial MT"/>
              </a:rPr>
              <a:t>a </a:t>
            </a:r>
            <a:r>
              <a:rPr sz="1000" spc="-5" err="1">
                <a:latin typeface="Arial MT"/>
                <a:cs typeface="Arial MT"/>
              </a:rPr>
              <a:t>corte</a:t>
            </a:r>
            <a:r>
              <a:rPr sz="1000" spc="-5">
                <a:latin typeface="Arial MT"/>
                <a:cs typeface="Arial MT"/>
              </a:rPr>
              <a:t> 3</a:t>
            </a:r>
            <a:r>
              <a:rPr lang="es-ES" sz="1000" spc="-5">
                <a:latin typeface="Arial MT"/>
                <a:cs typeface="Arial MT"/>
              </a:rPr>
              <a:t>1</a:t>
            </a:r>
            <a:r>
              <a:rPr sz="1000" spc="-5">
                <a:latin typeface="Arial MT"/>
                <a:cs typeface="Arial MT"/>
              </a:rPr>
              <a:t> </a:t>
            </a:r>
            <a:r>
              <a:rPr sz="1000" spc="-265">
                <a:latin typeface="Arial MT"/>
                <a:cs typeface="Arial MT"/>
              </a:rPr>
              <a:t> </a:t>
            </a:r>
            <a:r>
              <a:rPr sz="1000" spc="-5">
                <a:latin typeface="Arial MT"/>
                <a:cs typeface="Arial MT"/>
              </a:rPr>
              <a:t>de</a:t>
            </a:r>
            <a:r>
              <a:rPr sz="1000" spc="-10">
                <a:latin typeface="Arial MT"/>
                <a:cs typeface="Arial MT"/>
              </a:rPr>
              <a:t> </a:t>
            </a:r>
            <a:r>
              <a:rPr lang="es-ES" sz="1000" spc="-5">
                <a:latin typeface="Arial MT"/>
                <a:cs typeface="Arial MT"/>
              </a:rPr>
              <a:t>marzo</a:t>
            </a:r>
            <a:r>
              <a:rPr sz="1000" spc="-25">
                <a:latin typeface="Arial MT"/>
                <a:cs typeface="Arial MT"/>
              </a:rPr>
              <a:t> </a:t>
            </a:r>
            <a:r>
              <a:rPr sz="1000" spc="-5">
                <a:latin typeface="Arial MT"/>
                <a:cs typeface="Arial MT"/>
              </a:rPr>
              <a:t>de</a:t>
            </a:r>
            <a:r>
              <a:rPr sz="1000" spc="-20">
                <a:latin typeface="Arial MT"/>
                <a:cs typeface="Arial MT"/>
              </a:rPr>
              <a:t> </a:t>
            </a:r>
            <a:r>
              <a:rPr sz="1000" spc="-5">
                <a:latin typeface="Arial MT"/>
                <a:cs typeface="Arial MT"/>
              </a:rPr>
              <a:t>202</a:t>
            </a:r>
            <a:r>
              <a:rPr lang="es-ES" sz="1000" spc="-5">
                <a:latin typeface="Arial MT"/>
                <a:cs typeface="Arial MT"/>
              </a:rPr>
              <a:t>1</a:t>
            </a:r>
            <a:endParaRPr sz="1000">
              <a:latin typeface="Arial MT"/>
              <a:cs typeface="Arial MT"/>
            </a:endParaRPr>
          </a:p>
        </p:txBody>
      </p:sp>
      <p:sp>
        <p:nvSpPr>
          <p:cNvPr id="52" name="Text Placeholder 1">
            <a:extLst>
              <a:ext uri="{FF2B5EF4-FFF2-40B4-BE49-F238E27FC236}">
                <a16:creationId xmlns:a16="http://schemas.microsoft.com/office/drawing/2014/main" id="{4813B427-8F87-4D2E-858F-FE1D626114F1}"/>
              </a:ext>
            </a:extLst>
          </p:cNvPr>
          <p:cNvSpPr txBox="1">
            <a:spLocks/>
          </p:cNvSpPr>
          <p:nvPr/>
        </p:nvSpPr>
        <p:spPr>
          <a:xfrm>
            <a:off x="256854" y="336792"/>
            <a:ext cx="11573197" cy="640570"/>
          </a:xfrm>
          <a:prstGeom prst="rect">
            <a:avLst/>
          </a:prstGeom>
        </p:spPr>
        <p:txBody>
          <a:bodyPr lIns="91440" tIns="45720" rIns="91440" bIns="45720" anchor="t">
            <a:norm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72465" marR="5080" indent="-660400" algn="r">
              <a:lnSpc>
                <a:spcPct val="100000"/>
              </a:lnSpc>
              <a:spcBef>
                <a:spcPts val="95"/>
              </a:spcBef>
            </a:pPr>
            <a:r>
              <a:rPr lang="es-ES" sz="2800" dirty="0">
                <a:solidFill>
                  <a:srgbClr val="C00000"/>
                </a:solidFill>
              </a:rPr>
              <a:t>Plan plurianual de Inversiones</a:t>
            </a:r>
          </a:p>
        </p:txBody>
      </p:sp>
    </p:spTree>
    <p:extLst>
      <p:ext uri="{BB962C8B-B14F-4D97-AF65-F5344CB8AC3E}">
        <p14:creationId xmlns:p14="http://schemas.microsoft.com/office/powerpoint/2010/main" val="4528565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FC0FF9EF-A786-4140-A236-820FA51E5F3F}"/>
              </a:ext>
            </a:extLst>
          </p:cNvPr>
          <p:cNvSpPr txBox="1">
            <a:spLocks/>
          </p:cNvSpPr>
          <p:nvPr/>
        </p:nvSpPr>
        <p:spPr>
          <a:xfrm>
            <a:off x="292357" y="321719"/>
            <a:ext cx="11071785" cy="686090"/>
          </a:xfrm>
          <a:prstGeom prst="rect">
            <a:avLst/>
          </a:prstGeom>
        </p:spPr>
        <p:txBody>
          <a:bodyPr vert="horz" lIns="91440" tIns="45720" rIns="91440" bIns="45720" rtlCol="0" anchor="ctr">
            <a:noAutofit/>
          </a:bodyPr>
          <a:lstStyle>
            <a:defPPr>
              <a:defRPr lang="es-CO"/>
            </a:defPPr>
            <a:lvl1pPr algn="ctr">
              <a:lnSpc>
                <a:spcPct val="90000"/>
              </a:lnSpc>
              <a:spcBef>
                <a:spcPct val="0"/>
              </a:spcBef>
              <a:buNone/>
              <a:defRPr sz="2800">
                <a:solidFill>
                  <a:schemeClr val="accent1"/>
                </a:solidFill>
                <a:latin typeface="Arial Rounded MT Bold" panose="020F0704030504030204" pitchFamily="34" charset="0"/>
                <a:ea typeface="+mj-ea"/>
                <a:cs typeface="+mj-cs"/>
              </a:defRPr>
            </a:lvl1pPr>
          </a:lstStyle>
          <a:p>
            <a:endParaRPr lang="es-419" dirty="0"/>
          </a:p>
          <a:p>
            <a:pPr algn="r"/>
            <a:r>
              <a:rPr lang="es-419" dirty="0">
                <a:solidFill>
                  <a:srgbClr val="C00000"/>
                </a:solidFill>
                <a:latin typeface="+mn-lt"/>
                <a:ea typeface="+mn-ea"/>
                <a:cs typeface="+mn-cs"/>
              </a:rPr>
              <a:t>Estado de Resultados a marzo 31 de 2021</a:t>
            </a:r>
          </a:p>
          <a:p>
            <a:pPr algn="r"/>
            <a:r>
              <a:rPr lang="es-419" sz="2000" dirty="0">
                <a:solidFill>
                  <a:srgbClr val="C00000"/>
                </a:solidFill>
                <a:latin typeface="+mn-lt"/>
                <a:ea typeface="+mn-ea"/>
                <a:cs typeface="+mn-cs"/>
              </a:rPr>
              <a:t>(Cifras en Billones de pesos)</a:t>
            </a:r>
          </a:p>
        </p:txBody>
      </p:sp>
      <p:graphicFrame>
        <p:nvGraphicFramePr>
          <p:cNvPr id="5" name="Tabla 4">
            <a:extLst>
              <a:ext uri="{FF2B5EF4-FFF2-40B4-BE49-F238E27FC236}">
                <a16:creationId xmlns:a16="http://schemas.microsoft.com/office/drawing/2014/main" id="{E8D1B2DB-8235-4C7D-BA71-FC5F97910AE9}"/>
              </a:ext>
            </a:extLst>
          </p:cNvPr>
          <p:cNvGraphicFramePr>
            <a:graphicFrameLocks noGrp="1"/>
          </p:cNvGraphicFramePr>
          <p:nvPr/>
        </p:nvGraphicFramePr>
        <p:xfrm>
          <a:off x="457793" y="2102748"/>
          <a:ext cx="4775937" cy="1793184"/>
        </p:xfrm>
        <a:graphic>
          <a:graphicData uri="http://schemas.openxmlformats.org/drawingml/2006/table">
            <a:tbl>
              <a:tblPr bandRow="1">
                <a:tableStyleId>{00A15C55-8517-42AA-B614-E9B94910E393}</a:tableStyleId>
              </a:tblPr>
              <a:tblGrid>
                <a:gridCol w="1742068">
                  <a:extLst>
                    <a:ext uri="{9D8B030D-6E8A-4147-A177-3AD203B41FA5}">
                      <a16:colId xmlns:a16="http://schemas.microsoft.com/office/drawing/2014/main" val="3242415368"/>
                    </a:ext>
                  </a:extLst>
                </a:gridCol>
                <a:gridCol w="1537252">
                  <a:extLst>
                    <a:ext uri="{9D8B030D-6E8A-4147-A177-3AD203B41FA5}">
                      <a16:colId xmlns:a16="http://schemas.microsoft.com/office/drawing/2014/main" val="1518750031"/>
                    </a:ext>
                  </a:extLst>
                </a:gridCol>
                <a:gridCol w="1496617">
                  <a:extLst>
                    <a:ext uri="{9D8B030D-6E8A-4147-A177-3AD203B41FA5}">
                      <a16:colId xmlns:a16="http://schemas.microsoft.com/office/drawing/2014/main" val="562052270"/>
                    </a:ext>
                  </a:extLst>
                </a:gridCol>
              </a:tblGrid>
              <a:tr h="448296">
                <a:tc>
                  <a:txBody>
                    <a:bodyPr/>
                    <a:lstStyle/>
                    <a:p>
                      <a:endParaRPr lang="es-CO" sz="2000" b="0">
                        <a:latin typeface="Arial Rounded MT Bold" panose="020F0704030504030204" pitchFamily="34" charset="0"/>
                      </a:endParaRPr>
                    </a:p>
                  </a:txBody>
                  <a:tcPr/>
                </a:tc>
                <a:tc>
                  <a:txBody>
                    <a:bodyPr/>
                    <a:lstStyle/>
                    <a:p>
                      <a:pPr algn="ctr"/>
                      <a:r>
                        <a:rPr lang="es-CO" sz="2000" b="1">
                          <a:latin typeface="Arial Rounded MT Bold" panose="020F0704030504030204" pitchFamily="34" charset="0"/>
                        </a:rPr>
                        <a:t>MAR-2021</a:t>
                      </a:r>
                    </a:p>
                  </a:txBody>
                  <a:tcPr/>
                </a:tc>
                <a:tc>
                  <a:txBody>
                    <a:bodyPr/>
                    <a:lstStyle/>
                    <a:p>
                      <a:pPr algn="ctr"/>
                      <a:r>
                        <a:rPr lang="es-CO" sz="2000" b="1">
                          <a:latin typeface="Arial Rounded MT Bold" panose="020F0704030504030204" pitchFamily="34" charset="0"/>
                        </a:rPr>
                        <a:t>MAR-2020</a:t>
                      </a:r>
                    </a:p>
                  </a:txBody>
                  <a:tcPr/>
                </a:tc>
                <a:extLst>
                  <a:ext uri="{0D108BD9-81ED-4DB2-BD59-A6C34878D82A}">
                    <a16:rowId xmlns:a16="http://schemas.microsoft.com/office/drawing/2014/main" val="1758741601"/>
                  </a:ext>
                </a:extLst>
              </a:tr>
              <a:tr h="448296">
                <a:tc>
                  <a:txBody>
                    <a:bodyPr/>
                    <a:lstStyle/>
                    <a:p>
                      <a:r>
                        <a:rPr lang="es-CO" sz="2000" b="0">
                          <a:latin typeface="Arial Rounded MT Bold" panose="020F0704030504030204" pitchFamily="34" charset="0"/>
                        </a:rPr>
                        <a:t>INGRESOS</a:t>
                      </a:r>
                    </a:p>
                  </a:txBody>
                  <a:tcPr/>
                </a:tc>
                <a:tc>
                  <a:txBody>
                    <a:bodyPr/>
                    <a:lstStyle/>
                    <a:p>
                      <a:pPr algn="r"/>
                      <a:r>
                        <a:rPr lang="es-CO" sz="2000">
                          <a:latin typeface="Arial Rounded MT Bold" panose="020F0704030504030204" pitchFamily="34" charset="0"/>
                        </a:rPr>
                        <a:t>$ 3,7</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$5,6</a:t>
                      </a:r>
                    </a:p>
                  </a:txBody>
                  <a:tcPr/>
                </a:tc>
                <a:extLst>
                  <a:ext uri="{0D108BD9-81ED-4DB2-BD59-A6C34878D82A}">
                    <a16:rowId xmlns:a16="http://schemas.microsoft.com/office/drawing/2014/main" val="2992719662"/>
                  </a:ext>
                </a:extLst>
              </a:tr>
              <a:tr h="448296">
                <a:tc>
                  <a:txBody>
                    <a:bodyPr/>
                    <a:lstStyle/>
                    <a:p>
                      <a:r>
                        <a:rPr lang="es-CO" sz="2000" b="0">
                          <a:latin typeface="Arial Rounded MT Bold" panose="020F0704030504030204" pitchFamily="34" charset="0"/>
                        </a:rPr>
                        <a:t>GASTOS</a:t>
                      </a:r>
                    </a:p>
                  </a:txBody>
                  <a:tcPr/>
                </a:tc>
                <a:tc>
                  <a:txBody>
                    <a:bodyPr/>
                    <a:lstStyle/>
                    <a:p>
                      <a:pPr algn="r"/>
                      <a:r>
                        <a:rPr lang="es-CO" sz="2000">
                          <a:latin typeface="Arial Rounded MT Bold" panose="020F0704030504030204" pitchFamily="34" charset="0"/>
                        </a:rPr>
                        <a:t>$ 3,3</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$3,0</a:t>
                      </a:r>
                    </a:p>
                  </a:txBody>
                  <a:tcPr/>
                </a:tc>
                <a:extLst>
                  <a:ext uri="{0D108BD9-81ED-4DB2-BD59-A6C34878D82A}">
                    <a16:rowId xmlns:a16="http://schemas.microsoft.com/office/drawing/2014/main" val="2150565357"/>
                  </a:ext>
                </a:extLst>
              </a:tr>
              <a:tr h="448296">
                <a:tc>
                  <a:txBody>
                    <a:bodyPr/>
                    <a:lstStyle/>
                    <a:p>
                      <a:r>
                        <a:rPr lang="es-CO" sz="2000">
                          <a:latin typeface="Arial Rounded MT Bold" panose="020F0704030504030204" pitchFamily="34" charset="0"/>
                        </a:rPr>
                        <a:t>RESULTADO</a:t>
                      </a:r>
                      <a:endParaRPr lang="es-CO" sz="2000" b="1">
                        <a:latin typeface="Arial Rounded MT Bold" panose="020F0704030504030204" pitchFamily="34" charset="0"/>
                      </a:endParaRPr>
                    </a:p>
                  </a:txBody>
                  <a:tcPr/>
                </a:tc>
                <a:tc>
                  <a:txBody>
                    <a:bodyPr/>
                    <a:lstStyle/>
                    <a:p>
                      <a:pPr algn="r"/>
                      <a:r>
                        <a:rPr lang="es-CO" sz="2000">
                          <a:latin typeface="Arial Rounded MT Bold" panose="020F0704030504030204" pitchFamily="34" charset="0"/>
                        </a:rPr>
                        <a:t>$0,4</a:t>
                      </a:r>
                      <a:endParaRPr lang="es-CO" sz="2000" b="1">
                        <a:latin typeface="Arial Rounded MT Bold" panose="020F0704030504030204" pitchFamily="34" charset="0"/>
                      </a:endParaRPr>
                    </a:p>
                  </a:txBody>
                  <a:tcPr/>
                </a:tc>
                <a:tc>
                  <a:txBody>
                    <a:bodyPr/>
                    <a:lstStyle/>
                    <a:p>
                      <a:pPr algn="r"/>
                      <a:r>
                        <a:rPr lang="es-CO" sz="2000" b="0">
                          <a:latin typeface="Arial Rounded MT Bold" panose="020F0704030504030204" pitchFamily="34" charset="0"/>
                        </a:rPr>
                        <a:t>$2,6</a:t>
                      </a:r>
                    </a:p>
                  </a:txBody>
                  <a:tcPr/>
                </a:tc>
                <a:extLst>
                  <a:ext uri="{0D108BD9-81ED-4DB2-BD59-A6C34878D82A}">
                    <a16:rowId xmlns:a16="http://schemas.microsoft.com/office/drawing/2014/main" val="2836237923"/>
                  </a:ext>
                </a:extLst>
              </a:tr>
            </a:tbl>
          </a:graphicData>
        </a:graphic>
      </p:graphicFrame>
      <p:sp>
        <p:nvSpPr>
          <p:cNvPr id="23" name="Rectángulo 22">
            <a:extLst>
              <a:ext uri="{FF2B5EF4-FFF2-40B4-BE49-F238E27FC236}">
                <a16:creationId xmlns:a16="http://schemas.microsoft.com/office/drawing/2014/main" id="{0F5906C8-D712-4629-9A3D-9F983143D3F9}"/>
              </a:ext>
            </a:extLst>
          </p:cNvPr>
          <p:cNvSpPr/>
          <p:nvPr/>
        </p:nvSpPr>
        <p:spPr>
          <a:xfrm>
            <a:off x="755511" y="4920069"/>
            <a:ext cx="1604475" cy="637932"/>
          </a:xfrm>
          <a:prstGeom prst="rect">
            <a:avLst/>
          </a:prstGeom>
        </p:spPr>
        <p:txBody>
          <a:bodyPr wrap="square">
            <a:spAutoFit/>
          </a:bodyPr>
          <a:lstStyle/>
          <a:p>
            <a:pPr>
              <a:lnSpc>
                <a:spcPct val="107000"/>
              </a:lnSpc>
              <a:spcAft>
                <a:spcPts val="800"/>
              </a:spcAft>
            </a:pPr>
            <a:r>
              <a:rPr lang="es-CO" sz="3600" b="1">
                <a:solidFill>
                  <a:srgbClr val="2F5597"/>
                </a:solidFill>
                <a:effectLst>
                  <a:reflection blurRad="6350" stA="53000" endA="300" endPos="35500" dir="5400000" sy="-90000" algn="bl"/>
                </a:effectLst>
                <a:latin typeface="Arial Rounded MT Bold" panose="020F0704030504030204" pitchFamily="34" charset="0"/>
                <a:ea typeface="Calibri" panose="020F0502020204030204" pitchFamily="34" charset="0"/>
                <a:cs typeface="Times New Roman" panose="02020603050405020304" pitchFamily="18" charset="0"/>
              </a:rPr>
              <a:t>38,8% </a:t>
            </a:r>
            <a:endParaRPr lang="es-CO" sz="360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24" name="Rectángulo 23">
            <a:extLst>
              <a:ext uri="{FF2B5EF4-FFF2-40B4-BE49-F238E27FC236}">
                <a16:creationId xmlns:a16="http://schemas.microsoft.com/office/drawing/2014/main" id="{9EA03B5B-51F1-40C8-B1C1-92089736852E}"/>
              </a:ext>
            </a:extLst>
          </p:cNvPr>
          <p:cNvSpPr/>
          <p:nvPr/>
        </p:nvSpPr>
        <p:spPr>
          <a:xfrm>
            <a:off x="2373979" y="4860697"/>
            <a:ext cx="9244780" cy="724750"/>
          </a:xfrm>
          <a:prstGeom prst="rect">
            <a:avLst/>
          </a:prstGeom>
        </p:spPr>
        <p:txBody>
          <a:bodyPr wrap="square">
            <a:spAutoFit/>
          </a:bodyPr>
          <a:lstStyle/>
          <a:p>
            <a:pPr algn="just">
              <a:lnSpc>
                <a:spcPct val="107000"/>
              </a:lnSpc>
              <a:spcAft>
                <a:spcPts val="800"/>
              </a:spcAft>
            </a:pPr>
            <a:r>
              <a:rPr lang="es-CO" sz="2000">
                <a:latin typeface="Arial Rounded MT Bold" panose="020F0704030504030204" pitchFamily="34" charset="0"/>
                <a:ea typeface="Calibri" panose="020F0502020204030204" pitchFamily="34" charset="0"/>
                <a:cs typeface="Times New Roman" panose="02020603050405020304" pitchFamily="18" charset="0"/>
              </a:rPr>
              <a:t>Participación de Bogotá en el total de ingresos de las ciudades capitales del país a diciembre de 2020.</a:t>
            </a:r>
          </a:p>
        </p:txBody>
      </p:sp>
      <p:graphicFrame>
        <p:nvGraphicFramePr>
          <p:cNvPr id="27" name="Diagrama 26">
            <a:extLst>
              <a:ext uri="{FF2B5EF4-FFF2-40B4-BE49-F238E27FC236}">
                <a16:creationId xmlns:a16="http://schemas.microsoft.com/office/drawing/2014/main" id="{F6019EC1-82A4-4E44-8EC2-155CA5EE0EA6}"/>
              </a:ext>
            </a:extLst>
          </p:cNvPr>
          <p:cNvGraphicFramePr/>
          <p:nvPr/>
        </p:nvGraphicFramePr>
        <p:xfrm>
          <a:off x="5233730" y="1702185"/>
          <a:ext cx="6958269" cy="3132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a:extLst>
              <a:ext uri="{FF2B5EF4-FFF2-40B4-BE49-F238E27FC236}">
                <a16:creationId xmlns:a16="http://schemas.microsoft.com/office/drawing/2014/main" id="{0F0B3BAF-742F-4BB5-BD23-868F0CEBB062}"/>
              </a:ext>
            </a:extLst>
          </p:cNvPr>
          <p:cNvSpPr/>
          <p:nvPr/>
        </p:nvSpPr>
        <p:spPr>
          <a:xfrm>
            <a:off x="965201" y="5786461"/>
            <a:ext cx="9398000" cy="788036"/>
          </a:xfrm>
          <a:prstGeom prst="rect">
            <a:avLst/>
          </a:prstGeom>
        </p:spPr>
        <p:txBody>
          <a:bodyPr wrap="square">
            <a:spAutoFit/>
          </a:bodyPr>
          <a:lstStyle/>
          <a:p>
            <a:pPr algn="ctr">
              <a:lnSpc>
                <a:spcPct val="107000"/>
              </a:lnSpc>
              <a:spcAft>
                <a:spcPts val="800"/>
              </a:spcAft>
            </a:pPr>
            <a:r>
              <a:rPr lang="es-CO" sz="2200" dirty="0">
                <a:solidFill>
                  <a:schemeClr val="accent1">
                    <a:lumMod val="50000"/>
                  </a:schemeClr>
                </a:solidFill>
                <a:latin typeface="Arial Rounded MT Bold" panose="020F0704030504030204" pitchFamily="34" charset="0"/>
                <a:ea typeface="Calibri" panose="020F0502020204030204" pitchFamily="34" charset="0"/>
                <a:cs typeface="Times New Roman" panose="02020603050405020304" pitchFamily="18" charset="0"/>
              </a:rPr>
              <a:t>Dictamen Contraloría de Bogotá: Estados Financieros SDH y Consolidado Bogotá DC con OPINIÓN LIMPIA a diciembre de 2020.</a:t>
            </a:r>
          </a:p>
        </p:txBody>
      </p:sp>
      <p:sp>
        <p:nvSpPr>
          <p:cNvPr id="11" name="Rectángulo 10">
            <a:extLst>
              <a:ext uri="{FF2B5EF4-FFF2-40B4-BE49-F238E27FC236}">
                <a16:creationId xmlns:a16="http://schemas.microsoft.com/office/drawing/2014/main" id="{9FD0D129-E505-4308-B1C6-5D91618957AA}"/>
              </a:ext>
            </a:extLst>
          </p:cNvPr>
          <p:cNvSpPr/>
          <p:nvPr/>
        </p:nvSpPr>
        <p:spPr>
          <a:xfrm>
            <a:off x="6478202" y="1286484"/>
            <a:ext cx="5104636" cy="395429"/>
          </a:xfrm>
          <a:prstGeom prst="rect">
            <a:avLst/>
          </a:prstGeom>
        </p:spPr>
        <p:txBody>
          <a:bodyPr wrap="square">
            <a:spAutoFit/>
          </a:bodyPr>
          <a:lstStyle/>
          <a:p>
            <a:pPr algn="ctr">
              <a:lnSpc>
                <a:spcPct val="107000"/>
              </a:lnSpc>
              <a:spcAft>
                <a:spcPts val="800"/>
              </a:spcAft>
            </a:pPr>
            <a:r>
              <a:rPr lang="es-CO" sz="2000">
                <a:latin typeface="Arial Rounded MT Bold" panose="020F0704030504030204" pitchFamily="34" charset="0"/>
                <a:ea typeface="Calibri" panose="020F0502020204030204" pitchFamily="34" charset="0"/>
                <a:cs typeface="Times New Roman" panose="02020603050405020304" pitchFamily="18" charset="0"/>
              </a:rPr>
              <a:t>Principales partidas</a:t>
            </a:r>
          </a:p>
        </p:txBody>
      </p:sp>
    </p:spTree>
    <p:extLst>
      <p:ext uri="{BB962C8B-B14F-4D97-AF65-F5344CB8AC3E}">
        <p14:creationId xmlns:p14="http://schemas.microsoft.com/office/powerpoint/2010/main" val="1742331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lang="es-ES" sz="3600" spc="-20">
                <a:solidFill>
                  <a:schemeClr val="accent2">
                    <a:lumMod val="50000"/>
                  </a:schemeClr>
                </a:solidFill>
                <a:latin typeface="Calibri"/>
                <a:cs typeface="Calibri"/>
              </a:rPr>
              <a:t>estratégica</a:t>
            </a:r>
            <a:endParaRPr sz="3600">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12" name="Marcador de contenido 2">
            <a:extLst>
              <a:ext uri="{FF2B5EF4-FFF2-40B4-BE49-F238E27FC236}">
                <a16:creationId xmlns:a16="http://schemas.microsoft.com/office/drawing/2014/main" id="{A8986E27-3A7A-4B60-A9F1-C93A11436556}"/>
              </a:ext>
            </a:extLst>
          </p:cNvPr>
          <p:cNvSpPr txBox="1">
            <a:spLocks/>
          </p:cNvSpPr>
          <p:nvPr/>
        </p:nvSpPr>
        <p:spPr>
          <a:xfrm>
            <a:off x="5888326" y="3651589"/>
            <a:ext cx="6659103" cy="67578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s-ES" sz="2800" dirty="0" err="1">
                <a:solidFill>
                  <a:srgbClr val="002060"/>
                </a:solidFill>
                <a:latin typeface="Century Gothic"/>
              </a:rPr>
              <a:t>BogData</a:t>
            </a:r>
            <a:endParaRPr lang="en-US" sz="2800" dirty="0">
              <a:ea typeface="+mn-lt"/>
              <a:cs typeface="+mn-lt"/>
            </a:endParaRPr>
          </a:p>
          <a:p>
            <a:pPr lvl="1"/>
            <a:endParaRPr lang="es-CO" sz="2000" dirty="0">
              <a:solidFill>
                <a:srgbClr val="002060"/>
              </a:solidFill>
              <a:latin typeface="Century Gothic"/>
              <a:ea typeface="+mn-lt"/>
              <a:cs typeface="+mn-lt"/>
            </a:endParaRPr>
          </a:p>
          <a:p>
            <a:pPr lvl="1">
              <a:lnSpc>
                <a:spcPct val="70000"/>
              </a:lnSpc>
            </a:pPr>
            <a:endParaRPr lang="es-CO" sz="2000" dirty="0">
              <a:solidFill>
                <a:srgbClr val="002060"/>
              </a:solidFill>
              <a:latin typeface="Century Gothic"/>
            </a:endParaRPr>
          </a:p>
          <a:p>
            <a:pPr lvl="1"/>
            <a:endParaRPr lang="es-CO" dirty="0">
              <a:latin typeface="Arial Narrow" panose="020B0606020202030204" pitchFamily="34" charset="0"/>
            </a:endParaRPr>
          </a:p>
        </p:txBody>
      </p:sp>
    </p:spTree>
    <p:extLst>
      <p:ext uri="{BB962C8B-B14F-4D97-AF65-F5344CB8AC3E}">
        <p14:creationId xmlns:p14="http://schemas.microsoft.com/office/powerpoint/2010/main" val="1430370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2FE1F30D-ACD7-4B7A-9BEC-98187F375C25}"/>
              </a:ext>
            </a:extLst>
          </p:cNvPr>
          <p:cNvGraphicFramePr/>
          <p:nvPr/>
        </p:nvGraphicFramePr>
        <p:xfrm>
          <a:off x="602080" y="812310"/>
          <a:ext cx="10387897" cy="470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CuadroTexto 18">
            <a:extLst>
              <a:ext uri="{FF2B5EF4-FFF2-40B4-BE49-F238E27FC236}">
                <a16:creationId xmlns:a16="http://schemas.microsoft.com/office/drawing/2014/main" id="{D42A13C6-9BFD-4A7D-B48D-97C3827F4BEC}"/>
              </a:ext>
            </a:extLst>
          </p:cNvPr>
          <p:cNvSpPr txBox="1"/>
          <p:nvPr/>
        </p:nvSpPr>
        <p:spPr>
          <a:xfrm>
            <a:off x="7427997" y="5243789"/>
            <a:ext cx="1523912" cy="355034"/>
          </a:xfrm>
          <a:prstGeom prst="rect">
            <a:avLst/>
          </a:prstGeom>
          <a:noFill/>
        </p:spPr>
        <p:txBody>
          <a:bodyPr wrap="square" rtlCol="0" anchor="t">
            <a:spAutoFit/>
          </a:bodyPr>
          <a:lstStyle/>
          <a:p>
            <a:pPr defTabSz="433471"/>
            <a:r>
              <a:rPr lang="es-MX" sz="1707">
                <a:solidFill>
                  <a:srgbClr val="75C4CB"/>
                </a:solidFill>
                <a:latin typeface="Arial Narrow"/>
              </a:rPr>
              <a:t>Abr - Nov, 2017</a:t>
            </a:r>
          </a:p>
        </p:txBody>
      </p:sp>
      <p:sp>
        <p:nvSpPr>
          <p:cNvPr id="20" name="CuadroTexto 19">
            <a:extLst>
              <a:ext uri="{FF2B5EF4-FFF2-40B4-BE49-F238E27FC236}">
                <a16:creationId xmlns:a16="http://schemas.microsoft.com/office/drawing/2014/main" id="{D5AD6270-A13B-4661-8208-37D9EC3174A8}"/>
              </a:ext>
            </a:extLst>
          </p:cNvPr>
          <p:cNvSpPr txBox="1"/>
          <p:nvPr/>
        </p:nvSpPr>
        <p:spPr>
          <a:xfrm>
            <a:off x="855830" y="5250594"/>
            <a:ext cx="1502783" cy="355034"/>
          </a:xfrm>
          <a:prstGeom prst="rect">
            <a:avLst/>
          </a:prstGeom>
          <a:noFill/>
        </p:spPr>
        <p:txBody>
          <a:bodyPr wrap="square" rtlCol="0" anchor="t">
            <a:spAutoFit/>
          </a:bodyPr>
          <a:lstStyle/>
          <a:p>
            <a:pPr algn="ctr" defTabSz="433471"/>
            <a:r>
              <a:rPr lang="es-MX" sz="1707">
                <a:solidFill>
                  <a:srgbClr val="75C4CB"/>
                </a:solidFill>
                <a:latin typeface="Arial Narrow"/>
              </a:rPr>
              <a:t>Abr - Oct, 2016</a:t>
            </a:r>
          </a:p>
        </p:txBody>
      </p:sp>
      <p:sp>
        <p:nvSpPr>
          <p:cNvPr id="21" name="CuadroTexto 20">
            <a:extLst>
              <a:ext uri="{FF2B5EF4-FFF2-40B4-BE49-F238E27FC236}">
                <a16:creationId xmlns:a16="http://schemas.microsoft.com/office/drawing/2014/main" id="{A5EF8298-C948-4ED9-BDE4-4D7176863D9B}"/>
              </a:ext>
            </a:extLst>
          </p:cNvPr>
          <p:cNvSpPr txBox="1"/>
          <p:nvPr/>
        </p:nvSpPr>
        <p:spPr>
          <a:xfrm>
            <a:off x="5313012" y="5240982"/>
            <a:ext cx="1610612" cy="355034"/>
          </a:xfrm>
          <a:prstGeom prst="rect">
            <a:avLst/>
          </a:prstGeom>
          <a:noFill/>
        </p:spPr>
        <p:txBody>
          <a:bodyPr wrap="square" rtlCol="0" anchor="t">
            <a:spAutoFit/>
          </a:bodyPr>
          <a:lstStyle/>
          <a:p>
            <a:pPr defTabSz="433471"/>
            <a:r>
              <a:rPr lang="es-MX" sz="1707">
                <a:solidFill>
                  <a:srgbClr val="75C4CB"/>
                </a:solidFill>
                <a:latin typeface="Arial Narrow"/>
              </a:rPr>
              <a:t>Ene – Jun, 2017</a:t>
            </a:r>
          </a:p>
        </p:txBody>
      </p:sp>
      <p:sp>
        <p:nvSpPr>
          <p:cNvPr id="22" name="CuadroTexto 21">
            <a:extLst>
              <a:ext uri="{FF2B5EF4-FFF2-40B4-BE49-F238E27FC236}">
                <a16:creationId xmlns:a16="http://schemas.microsoft.com/office/drawing/2014/main" id="{9A5CDF43-2582-4B33-AB4B-0134A8E575B1}"/>
              </a:ext>
            </a:extLst>
          </p:cNvPr>
          <p:cNvSpPr txBox="1"/>
          <p:nvPr/>
        </p:nvSpPr>
        <p:spPr>
          <a:xfrm>
            <a:off x="9483859" y="4568949"/>
            <a:ext cx="1414857" cy="355034"/>
          </a:xfrm>
          <a:prstGeom prst="rect">
            <a:avLst/>
          </a:prstGeom>
          <a:noFill/>
        </p:spPr>
        <p:txBody>
          <a:bodyPr wrap="square" rtlCol="0" anchor="t">
            <a:spAutoFit/>
          </a:bodyPr>
          <a:lstStyle/>
          <a:p>
            <a:pPr defTabSz="433471"/>
            <a:r>
              <a:rPr lang="es-MX" sz="1707">
                <a:solidFill>
                  <a:srgbClr val="75C4CB"/>
                </a:solidFill>
                <a:latin typeface="Arial Narrow"/>
              </a:rPr>
              <a:t>Oct - Dic, 2017</a:t>
            </a:r>
          </a:p>
        </p:txBody>
      </p:sp>
      <p:sp>
        <p:nvSpPr>
          <p:cNvPr id="23" name="CuadroTexto 22">
            <a:extLst>
              <a:ext uri="{FF2B5EF4-FFF2-40B4-BE49-F238E27FC236}">
                <a16:creationId xmlns:a16="http://schemas.microsoft.com/office/drawing/2014/main" id="{1D464604-3B02-44E9-8F29-06F9185980B1}"/>
              </a:ext>
            </a:extLst>
          </p:cNvPr>
          <p:cNvSpPr txBox="1"/>
          <p:nvPr/>
        </p:nvSpPr>
        <p:spPr>
          <a:xfrm>
            <a:off x="2548687" y="5997627"/>
            <a:ext cx="7889672" cy="296556"/>
          </a:xfrm>
          <a:prstGeom prst="rect">
            <a:avLst/>
          </a:prstGeom>
          <a:noFill/>
        </p:spPr>
        <p:txBody>
          <a:bodyPr wrap="square" rtlCol="0" anchor="t">
            <a:spAutoFit/>
          </a:bodyPr>
          <a:lstStyle/>
          <a:p>
            <a:pPr defTabSz="433471"/>
            <a:r>
              <a:rPr lang="es-MX" sz="1327">
                <a:solidFill>
                  <a:srgbClr val="000000"/>
                </a:solidFill>
                <a:latin typeface="Arial Narrow"/>
              </a:rPr>
              <a:t>*Cundinamarca, Cali, Medellín, Columbus (Ohio), Chile, Queensland (Australia).</a:t>
            </a:r>
          </a:p>
        </p:txBody>
      </p:sp>
      <p:sp>
        <p:nvSpPr>
          <p:cNvPr id="24" name="CuadroTexto 23">
            <a:extLst>
              <a:ext uri="{FF2B5EF4-FFF2-40B4-BE49-F238E27FC236}">
                <a16:creationId xmlns:a16="http://schemas.microsoft.com/office/drawing/2014/main" id="{362F12F0-17F5-4FD5-BC5D-E8404D138FC7}"/>
              </a:ext>
            </a:extLst>
          </p:cNvPr>
          <p:cNvSpPr txBox="1"/>
          <p:nvPr/>
        </p:nvSpPr>
        <p:spPr>
          <a:xfrm>
            <a:off x="3093730" y="5250594"/>
            <a:ext cx="1502783" cy="355034"/>
          </a:xfrm>
          <a:prstGeom prst="rect">
            <a:avLst/>
          </a:prstGeom>
          <a:noFill/>
        </p:spPr>
        <p:txBody>
          <a:bodyPr wrap="square" rtlCol="0" anchor="t">
            <a:spAutoFit/>
          </a:bodyPr>
          <a:lstStyle/>
          <a:p>
            <a:pPr algn="ctr" defTabSz="433471"/>
            <a:r>
              <a:rPr lang="es-MX" sz="1707">
                <a:solidFill>
                  <a:srgbClr val="75C4CB"/>
                </a:solidFill>
                <a:latin typeface="Arial Narrow"/>
              </a:rPr>
              <a:t>Ene - Oct, 2016</a:t>
            </a:r>
          </a:p>
        </p:txBody>
      </p:sp>
      <p:sp>
        <p:nvSpPr>
          <p:cNvPr id="27" name="Título 1">
            <a:extLst>
              <a:ext uri="{FF2B5EF4-FFF2-40B4-BE49-F238E27FC236}">
                <a16:creationId xmlns:a16="http://schemas.microsoft.com/office/drawing/2014/main" id="{6E580A96-9D4C-4A34-AA84-C8BC6AA9A2F5}"/>
              </a:ext>
            </a:extLst>
          </p:cNvPr>
          <p:cNvSpPr txBox="1">
            <a:spLocks/>
          </p:cNvSpPr>
          <p:nvPr/>
        </p:nvSpPr>
        <p:spPr>
          <a:xfrm>
            <a:off x="159912" y="108299"/>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r>
              <a:rPr lang="es-419" sz="2800" dirty="0">
                <a:solidFill>
                  <a:srgbClr val="C00000"/>
                </a:solidFill>
                <a:latin typeface="+mn-lt"/>
                <a:ea typeface="+mn-ea"/>
                <a:cs typeface="+mn-cs"/>
              </a:rPr>
              <a:t>BOGDATA </a:t>
            </a:r>
          </a:p>
          <a:p>
            <a:pPr algn="r"/>
            <a:r>
              <a:rPr lang="es-419" sz="2800" dirty="0">
                <a:solidFill>
                  <a:srgbClr val="C00000"/>
                </a:solidFill>
                <a:latin typeface="+mn-lt"/>
                <a:ea typeface="+mn-ea"/>
                <a:cs typeface="+mn-cs"/>
              </a:rPr>
              <a:t>Antecedentes - Estudios</a:t>
            </a:r>
            <a:endParaRPr lang="es-419" sz="2000" dirty="0">
              <a:solidFill>
                <a:srgbClr val="C00000"/>
              </a:solidFill>
              <a:latin typeface="+mn-lt"/>
              <a:ea typeface="+mn-ea"/>
              <a:cs typeface="+mn-cs"/>
            </a:endParaRPr>
          </a:p>
        </p:txBody>
      </p:sp>
    </p:spTree>
    <p:extLst>
      <p:ext uri="{BB962C8B-B14F-4D97-AF65-F5344CB8AC3E}">
        <p14:creationId xmlns:p14="http://schemas.microsoft.com/office/powerpoint/2010/main" val="2159038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730EC10-C930-4527-9086-7EA44E692E88}"/>
              </a:ext>
            </a:extLst>
          </p:cNvPr>
          <p:cNvSpPr txBox="1"/>
          <p:nvPr/>
        </p:nvSpPr>
        <p:spPr>
          <a:xfrm>
            <a:off x="420182" y="1014987"/>
            <a:ext cx="4995377" cy="617733"/>
          </a:xfrm>
          <a:prstGeom prst="rect">
            <a:avLst/>
          </a:prstGeom>
          <a:noFill/>
        </p:spPr>
        <p:txBody>
          <a:bodyPr wrap="square" rtlCol="0" anchor="t">
            <a:spAutoFit/>
          </a:bodyPr>
          <a:lstStyle/>
          <a:p>
            <a:pPr defTabSz="433471"/>
            <a:r>
              <a:rPr lang="es-MX" sz="1707" b="1" i="1">
                <a:solidFill>
                  <a:srgbClr val="000000">
                    <a:lumMod val="50000"/>
                    <a:lumOff val="50000"/>
                  </a:srgbClr>
                </a:solidFill>
                <a:latin typeface="Arial Narrow"/>
              </a:rPr>
              <a:t>El modelo de Gestión Tributaria que aspiramos ofrecer con base en la implementación y evolución de </a:t>
            </a:r>
            <a:r>
              <a:rPr lang="es-MX" sz="1707" b="1" i="1" err="1">
                <a:solidFill>
                  <a:srgbClr val="000000">
                    <a:lumMod val="50000"/>
                    <a:lumOff val="50000"/>
                  </a:srgbClr>
                </a:solidFill>
                <a:latin typeface="Arial Narrow"/>
              </a:rPr>
              <a:t>BogData</a:t>
            </a:r>
          </a:p>
        </p:txBody>
      </p:sp>
      <p:grpSp>
        <p:nvGrpSpPr>
          <p:cNvPr id="3" name="Grupo 2">
            <a:extLst>
              <a:ext uri="{FF2B5EF4-FFF2-40B4-BE49-F238E27FC236}">
                <a16:creationId xmlns:a16="http://schemas.microsoft.com/office/drawing/2014/main" id="{11C9B252-4D1D-439A-BEEE-D962A0C902CC}"/>
              </a:ext>
            </a:extLst>
          </p:cNvPr>
          <p:cNvGrpSpPr/>
          <p:nvPr/>
        </p:nvGrpSpPr>
        <p:grpSpPr>
          <a:xfrm>
            <a:off x="782320" y="1014987"/>
            <a:ext cx="10074772" cy="5101783"/>
            <a:chOff x="452143" y="840713"/>
            <a:chExt cx="10710483" cy="5294758"/>
          </a:xfrm>
        </p:grpSpPr>
        <p:sp>
          <p:nvSpPr>
            <p:cNvPr id="4" name="Rectángulo 3">
              <a:extLst>
                <a:ext uri="{FF2B5EF4-FFF2-40B4-BE49-F238E27FC236}">
                  <a16:creationId xmlns:a16="http://schemas.microsoft.com/office/drawing/2014/main" id="{3D979DA0-E8F0-4527-B4C1-53B70386C6FA}"/>
                </a:ext>
              </a:extLst>
            </p:cNvPr>
            <p:cNvSpPr/>
            <p:nvPr/>
          </p:nvSpPr>
          <p:spPr>
            <a:xfrm>
              <a:off x="4357628" y="5206335"/>
              <a:ext cx="2154518" cy="929136"/>
            </a:xfrm>
            <a:prstGeom prst="rect">
              <a:avLst/>
            </a:prstGeom>
            <a:solidFill>
              <a:srgbClr val="D8EEF0"/>
            </a:solidFill>
            <a:ln>
              <a:solidFill>
                <a:schemeClr val="tx1"/>
              </a:solidFill>
              <a:prstDash val="sysDot"/>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70667" rIns="34133" rtlCol="0" anchor="t"/>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2347" indent="-102347" defTabSz="866943">
                <a:buFont typeface="Arial" panose="020B0604020202020204" pitchFamily="34" charset="0"/>
                <a:buChar char="•"/>
              </a:pPr>
              <a:r>
                <a:rPr lang="es-CO" sz="1138">
                  <a:solidFill>
                    <a:srgbClr val="000000"/>
                  </a:solidFill>
                  <a:latin typeface="Arial Narrow"/>
                </a:rPr>
                <a:t>Reportes de información</a:t>
              </a:r>
              <a:endParaRPr lang="es-ES" sz="1707">
                <a:solidFill>
                  <a:prstClr val="white"/>
                </a:solidFill>
                <a:latin typeface="Arial Narrow"/>
              </a:endParaRPr>
            </a:p>
            <a:p>
              <a:pPr marL="102347" indent="-102347" defTabSz="866943">
                <a:buFont typeface="Arial" panose="020B0604020202020204" pitchFamily="34" charset="0"/>
                <a:buChar char="•"/>
              </a:pPr>
              <a:r>
                <a:rPr lang="es-CO" sz="1138">
                  <a:solidFill>
                    <a:srgbClr val="000000"/>
                  </a:solidFill>
                  <a:latin typeface="Arial Narrow"/>
                </a:rPr>
                <a:t>Autenticación</a:t>
              </a:r>
            </a:p>
            <a:p>
              <a:pPr marL="102347" indent="-102347" defTabSz="866943">
                <a:buFont typeface="Arial" panose="020B0604020202020204" pitchFamily="34" charset="0"/>
                <a:buChar char="•"/>
              </a:pPr>
              <a:r>
                <a:rPr lang="es-CO" sz="1138">
                  <a:solidFill>
                    <a:srgbClr val="000000"/>
                  </a:solidFill>
                  <a:latin typeface="Arial Narrow"/>
                </a:rPr>
                <a:t>Radicación de trámites</a:t>
              </a:r>
            </a:p>
            <a:p>
              <a:pPr marL="102347" indent="-102347" defTabSz="866943">
                <a:buFont typeface="Arial" panose="020B0604020202020204" pitchFamily="34" charset="0"/>
                <a:buChar char="•"/>
              </a:pPr>
              <a:r>
                <a:rPr lang="es-MX" sz="1138">
                  <a:solidFill>
                    <a:srgbClr val="000000"/>
                  </a:solidFill>
                  <a:latin typeface="Arial Narrow"/>
                </a:rPr>
                <a:t>Consulta Expediente Tributario</a:t>
              </a: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p:txBody>
        </p:sp>
        <p:sp>
          <p:nvSpPr>
            <p:cNvPr id="5" name="Rectángulo 4">
              <a:extLst>
                <a:ext uri="{FF2B5EF4-FFF2-40B4-BE49-F238E27FC236}">
                  <a16:creationId xmlns:a16="http://schemas.microsoft.com/office/drawing/2014/main" id="{8C05D106-FB45-45EC-8C07-0C22E4B581C7}"/>
                </a:ext>
              </a:extLst>
            </p:cNvPr>
            <p:cNvSpPr/>
            <p:nvPr/>
          </p:nvSpPr>
          <p:spPr>
            <a:xfrm>
              <a:off x="470574" y="3433678"/>
              <a:ext cx="2995690" cy="2650552"/>
            </a:xfrm>
            <a:prstGeom prst="rect">
              <a:avLst/>
            </a:prstGeom>
            <a:solidFill>
              <a:schemeClr val="accent6">
                <a:lumMod val="20000"/>
                <a:lumOff val="80000"/>
              </a:schemeClr>
            </a:solidFill>
            <a:ln>
              <a:solidFill>
                <a:schemeClr val="tx1"/>
              </a:solidFill>
              <a:prstDash val="sysDot"/>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70667" rtlCol="0" anchor="t"/>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2347" indent="-102347" defTabSz="866943">
                <a:buFont typeface="Arial" panose="020B0604020202020204" pitchFamily="34" charset="0"/>
                <a:buChar char="•"/>
              </a:pPr>
              <a:r>
                <a:rPr lang="es-CO" sz="1327">
                  <a:solidFill>
                    <a:srgbClr val="000000"/>
                  </a:solidFill>
                  <a:latin typeface="Arial Narrow"/>
                </a:rPr>
                <a:t>Servicios gestión del </a:t>
              </a:r>
              <a:br>
                <a:rPr lang="es-CO" sz="1327">
                  <a:solidFill>
                    <a:prstClr val="white"/>
                  </a:solidFill>
                  <a:latin typeface="Arial Narrow"/>
                </a:rPr>
              </a:br>
              <a:r>
                <a:rPr lang="es-CO" sz="1327">
                  <a:solidFill>
                    <a:srgbClr val="000000"/>
                  </a:solidFill>
                  <a:latin typeface="Arial Narrow"/>
                </a:rPr>
                <a:t>conocimiento</a:t>
              </a:r>
              <a:endParaRPr lang="es-ES" sz="1707">
                <a:solidFill>
                  <a:srgbClr val="000000"/>
                </a:solidFill>
                <a:latin typeface="Arial Narrow"/>
              </a:endParaRPr>
            </a:p>
            <a:p>
              <a:pPr marL="102347" indent="-102347" defTabSz="866943">
                <a:buFont typeface="Arial" panose="020B0604020202020204" pitchFamily="34" charset="0"/>
                <a:buChar char="•"/>
              </a:pPr>
              <a:r>
                <a:rPr lang="es-CO" sz="1327">
                  <a:solidFill>
                    <a:srgbClr val="000000"/>
                  </a:solidFill>
                  <a:latin typeface="Arial Narrow"/>
                </a:rPr>
                <a:t>Trámites de registro</a:t>
              </a:r>
            </a:p>
            <a:p>
              <a:pPr marL="102347" indent="-102347" defTabSz="866943">
                <a:buFont typeface="Arial" panose="020B0604020202020204" pitchFamily="34" charset="0"/>
                <a:buChar char="•"/>
              </a:pPr>
              <a:r>
                <a:rPr lang="es-CO" sz="1327">
                  <a:solidFill>
                    <a:srgbClr val="000000"/>
                  </a:solidFill>
                  <a:latin typeface="Arial Narrow"/>
                </a:rPr>
                <a:t>Trámites bajo riesgo</a:t>
              </a:r>
            </a:p>
            <a:p>
              <a:pPr marL="102347" indent="-102347" defTabSz="866943">
                <a:buFont typeface="Arial" panose="020B0604020202020204" pitchFamily="34" charset="0"/>
                <a:buChar char="•"/>
              </a:pPr>
              <a:r>
                <a:rPr lang="es-CO" sz="1327">
                  <a:solidFill>
                    <a:srgbClr val="000000"/>
                  </a:solidFill>
                  <a:latin typeface="Arial Narrow"/>
                </a:rPr>
                <a:t>Obligaciones pendientes por sujeto</a:t>
              </a:r>
            </a:p>
            <a:p>
              <a:pPr marL="102347" indent="-102347" defTabSz="866943">
                <a:buFont typeface="Arial" panose="020B0604020202020204" pitchFamily="34" charset="0"/>
                <a:buChar char="•"/>
              </a:pPr>
              <a:r>
                <a:rPr lang="es-CO" sz="1327">
                  <a:solidFill>
                    <a:srgbClr val="000000"/>
                  </a:solidFill>
                  <a:latin typeface="Arial Narrow"/>
                </a:rPr>
                <a:t>Estado de cuenta</a:t>
              </a:r>
            </a:p>
            <a:p>
              <a:pPr marL="102347" indent="-102347" defTabSz="866943">
                <a:buFont typeface="Arial" panose="020B0604020202020204" pitchFamily="34" charset="0"/>
                <a:buChar char="•"/>
              </a:pPr>
              <a:r>
                <a:rPr lang="es-MX" sz="1327">
                  <a:solidFill>
                    <a:srgbClr val="000000"/>
                  </a:solidFill>
                  <a:latin typeface="Arial Narrow"/>
                </a:rPr>
                <a:t>Buzón electrónico</a:t>
              </a:r>
              <a:r>
                <a:rPr lang="es-MX" sz="1138">
                  <a:solidFill>
                    <a:srgbClr val="000000"/>
                  </a:solidFill>
                  <a:latin typeface="Arial Narrow"/>
                </a:rPr>
                <a:t> (Requerimientos; Notificaciones; Comunicaciones)</a:t>
              </a:r>
            </a:p>
            <a:p>
              <a:pPr marL="102347" indent="-102347" defTabSz="866943">
                <a:buFont typeface="Arial" panose="020B0604020202020204" pitchFamily="34" charset="0"/>
                <a:buChar char="•"/>
              </a:pPr>
              <a:r>
                <a:rPr lang="es-MX" sz="1327">
                  <a:solidFill>
                    <a:srgbClr val="000000"/>
                  </a:solidFill>
                  <a:latin typeface="Arial Narrow"/>
                </a:rPr>
                <a:t>Radicación, Seguimiento a trámites</a:t>
              </a:r>
            </a:p>
            <a:p>
              <a:pPr marL="102347" indent="-102347" defTabSz="866943">
                <a:buFont typeface="Arial" panose="020B0604020202020204" pitchFamily="34" charset="0"/>
                <a:buChar char="•"/>
              </a:pPr>
              <a:r>
                <a:rPr lang="es-MX" sz="1327">
                  <a:solidFill>
                    <a:srgbClr val="000000"/>
                  </a:solidFill>
                  <a:latin typeface="Arial Narrow"/>
                </a:rPr>
                <a:t>Declaraciones, correcciones, pagos</a:t>
              </a:r>
            </a:p>
            <a:p>
              <a:pPr marL="102347" indent="-102347" defTabSz="866943">
                <a:buFont typeface="Arial" panose="020B0604020202020204" pitchFamily="34" charset="0"/>
                <a:buChar char="•"/>
              </a:pPr>
              <a:r>
                <a:rPr lang="es-MX" sz="1327">
                  <a:solidFill>
                    <a:srgbClr val="000000"/>
                  </a:solidFill>
                  <a:latin typeface="Arial Narrow"/>
                </a:rPr>
                <a:t>Copias masivas de declaraciones </a:t>
              </a:r>
              <a:br>
                <a:rPr lang="es-MX" sz="1327">
                  <a:solidFill>
                    <a:prstClr val="white"/>
                  </a:solidFill>
                  <a:latin typeface="Arial Narrow"/>
                </a:rPr>
              </a:br>
              <a:r>
                <a:rPr lang="es-MX" sz="1327">
                  <a:solidFill>
                    <a:srgbClr val="000000"/>
                  </a:solidFill>
                  <a:latin typeface="Arial Narrow"/>
                </a:rPr>
                <a:t>sugeridas o facturas</a:t>
              </a:r>
            </a:p>
            <a:p>
              <a:pPr marL="102347" indent="-102347" defTabSz="866943">
                <a:buFont typeface="Arial" panose="020B0604020202020204" pitchFamily="34" charset="0"/>
                <a:buChar char="•"/>
              </a:pPr>
              <a:endParaRPr lang="es-MX" sz="1327">
                <a:solidFill>
                  <a:srgbClr val="000000"/>
                </a:solidFill>
                <a:latin typeface="Arial Narrow"/>
              </a:endParaRPr>
            </a:p>
            <a:p>
              <a:pPr marL="102347" indent="-102347" defTabSz="866943">
                <a:buFont typeface="Arial" panose="020B0604020202020204" pitchFamily="34" charset="0"/>
                <a:buChar char="•"/>
              </a:pPr>
              <a:endParaRPr lang="es-MX" sz="1327">
                <a:solidFill>
                  <a:srgbClr val="000000"/>
                </a:solidFill>
                <a:latin typeface="Arial Narrow"/>
              </a:endParaRPr>
            </a:p>
            <a:p>
              <a:pPr marL="102347" indent="-102347" defTabSz="866943">
                <a:buFont typeface="Arial" panose="020B0604020202020204" pitchFamily="34" charset="0"/>
                <a:buChar char="•"/>
              </a:pPr>
              <a:endParaRPr lang="es-MX" sz="1327">
                <a:solidFill>
                  <a:srgbClr val="000000"/>
                </a:solidFill>
                <a:latin typeface="Arial Narrow"/>
              </a:endParaRPr>
            </a:p>
          </p:txBody>
        </p:sp>
        <p:sp>
          <p:nvSpPr>
            <p:cNvPr id="6" name="Rectángulo 5">
              <a:extLst>
                <a:ext uri="{FF2B5EF4-FFF2-40B4-BE49-F238E27FC236}">
                  <a16:creationId xmlns:a16="http://schemas.microsoft.com/office/drawing/2014/main" id="{6D4C7D0C-BB22-4842-8805-8FD7900A8958}"/>
                </a:ext>
              </a:extLst>
            </p:cNvPr>
            <p:cNvSpPr/>
            <p:nvPr/>
          </p:nvSpPr>
          <p:spPr>
            <a:xfrm>
              <a:off x="452143" y="1587262"/>
              <a:ext cx="3069479" cy="1585065"/>
            </a:xfrm>
            <a:prstGeom prst="rect">
              <a:avLst/>
            </a:prstGeom>
            <a:solidFill>
              <a:schemeClr val="accent6">
                <a:lumMod val="20000"/>
                <a:lumOff val="80000"/>
              </a:schemeClr>
            </a:solidFill>
            <a:ln>
              <a:solidFill>
                <a:schemeClr val="tx1"/>
              </a:solidFill>
              <a:prstDash val="sysDot"/>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70667" rtlCol="0" anchor="t"/>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2347" indent="-102347" defTabSz="866943">
                <a:buFont typeface="Arial" panose="020B0604020202020204" pitchFamily="34" charset="0"/>
                <a:buChar char="•"/>
              </a:pPr>
              <a:r>
                <a:rPr lang="es-CO" sz="1327">
                  <a:solidFill>
                    <a:srgbClr val="000000"/>
                  </a:solidFill>
                  <a:latin typeface="Arial Narrow"/>
                </a:rPr>
                <a:t>Certificaciones; Descarga de Copias</a:t>
              </a:r>
              <a:endParaRPr lang="es-ES" sz="1707">
                <a:solidFill>
                  <a:prstClr val="white"/>
                </a:solidFill>
                <a:latin typeface="Arial Narrow"/>
              </a:endParaRPr>
            </a:p>
            <a:p>
              <a:pPr marL="102347" indent="-102347" defTabSz="866943">
                <a:buFont typeface="Arial" panose="020B0604020202020204" pitchFamily="34" charset="0"/>
                <a:buChar char="•"/>
              </a:pPr>
              <a:r>
                <a:rPr lang="es-CO" sz="1327">
                  <a:solidFill>
                    <a:srgbClr val="000000"/>
                  </a:solidFill>
                  <a:latin typeface="Arial Narrow"/>
                </a:rPr>
                <a:t>Obligaciones Pendientes por sujeto</a:t>
              </a:r>
            </a:p>
            <a:p>
              <a:pPr marL="102347" indent="-102347" defTabSz="866943">
                <a:buFont typeface="Arial" panose="020B0604020202020204" pitchFamily="34" charset="0"/>
                <a:buChar char="•"/>
              </a:pPr>
              <a:r>
                <a:rPr lang="es-CO" sz="1327">
                  <a:solidFill>
                    <a:srgbClr val="000000"/>
                  </a:solidFill>
                  <a:latin typeface="Arial Narrow"/>
                </a:rPr>
                <a:t>Relación de pagos</a:t>
              </a:r>
            </a:p>
            <a:p>
              <a:pPr marL="102347" indent="-102347" defTabSz="866943">
                <a:buFont typeface="Arial" panose="020B0604020202020204" pitchFamily="34" charset="0"/>
                <a:buChar char="•"/>
              </a:pPr>
              <a:r>
                <a:rPr lang="es-CO" sz="1327">
                  <a:solidFill>
                    <a:srgbClr val="000000"/>
                  </a:solidFill>
                  <a:latin typeface="Arial Narrow"/>
                </a:rPr>
                <a:t>Estado de cuenta</a:t>
              </a:r>
            </a:p>
            <a:p>
              <a:pPr marL="102347" indent="-102347" defTabSz="866943">
                <a:buFont typeface="Arial" panose="020B0604020202020204" pitchFamily="34" charset="0"/>
                <a:buChar char="•"/>
              </a:pPr>
              <a:r>
                <a:rPr lang="es-MX" sz="1327">
                  <a:solidFill>
                    <a:srgbClr val="000000"/>
                  </a:solidFill>
                  <a:latin typeface="Arial Narrow"/>
                </a:rPr>
                <a:t>Buzón electrónico</a:t>
              </a:r>
              <a:br>
                <a:rPr lang="es-MX" sz="1327">
                  <a:solidFill>
                    <a:prstClr val="white"/>
                  </a:solidFill>
                  <a:latin typeface="Arial Narrow"/>
                </a:rPr>
              </a:br>
              <a:r>
                <a:rPr lang="es-MX" sz="1138">
                  <a:solidFill>
                    <a:srgbClr val="000000"/>
                  </a:solidFill>
                  <a:latin typeface="Arial Narrow"/>
                </a:rPr>
                <a:t> (Requerimientos; Notificaciones; Comunicaciones)</a:t>
              </a: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p:txBody>
        </p:sp>
        <p:sp>
          <p:nvSpPr>
            <p:cNvPr id="7" name="Rectángulo: esquinas redondeadas 6">
              <a:extLst>
                <a:ext uri="{FF2B5EF4-FFF2-40B4-BE49-F238E27FC236}">
                  <a16:creationId xmlns:a16="http://schemas.microsoft.com/office/drawing/2014/main" id="{F93F44C9-D6F5-4FD4-8B06-BEC9FB41B7EA}"/>
                </a:ext>
              </a:extLst>
            </p:cNvPr>
            <p:cNvSpPr/>
            <p:nvPr/>
          </p:nvSpPr>
          <p:spPr>
            <a:xfrm>
              <a:off x="3319260" y="3988962"/>
              <a:ext cx="659869" cy="2095267"/>
            </a:xfrm>
            <a:prstGeom prst="roundRect">
              <a:avLst/>
            </a:prstGeom>
            <a:solidFill>
              <a:schemeClr val="accent6">
                <a:lumMod val="75000"/>
              </a:schemeClr>
            </a:solidFill>
            <a:ln>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517" b="1">
                  <a:solidFill>
                    <a:srgbClr val="000000"/>
                  </a:solidFill>
                  <a:latin typeface="Arial Narrow"/>
                </a:rPr>
                <a:t>Operaciones </a:t>
              </a:r>
              <a:br>
                <a:rPr lang="es-CO" sz="1517" b="1">
                  <a:solidFill>
                    <a:srgbClr val="000000"/>
                  </a:solidFill>
                  <a:latin typeface="Arial Narrow"/>
                </a:rPr>
              </a:br>
              <a:r>
                <a:rPr lang="es-CO" sz="1517" b="1">
                  <a:solidFill>
                    <a:srgbClr val="000000"/>
                  </a:solidFill>
                  <a:latin typeface="Arial Narrow"/>
                </a:rPr>
                <a:t>Directas</a:t>
              </a:r>
            </a:p>
          </p:txBody>
        </p:sp>
        <p:sp>
          <p:nvSpPr>
            <p:cNvPr id="8" name="Rectángulo 7">
              <a:extLst>
                <a:ext uri="{FF2B5EF4-FFF2-40B4-BE49-F238E27FC236}">
                  <a16:creationId xmlns:a16="http://schemas.microsoft.com/office/drawing/2014/main" id="{B679BB3E-5B1E-4CDE-BA18-45D529621973}"/>
                </a:ext>
              </a:extLst>
            </p:cNvPr>
            <p:cNvSpPr/>
            <p:nvPr/>
          </p:nvSpPr>
          <p:spPr>
            <a:xfrm>
              <a:off x="7977058" y="4300274"/>
              <a:ext cx="2883447" cy="1578825"/>
            </a:xfrm>
            <a:prstGeom prst="rect">
              <a:avLst/>
            </a:prstGeom>
            <a:solidFill>
              <a:schemeClr val="bg2">
                <a:lumMod val="90000"/>
              </a:schemeClr>
            </a:solidFill>
            <a:ln>
              <a:solidFill>
                <a:schemeClr val="tx1"/>
              </a:solidFill>
              <a:prstDash val="sysDot"/>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70667" rIns="34133" rtlCol="0" anchor="t"/>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2347" indent="-102347" defTabSz="866943">
                <a:buFont typeface="Arial" panose="020B0604020202020204" pitchFamily="34" charset="0"/>
                <a:buChar char="•"/>
              </a:pPr>
              <a:r>
                <a:rPr lang="es-CO" sz="1327">
                  <a:solidFill>
                    <a:srgbClr val="000000"/>
                  </a:solidFill>
                  <a:latin typeface="Arial Narrow"/>
                </a:rPr>
                <a:t>Calendario Tributario</a:t>
              </a:r>
              <a:endParaRPr lang="es-ES" sz="1707">
                <a:solidFill>
                  <a:prstClr val="white"/>
                </a:solidFill>
                <a:latin typeface="Arial Narrow"/>
              </a:endParaRPr>
            </a:p>
            <a:p>
              <a:pPr marL="102347" indent="-102347" defTabSz="866943">
                <a:buFont typeface="Arial" panose="020B0604020202020204" pitchFamily="34" charset="0"/>
                <a:buChar char="•"/>
              </a:pPr>
              <a:r>
                <a:rPr lang="es-CO" sz="1327">
                  <a:solidFill>
                    <a:srgbClr val="000000"/>
                  </a:solidFill>
                  <a:latin typeface="Arial Narrow"/>
                </a:rPr>
                <a:t>Eventos Educación Tributaria</a:t>
              </a:r>
            </a:p>
            <a:p>
              <a:pPr marL="102347" indent="-102347" defTabSz="866943">
                <a:buFont typeface="Arial" panose="020B0604020202020204" pitchFamily="34" charset="0"/>
                <a:buChar char="•"/>
              </a:pPr>
              <a:r>
                <a:rPr lang="es-CO" sz="1327">
                  <a:solidFill>
                    <a:srgbClr val="000000"/>
                  </a:solidFill>
                  <a:latin typeface="Arial Narrow"/>
                </a:rPr>
                <a:t>Foros tutoriales</a:t>
              </a:r>
            </a:p>
            <a:p>
              <a:pPr marL="102347" indent="-102347" defTabSz="866943">
                <a:buFont typeface="Arial" panose="020B0604020202020204" pitchFamily="34" charset="0"/>
                <a:buChar char="•"/>
              </a:pPr>
              <a:r>
                <a:rPr lang="es-MX" sz="1327">
                  <a:solidFill>
                    <a:srgbClr val="000000"/>
                  </a:solidFill>
                  <a:latin typeface="Arial Narrow"/>
                </a:rPr>
                <a:t>Noticias: Recaudo, Inversión, Rendición cuentas, Informes </a:t>
              </a:r>
            </a:p>
            <a:p>
              <a:pPr marL="102347" indent="-102347" defTabSz="866943">
                <a:buFont typeface="Arial" panose="020B0604020202020204" pitchFamily="34" charset="0"/>
                <a:buChar char="•"/>
              </a:pPr>
              <a:r>
                <a:rPr lang="es-MX" sz="1327">
                  <a:solidFill>
                    <a:srgbClr val="000000"/>
                  </a:solidFill>
                  <a:latin typeface="Arial Narrow"/>
                </a:rPr>
                <a:t>Información estadística histórico, Normatividad, Gobierno en Línea</a:t>
              </a: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p:txBody>
        </p:sp>
        <p:sp>
          <p:nvSpPr>
            <p:cNvPr id="9" name="Rectángulo 8">
              <a:extLst>
                <a:ext uri="{FF2B5EF4-FFF2-40B4-BE49-F238E27FC236}">
                  <a16:creationId xmlns:a16="http://schemas.microsoft.com/office/drawing/2014/main" id="{C8B74948-42EE-4429-82F4-AA322D119783}"/>
                </a:ext>
              </a:extLst>
            </p:cNvPr>
            <p:cNvSpPr/>
            <p:nvPr/>
          </p:nvSpPr>
          <p:spPr>
            <a:xfrm>
              <a:off x="8912494" y="860688"/>
              <a:ext cx="2250132" cy="891142"/>
            </a:xfrm>
            <a:prstGeom prst="rect">
              <a:avLst/>
            </a:prstGeom>
            <a:solidFill>
              <a:schemeClr val="accent2">
                <a:lumMod val="20000"/>
                <a:lumOff val="80000"/>
              </a:schemeClr>
            </a:solidFill>
            <a:ln>
              <a:solidFill>
                <a:schemeClr val="tx1"/>
              </a:solidFill>
              <a:prstDash val="sysDot"/>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327">
                  <a:solidFill>
                    <a:srgbClr val="000000"/>
                  </a:solidFill>
                  <a:latin typeface="Arial Narrow"/>
                </a:rPr>
                <a:t>Respuestas </a:t>
              </a:r>
              <a:br>
                <a:rPr lang="es-CO" sz="1327">
                  <a:solidFill>
                    <a:srgbClr val="000000"/>
                  </a:solidFill>
                  <a:latin typeface="Arial Narrow"/>
                </a:rPr>
              </a:br>
              <a:r>
                <a:rPr lang="es-CO" sz="1327">
                  <a:solidFill>
                    <a:srgbClr val="000000"/>
                  </a:solidFill>
                  <a:latin typeface="Arial Narrow"/>
                </a:rPr>
                <a:t>Tipo - Auto Atención</a:t>
              </a:r>
            </a:p>
          </p:txBody>
        </p:sp>
        <p:sp>
          <p:nvSpPr>
            <p:cNvPr id="10" name="Rectángulo: esquinas redondeadas 9">
              <a:extLst>
                <a:ext uri="{FF2B5EF4-FFF2-40B4-BE49-F238E27FC236}">
                  <a16:creationId xmlns:a16="http://schemas.microsoft.com/office/drawing/2014/main" id="{465847B0-2FF9-4E99-ABFF-07EFD8A70749}"/>
                </a:ext>
              </a:extLst>
            </p:cNvPr>
            <p:cNvSpPr/>
            <p:nvPr/>
          </p:nvSpPr>
          <p:spPr>
            <a:xfrm>
              <a:off x="6975705" y="840713"/>
              <a:ext cx="2016749" cy="911117"/>
            </a:xfrm>
            <a:prstGeom prst="roundRect">
              <a:avLst/>
            </a:prstGeom>
            <a:solidFill>
              <a:schemeClr val="accent2">
                <a:lumMod val="60000"/>
                <a:lumOff val="40000"/>
              </a:schemeClr>
            </a:solidFill>
            <a:ln>
              <a:solidFill>
                <a:schemeClr val="tx1"/>
              </a:solidFill>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517" b="1">
                  <a:solidFill>
                    <a:srgbClr val="000000"/>
                  </a:solidFill>
                  <a:latin typeface="Arial Narrow"/>
                </a:rPr>
                <a:t>Motor Inteligente de Respuestas</a:t>
              </a:r>
            </a:p>
          </p:txBody>
        </p:sp>
        <p:sp>
          <p:nvSpPr>
            <p:cNvPr id="11" name="Elipse 10">
              <a:extLst>
                <a:ext uri="{FF2B5EF4-FFF2-40B4-BE49-F238E27FC236}">
                  <a16:creationId xmlns:a16="http://schemas.microsoft.com/office/drawing/2014/main" id="{0361FB1E-1E4C-48F9-8396-340AFC978203}"/>
                </a:ext>
              </a:extLst>
            </p:cNvPr>
            <p:cNvSpPr/>
            <p:nvPr/>
          </p:nvSpPr>
          <p:spPr>
            <a:xfrm>
              <a:off x="5369138" y="875583"/>
              <a:ext cx="1879243" cy="1786748"/>
            </a:xfrm>
            <a:prstGeom prst="ellipse">
              <a:avLst/>
            </a:prstGeom>
            <a:solidFill>
              <a:srgbClr val="FFC000"/>
            </a:solidFill>
            <a:ln>
              <a:solidFill>
                <a:schemeClr val="tx1"/>
              </a:solidFill>
            </a:ln>
            <a:scene3d>
              <a:camera prst="orthographicFront"/>
              <a:lightRig rig="threePt" dir="t"/>
            </a:scene3d>
            <a:sp3d contourW="12700">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lIns="34133" tIns="34133" rIns="34133" bIns="34133"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707" b="1">
                  <a:solidFill>
                    <a:schemeClr val="tx1"/>
                  </a:solidFill>
                  <a:latin typeface="Arial Narrow" panose="020B0606020202030204" pitchFamily="34" charset="0"/>
                </a:rPr>
                <a:t>Gestión del  Conocimiento</a:t>
              </a:r>
            </a:p>
          </p:txBody>
        </p:sp>
        <p:sp>
          <p:nvSpPr>
            <p:cNvPr id="12" name="Rectángulo: esquinas redondeadas 11">
              <a:extLst>
                <a:ext uri="{FF2B5EF4-FFF2-40B4-BE49-F238E27FC236}">
                  <a16:creationId xmlns:a16="http://schemas.microsoft.com/office/drawing/2014/main" id="{F3B77D97-5002-4A73-99A4-181D40D8332E}"/>
                </a:ext>
              </a:extLst>
            </p:cNvPr>
            <p:cNvSpPr/>
            <p:nvPr/>
          </p:nvSpPr>
          <p:spPr>
            <a:xfrm>
              <a:off x="7433851" y="4294979"/>
              <a:ext cx="659869" cy="1578825"/>
            </a:xfrm>
            <a:prstGeom prst="roundRect">
              <a:avLst/>
            </a:prstGeom>
            <a:solidFill>
              <a:schemeClr val="bg1">
                <a:lumMod val="75000"/>
              </a:schemeClr>
            </a:solidFill>
            <a:ln>
              <a:solidFill>
                <a:schemeClr val="tx1"/>
              </a:solidFill>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517" b="1">
                  <a:solidFill>
                    <a:srgbClr val="000000"/>
                  </a:solidFill>
                  <a:latin typeface="Arial Narrow"/>
                </a:rPr>
                <a:t>Informativos</a:t>
              </a:r>
            </a:p>
          </p:txBody>
        </p:sp>
        <p:sp>
          <p:nvSpPr>
            <p:cNvPr id="13" name="Rectángulo 12">
              <a:extLst>
                <a:ext uri="{FF2B5EF4-FFF2-40B4-BE49-F238E27FC236}">
                  <a16:creationId xmlns:a16="http://schemas.microsoft.com/office/drawing/2014/main" id="{95D45CCE-98BA-442D-B681-B75854D550B0}"/>
                </a:ext>
              </a:extLst>
            </p:cNvPr>
            <p:cNvSpPr/>
            <p:nvPr/>
          </p:nvSpPr>
          <p:spPr>
            <a:xfrm>
              <a:off x="8040037" y="2033536"/>
              <a:ext cx="3122589" cy="1860533"/>
            </a:xfrm>
            <a:prstGeom prst="rect">
              <a:avLst/>
            </a:prstGeom>
            <a:solidFill>
              <a:schemeClr val="bg2">
                <a:lumMod val="90000"/>
              </a:schemeClr>
            </a:solidFill>
            <a:ln>
              <a:solidFill>
                <a:schemeClr val="tx1"/>
              </a:solidFill>
              <a:prstDash val="sysDot"/>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70667" rtlCol="0" anchor="t"/>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2347" indent="-102347" defTabSz="866943">
                <a:buFont typeface="Arial" panose="020B0604020202020204" pitchFamily="34" charset="0"/>
                <a:buChar char="•"/>
              </a:pPr>
              <a:r>
                <a:rPr lang="es-CO" sz="1327">
                  <a:solidFill>
                    <a:srgbClr val="000000"/>
                  </a:solidFill>
                  <a:latin typeface="Arial Narrow"/>
                </a:rPr>
                <a:t>Consultas reportes; Obligaciones pendientes; Certificaciones; Boletín Deudores</a:t>
              </a:r>
              <a:endParaRPr lang="es-ES" sz="1707">
                <a:solidFill>
                  <a:srgbClr val="000000"/>
                </a:solidFill>
                <a:latin typeface="Arial Narrow"/>
              </a:endParaRPr>
            </a:p>
            <a:p>
              <a:pPr marL="102347" indent="-102347" defTabSz="866943">
                <a:buFont typeface="Arial" panose="020B0604020202020204" pitchFamily="34" charset="0"/>
                <a:buChar char="•"/>
              </a:pPr>
              <a:r>
                <a:rPr lang="es-CO" sz="1327">
                  <a:solidFill>
                    <a:srgbClr val="000000"/>
                  </a:solidFill>
                  <a:latin typeface="Arial Narrow"/>
                </a:rPr>
                <a:t>Pagos PSE ; Código QR</a:t>
              </a:r>
            </a:p>
            <a:p>
              <a:pPr marL="102347" indent="-102347" defTabSz="866943">
                <a:buFont typeface="Arial" panose="020B0604020202020204" pitchFamily="34" charset="0"/>
                <a:buChar char="•"/>
              </a:pPr>
              <a:r>
                <a:rPr lang="es-CO" sz="1327">
                  <a:solidFill>
                    <a:srgbClr val="000000"/>
                  </a:solidFill>
                  <a:latin typeface="Arial Narrow"/>
                </a:rPr>
                <a:t>Descarga factura</a:t>
              </a:r>
            </a:p>
            <a:p>
              <a:pPr marL="102347" indent="-102347" defTabSz="866943">
                <a:buFont typeface="Arial" panose="020B0604020202020204" pitchFamily="34" charset="0"/>
                <a:buChar char="•"/>
              </a:pPr>
              <a:r>
                <a:rPr lang="es-CO" sz="1327">
                  <a:solidFill>
                    <a:srgbClr val="000000"/>
                  </a:solidFill>
                  <a:latin typeface="Arial Narrow"/>
                </a:rPr>
                <a:t>Consulta de trámites</a:t>
              </a:r>
            </a:p>
            <a:p>
              <a:pPr marL="102347" indent="-102347" defTabSz="866943">
                <a:buFont typeface="Arial" panose="020B0604020202020204" pitchFamily="34" charset="0"/>
                <a:buChar char="•"/>
              </a:pPr>
              <a:r>
                <a:rPr lang="es-CO" sz="1327">
                  <a:solidFill>
                    <a:srgbClr val="000000"/>
                  </a:solidFill>
                  <a:latin typeface="Arial Narrow"/>
                </a:rPr>
                <a:t>Verificación veracidad de actuaciones</a:t>
              </a:r>
            </a:p>
            <a:p>
              <a:pPr marL="102347" indent="-102347" defTabSz="866943">
                <a:buFont typeface="Arial" panose="020B0604020202020204" pitchFamily="34" charset="0"/>
                <a:buChar char="•"/>
              </a:pPr>
              <a:r>
                <a:rPr lang="es-CO" sz="1327">
                  <a:solidFill>
                    <a:srgbClr val="000000"/>
                  </a:solidFill>
                  <a:latin typeface="Arial Narrow"/>
                </a:rPr>
                <a:t>Denuncias terceros</a:t>
              </a: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a:p>
              <a:pPr marL="102347" indent="-102347" defTabSz="866943">
                <a:buFont typeface="Arial" panose="020B0604020202020204" pitchFamily="34" charset="0"/>
                <a:buChar char="•"/>
              </a:pPr>
              <a:endParaRPr lang="es-CO" sz="1327">
                <a:solidFill>
                  <a:srgbClr val="000000"/>
                </a:solidFill>
                <a:latin typeface="Arial Narrow"/>
              </a:endParaRPr>
            </a:p>
          </p:txBody>
        </p:sp>
        <p:sp>
          <p:nvSpPr>
            <p:cNvPr id="14" name="Rectángulo: esquinas redondeadas 13">
              <a:extLst>
                <a:ext uri="{FF2B5EF4-FFF2-40B4-BE49-F238E27FC236}">
                  <a16:creationId xmlns:a16="http://schemas.microsoft.com/office/drawing/2014/main" id="{EDD36896-EF80-4026-868A-A08DBC15C3E4}"/>
                </a:ext>
              </a:extLst>
            </p:cNvPr>
            <p:cNvSpPr/>
            <p:nvPr/>
          </p:nvSpPr>
          <p:spPr>
            <a:xfrm>
              <a:off x="3292595" y="1509831"/>
              <a:ext cx="648276" cy="1746463"/>
            </a:xfrm>
            <a:prstGeom prst="roundRect">
              <a:avLst/>
            </a:prstGeom>
            <a:solidFill>
              <a:schemeClr val="accent6">
                <a:lumMod val="75000"/>
              </a:schemeClr>
            </a:solidFill>
            <a:ln>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517" b="1">
                  <a:solidFill>
                    <a:srgbClr val="000000"/>
                  </a:solidFill>
                  <a:latin typeface="Arial Narrow"/>
                </a:rPr>
                <a:t>Consultas</a:t>
              </a:r>
            </a:p>
          </p:txBody>
        </p:sp>
        <p:sp>
          <p:nvSpPr>
            <p:cNvPr id="15" name="Rectángulo: esquinas redondeadas 14">
              <a:extLst>
                <a:ext uri="{FF2B5EF4-FFF2-40B4-BE49-F238E27FC236}">
                  <a16:creationId xmlns:a16="http://schemas.microsoft.com/office/drawing/2014/main" id="{1FDF3278-CC84-400C-8DC5-4D32A6CD78B3}"/>
                </a:ext>
              </a:extLst>
            </p:cNvPr>
            <p:cNvSpPr/>
            <p:nvPr/>
          </p:nvSpPr>
          <p:spPr>
            <a:xfrm>
              <a:off x="7324667" y="2019669"/>
              <a:ext cx="834204" cy="1874400"/>
            </a:xfrm>
            <a:prstGeom prst="roundRect">
              <a:avLst/>
            </a:prstGeom>
            <a:solidFill>
              <a:schemeClr val="bg1">
                <a:lumMod val="75000"/>
              </a:schemeClr>
            </a:solidFill>
            <a:ln>
              <a:solidFill>
                <a:schemeClr val="tx1"/>
              </a:solidFill>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lnSpc>
                  <a:spcPct val="90000"/>
                </a:lnSpc>
              </a:pPr>
              <a:r>
                <a:rPr lang="es-CO" sz="1517" b="1">
                  <a:solidFill>
                    <a:srgbClr val="000000"/>
                  </a:solidFill>
                  <a:latin typeface="Arial Narrow"/>
                </a:rPr>
                <a:t>Trámites de </a:t>
              </a:r>
              <a:br>
                <a:rPr lang="es-CO" sz="1517" b="1">
                  <a:solidFill>
                    <a:srgbClr val="000000"/>
                  </a:solidFill>
                  <a:latin typeface="Arial Narrow"/>
                </a:rPr>
              </a:br>
              <a:r>
                <a:rPr lang="es-CO" sz="1517" b="1">
                  <a:solidFill>
                    <a:srgbClr val="000000"/>
                  </a:solidFill>
                  <a:latin typeface="Arial Narrow"/>
                </a:rPr>
                <a:t>Acceso por Objeto</a:t>
              </a:r>
            </a:p>
          </p:txBody>
        </p:sp>
        <p:sp>
          <p:nvSpPr>
            <p:cNvPr id="16" name="Elipse 15">
              <a:extLst>
                <a:ext uri="{FF2B5EF4-FFF2-40B4-BE49-F238E27FC236}">
                  <a16:creationId xmlns:a16="http://schemas.microsoft.com/office/drawing/2014/main" id="{7CED6704-AABA-48F9-9F45-66BF48AAD838}"/>
                </a:ext>
              </a:extLst>
            </p:cNvPr>
            <p:cNvSpPr/>
            <p:nvPr/>
          </p:nvSpPr>
          <p:spPr>
            <a:xfrm>
              <a:off x="6231433" y="3207414"/>
              <a:ext cx="1536322" cy="1501301"/>
            </a:xfrm>
            <a:prstGeom prst="ellipse">
              <a:avLst/>
            </a:prstGeom>
            <a:solidFill>
              <a:schemeClr val="accent6">
                <a:lumMod val="75000"/>
              </a:schemeClr>
            </a:solidFill>
            <a:ln>
              <a:solidFill>
                <a:schemeClr val="tx1"/>
              </a:solidFill>
            </a:ln>
            <a:scene3d>
              <a:camera prst="orthographicFront"/>
              <a:lightRig rig="threePt" dir="t"/>
            </a:scene3d>
            <a:sp3d contourW="12700">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707" b="1">
                  <a:solidFill>
                    <a:srgbClr val="000000"/>
                  </a:solidFill>
                  <a:latin typeface="Arial Narrow"/>
                </a:rPr>
                <a:t>Acceso General</a:t>
              </a:r>
            </a:p>
          </p:txBody>
        </p:sp>
        <p:sp>
          <p:nvSpPr>
            <p:cNvPr id="17" name="Elipse 16">
              <a:extLst>
                <a:ext uri="{FF2B5EF4-FFF2-40B4-BE49-F238E27FC236}">
                  <a16:creationId xmlns:a16="http://schemas.microsoft.com/office/drawing/2014/main" id="{CAE6602C-113E-429E-88E9-0AE517D9E989}"/>
                </a:ext>
              </a:extLst>
            </p:cNvPr>
            <p:cNvSpPr/>
            <p:nvPr/>
          </p:nvSpPr>
          <p:spPr>
            <a:xfrm>
              <a:off x="2582394" y="2946269"/>
              <a:ext cx="1564448" cy="1441428"/>
            </a:xfrm>
            <a:prstGeom prst="ellipse">
              <a:avLst/>
            </a:prstGeom>
            <a:solidFill>
              <a:schemeClr val="bg1">
                <a:lumMod val="75000"/>
              </a:schemeClr>
            </a:solidFill>
            <a:scene3d>
              <a:camera prst="orthographicFront"/>
              <a:lightRig rig="threePt" dir="t"/>
            </a:scene3d>
            <a:sp3d contourW="12700">
              <a:contourClr>
                <a:srgbClr val="002060"/>
              </a:contourClr>
            </a:sp3d>
          </p:spPr>
          <p:style>
            <a:lnRef idx="2">
              <a:schemeClr val="accent1">
                <a:shade val="50000"/>
              </a:schemeClr>
            </a:lnRef>
            <a:fillRef idx="1">
              <a:schemeClr val="accent1"/>
            </a:fillRef>
            <a:effectRef idx="0">
              <a:schemeClr val="accent1"/>
            </a:effectRef>
            <a:fontRef idx="minor">
              <a:schemeClr val="lt1"/>
            </a:fontRef>
          </p:style>
          <p:txBody>
            <a:bodyPr lIns="3413" rIns="3413"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707" b="1">
                  <a:solidFill>
                    <a:srgbClr val="000000"/>
                  </a:solidFill>
                  <a:latin typeface="Arial Narrow"/>
                </a:rPr>
                <a:t>Acceso Autenticado</a:t>
              </a:r>
            </a:p>
          </p:txBody>
        </p:sp>
        <p:grpSp>
          <p:nvGrpSpPr>
            <p:cNvPr id="18" name="Grupo 17">
              <a:extLst>
                <a:ext uri="{FF2B5EF4-FFF2-40B4-BE49-F238E27FC236}">
                  <a16:creationId xmlns:a16="http://schemas.microsoft.com/office/drawing/2014/main" id="{5ADB52D2-F3A5-41C7-82CB-5C566895F14C}"/>
                </a:ext>
              </a:extLst>
            </p:cNvPr>
            <p:cNvGrpSpPr/>
            <p:nvPr/>
          </p:nvGrpSpPr>
          <p:grpSpPr>
            <a:xfrm>
              <a:off x="3918384" y="2136942"/>
              <a:ext cx="2700139" cy="2622402"/>
              <a:chOff x="4160960" y="2243535"/>
              <a:chExt cx="3235536" cy="3095076"/>
            </a:xfrm>
          </p:grpSpPr>
          <p:grpSp>
            <p:nvGrpSpPr>
              <p:cNvPr id="21" name="Grupo 20">
                <a:extLst>
                  <a:ext uri="{FF2B5EF4-FFF2-40B4-BE49-F238E27FC236}">
                    <a16:creationId xmlns:a16="http://schemas.microsoft.com/office/drawing/2014/main" id="{AFF83750-1C0A-42CB-B494-E0356E4FE5FC}"/>
                  </a:ext>
                </a:extLst>
              </p:cNvPr>
              <p:cNvGrpSpPr/>
              <p:nvPr/>
            </p:nvGrpSpPr>
            <p:grpSpPr>
              <a:xfrm>
                <a:off x="4160960" y="2243535"/>
                <a:ext cx="3235536" cy="3095076"/>
                <a:chOff x="4419702" y="2094360"/>
                <a:chExt cx="3131586" cy="3131812"/>
              </a:xfrm>
            </p:grpSpPr>
            <p:sp>
              <p:nvSpPr>
                <p:cNvPr id="23" name="Elipse 22">
                  <a:extLst>
                    <a:ext uri="{FF2B5EF4-FFF2-40B4-BE49-F238E27FC236}">
                      <a16:creationId xmlns:a16="http://schemas.microsoft.com/office/drawing/2014/main" id="{D64329D0-EEF0-45D6-B11F-DCE55DF7A241}"/>
                    </a:ext>
                  </a:extLst>
                </p:cNvPr>
                <p:cNvSpPr/>
                <p:nvPr/>
              </p:nvSpPr>
              <p:spPr>
                <a:xfrm>
                  <a:off x="4419702" y="2094360"/>
                  <a:ext cx="3131586" cy="3131812"/>
                </a:xfrm>
                <a:prstGeom prst="ellipse">
                  <a:avLst/>
                </a:prstGeom>
                <a:solidFill>
                  <a:srgbClr val="E6F4F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endParaRPr lang="es-CO" sz="1707">
                    <a:solidFill>
                      <a:prstClr val="white"/>
                    </a:solidFill>
                    <a:latin typeface="Arial Narrow"/>
                  </a:endParaRPr>
                </a:p>
              </p:txBody>
            </p:sp>
            <p:sp>
              <p:nvSpPr>
                <p:cNvPr id="24" name="Elipse 23">
                  <a:extLst>
                    <a:ext uri="{FF2B5EF4-FFF2-40B4-BE49-F238E27FC236}">
                      <a16:creationId xmlns:a16="http://schemas.microsoft.com/office/drawing/2014/main" id="{ACBC306E-F476-4CA8-8B7A-65DB91E03536}"/>
                    </a:ext>
                  </a:extLst>
                </p:cNvPr>
                <p:cNvSpPr/>
                <p:nvPr/>
              </p:nvSpPr>
              <p:spPr>
                <a:xfrm>
                  <a:off x="5046293" y="2638821"/>
                  <a:ext cx="1959120" cy="2029350"/>
                </a:xfrm>
                <a:prstGeom prst="ellipse">
                  <a:avLst/>
                </a:prstGeom>
                <a:solidFill>
                  <a:srgbClr val="75C4CB"/>
                </a:solidFill>
                <a:ln>
                  <a:noFill/>
                </a:ln>
                <a:effectLst>
                  <a:innerShdw blurRad="114300">
                    <a:prstClr val="black"/>
                  </a:inn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34133" rIns="34133"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3413" b="1">
                      <a:solidFill>
                        <a:prstClr val="white"/>
                      </a:solidFill>
                      <a:latin typeface="Arial Narrow"/>
                    </a:rPr>
                    <a:t>CORE</a:t>
                  </a:r>
                </a:p>
              </p:txBody>
            </p:sp>
          </p:grpSp>
          <p:sp>
            <p:nvSpPr>
              <p:cNvPr id="22" name="CuadroTexto 6">
                <a:extLst>
                  <a:ext uri="{FF2B5EF4-FFF2-40B4-BE49-F238E27FC236}">
                    <a16:creationId xmlns:a16="http://schemas.microsoft.com/office/drawing/2014/main" id="{23E1C9D6-81DB-415C-B0AD-1AE46196934E}"/>
                  </a:ext>
                </a:extLst>
              </p:cNvPr>
              <p:cNvSpPr txBox="1"/>
              <p:nvPr/>
            </p:nvSpPr>
            <p:spPr>
              <a:xfrm rot="579102">
                <a:off x="4732492" y="2653417"/>
                <a:ext cx="2601870" cy="1655021"/>
              </a:xfrm>
              <a:prstGeom prst="rect">
                <a:avLst/>
              </a:prstGeom>
              <a:noFill/>
              <a:scene3d>
                <a:camera prst="orthographicFront"/>
                <a:lightRig rig="threePt" dir="t"/>
              </a:scene3d>
              <a:sp3d/>
            </p:spPr>
            <p:txBody>
              <a:bodyPr wrap="none" rtlCol="0">
                <a:prstTxWarp prst="textCircl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943"/>
                <a:r>
                  <a:rPr lang="es-CO" sz="3034" b="1">
                    <a:solidFill>
                      <a:srgbClr val="98D3D8"/>
                    </a:solidFill>
                    <a:latin typeface="Arial Narrow"/>
                  </a:rPr>
                  <a:t>Vista 360</a:t>
                </a:r>
              </a:p>
            </p:txBody>
          </p:sp>
        </p:grpSp>
        <p:sp>
          <p:nvSpPr>
            <p:cNvPr id="19" name="Rectángulo: esquinas redondeadas 18">
              <a:extLst>
                <a:ext uri="{FF2B5EF4-FFF2-40B4-BE49-F238E27FC236}">
                  <a16:creationId xmlns:a16="http://schemas.microsoft.com/office/drawing/2014/main" id="{BE16252C-38E4-4E97-AC47-F18030083A95}"/>
                </a:ext>
              </a:extLst>
            </p:cNvPr>
            <p:cNvSpPr/>
            <p:nvPr/>
          </p:nvSpPr>
          <p:spPr>
            <a:xfrm>
              <a:off x="4344484" y="4936726"/>
              <a:ext cx="2182397" cy="275244"/>
            </a:xfrm>
            <a:prstGeom prst="roundRect">
              <a:avLst/>
            </a:prstGeom>
            <a:solidFill>
              <a:srgbClr val="75C4CB"/>
            </a:solidFill>
            <a:ln>
              <a:solidFill>
                <a:schemeClr val="tx1"/>
              </a:solidFill>
              <a:prstDash val="dash"/>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6943"/>
              <a:r>
                <a:rPr lang="es-CO" sz="1517" b="1">
                  <a:solidFill>
                    <a:srgbClr val="000000"/>
                  </a:solidFill>
                  <a:latin typeface="Arial Narrow"/>
                </a:rPr>
                <a:t>Operaciones 2do. Nivel</a:t>
              </a:r>
            </a:p>
          </p:txBody>
        </p:sp>
        <p:sp>
          <p:nvSpPr>
            <p:cNvPr id="20" name="CuadroTexto 6">
              <a:extLst>
                <a:ext uri="{FF2B5EF4-FFF2-40B4-BE49-F238E27FC236}">
                  <a16:creationId xmlns:a16="http://schemas.microsoft.com/office/drawing/2014/main" id="{D4C22EDF-5BB7-449B-AC1E-4F2C2F36162F}"/>
                </a:ext>
              </a:extLst>
            </p:cNvPr>
            <p:cNvSpPr txBox="1"/>
            <p:nvPr/>
          </p:nvSpPr>
          <p:spPr>
            <a:xfrm rot="11525899">
              <a:off x="3974153" y="3040774"/>
              <a:ext cx="2210158" cy="1402269"/>
            </a:xfrm>
            <a:prstGeom prst="rect">
              <a:avLst/>
            </a:prstGeom>
            <a:noFill/>
            <a:scene3d>
              <a:camera prst="orthographicFront"/>
              <a:lightRig rig="threePt" dir="t"/>
            </a:scene3d>
            <a:sp3d>
              <a:bevelT prst="coolSlant"/>
            </a:sp3d>
          </p:spPr>
          <p:txBody>
            <a:bodyPr wrap="none" rtlCol="0">
              <a:prstTxWarp prst="textCircl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6943"/>
              <a:r>
                <a:rPr lang="es-CO" sz="3413" b="1">
                  <a:solidFill>
                    <a:srgbClr val="98D3D8"/>
                  </a:solidFill>
                  <a:latin typeface="Arial Narrow"/>
                </a:rPr>
                <a:t>Vista 360</a:t>
              </a:r>
            </a:p>
          </p:txBody>
        </p:sp>
      </p:grpSp>
      <p:sp>
        <p:nvSpPr>
          <p:cNvPr id="27" name="Título 1">
            <a:extLst>
              <a:ext uri="{FF2B5EF4-FFF2-40B4-BE49-F238E27FC236}">
                <a16:creationId xmlns:a16="http://schemas.microsoft.com/office/drawing/2014/main" id="{2B44FA6F-EADD-46F8-BDDF-223D68F996F6}"/>
              </a:ext>
            </a:extLst>
          </p:cNvPr>
          <p:cNvSpPr txBox="1">
            <a:spLocks/>
          </p:cNvSpPr>
          <p:nvPr/>
        </p:nvSpPr>
        <p:spPr>
          <a:xfrm>
            <a:off x="98952" y="-2725"/>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r>
              <a:rPr lang="es-419" sz="2800" dirty="0">
                <a:solidFill>
                  <a:srgbClr val="C00000"/>
                </a:solidFill>
                <a:latin typeface="+mn-lt"/>
                <a:ea typeface="+mn-ea"/>
                <a:cs typeface="+mn-cs"/>
              </a:rPr>
              <a:t>BOGDATA </a:t>
            </a:r>
          </a:p>
          <a:p>
            <a:pPr algn="r"/>
            <a:r>
              <a:rPr lang="es-419" sz="2800" dirty="0">
                <a:solidFill>
                  <a:srgbClr val="C00000"/>
                </a:solidFill>
                <a:latin typeface="+mn-lt"/>
                <a:ea typeface="+mn-ea"/>
                <a:cs typeface="+mn-cs"/>
              </a:rPr>
              <a:t>Antecedentes – Eficiencia en la Administración Tributaria</a:t>
            </a:r>
            <a:endParaRPr lang="es-419" sz="2000" dirty="0">
              <a:solidFill>
                <a:srgbClr val="C00000"/>
              </a:solidFill>
              <a:latin typeface="+mn-lt"/>
              <a:ea typeface="+mn-ea"/>
              <a:cs typeface="+mn-cs"/>
            </a:endParaRPr>
          </a:p>
        </p:txBody>
      </p:sp>
    </p:spTree>
    <p:extLst>
      <p:ext uri="{BB962C8B-B14F-4D97-AF65-F5344CB8AC3E}">
        <p14:creationId xmlns:p14="http://schemas.microsoft.com/office/powerpoint/2010/main" val="3163832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9">
            <a:extLst>
              <a:ext uri="{FF2B5EF4-FFF2-40B4-BE49-F238E27FC236}">
                <a16:creationId xmlns:a16="http://schemas.microsoft.com/office/drawing/2014/main" id="{2018FD3B-1B46-4564-BD68-BA5AE6D96A61}"/>
              </a:ext>
            </a:extLst>
          </p:cNvPr>
          <p:cNvSpPr/>
          <p:nvPr/>
        </p:nvSpPr>
        <p:spPr>
          <a:xfrm>
            <a:off x="506085" y="1163608"/>
            <a:ext cx="6108724" cy="1018091"/>
          </a:xfrm>
          <a:prstGeom prst="roundRect">
            <a:avLst/>
          </a:prstGeom>
          <a:solidFill>
            <a:schemeClr val="bg1">
              <a:lumMod val="85000"/>
            </a:schemeClr>
          </a:solidFill>
        </p:spPr>
        <p:style>
          <a:lnRef idx="0">
            <a:schemeClr val="accent4"/>
          </a:lnRef>
          <a:fillRef idx="3">
            <a:schemeClr val="accent4"/>
          </a:fillRef>
          <a:effectRef idx="3">
            <a:schemeClr val="accent4"/>
          </a:effectRef>
          <a:fontRef idx="minor">
            <a:schemeClr val="lt1"/>
          </a:fontRef>
        </p:style>
        <p:txBody>
          <a:bodyPr rtlCol="0" anchor="ctr"/>
          <a:lstStyle/>
          <a:p>
            <a:pPr defTabSz="433471"/>
            <a:r>
              <a:rPr lang="en-US" sz="1707" b="1" err="1">
                <a:solidFill>
                  <a:srgbClr val="000000"/>
                </a:solidFill>
                <a:latin typeface="Arial Narrow"/>
              </a:rPr>
              <a:t>Objeto</a:t>
            </a:r>
            <a:r>
              <a:rPr lang="en-US" sz="1707" b="1">
                <a:solidFill>
                  <a:srgbClr val="000000"/>
                </a:solidFill>
                <a:latin typeface="Arial Narrow"/>
              </a:rPr>
              <a:t>: </a:t>
            </a:r>
            <a:br>
              <a:rPr lang="en-US" sz="1707" b="1">
                <a:solidFill>
                  <a:srgbClr val="000000"/>
                </a:solidFill>
                <a:latin typeface="Arial Narrow"/>
              </a:rPr>
            </a:br>
            <a:r>
              <a:rPr lang="en-US" sz="1707" err="1">
                <a:solidFill>
                  <a:srgbClr val="000000"/>
                </a:solidFill>
                <a:latin typeface="Arial Narrow"/>
                <a:ea typeface="+mn-lt"/>
                <a:cs typeface="+mn-lt"/>
              </a:rPr>
              <a:t>Adquirir</a:t>
            </a:r>
            <a:r>
              <a:rPr lang="en-US" sz="1707">
                <a:solidFill>
                  <a:srgbClr val="000000"/>
                </a:solidFill>
                <a:latin typeface="Arial Narrow"/>
                <a:ea typeface="+mn-lt"/>
                <a:cs typeface="+mn-lt"/>
              </a:rPr>
              <a:t> e </a:t>
            </a:r>
            <a:r>
              <a:rPr lang="en-US" sz="1707" err="1">
                <a:solidFill>
                  <a:srgbClr val="000000"/>
                </a:solidFill>
                <a:latin typeface="Arial Narrow"/>
                <a:ea typeface="+mn-lt"/>
                <a:cs typeface="+mn-lt"/>
              </a:rPr>
              <a:t>implementar</a:t>
            </a:r>
            <a:r>
              <a:rPr lang="en-US" sz="1707">
                <a:solidFill>
                  <a:srgbClr val="000000"/>
                </a:solidFill>
                <a:latin typeface="Arial Narrow"/>
                <a:ea typeface="+mn-lt"/>
                <a:cs typeface="+mn-lt"/>
              </a:rPr>
              <a:t> el CORE </a:t>
            </a:r>
            <a:r>
              <a:rPr lang="en-US" sz="1707" err="1">
                <a:solidFill>
                  <a:srgbClr val="000000"/>
                </a:solidFill>
                <a:latin typeface="Arial Narrow"/>
                <a:ea typeface="+mn-lt"/>
                <a:cs typeface="+mn-lt"/>
              </a:rPr>
              <a:t>Tributario</a:t>
            </a:r>
            <a:r>
              <a:rPr lang="en-US" sz="1707">
                <a:solidFill>
                  <a:srgbClr val="000000"/>
                </a:solidFill>
                <a:latin typeface="Arial Narrow"/>
                <a:ea typeface="+mn-lt"/>
                <a:cs typeface="+mn-lt"/>
              </a:rPr>
              <a:t> y el ERP para la </a:t>
            </a:r>
            <a:r>
              <a:rPr lang="en-US" sz="1707" err="1">
                <a:solidFill>
                  <a:srgbClr val="000000"/>
                </a:solidFill>
                <a:latin typeface="Arial Narrow"/>
                <a:ea typeface="+mn-lt"/>
                <a:cs typeface="+mn-lt"/>
              </a:rPr>
              <a:t>Secretaría</a:t>
            </a:r>
            <a:r>
              <a:rPr lang="en-US" sz="1707">
                <a:solidFill>
                  <a:srgbClr val="000000"/>
                </a:solidFill>
                <a:latin typeface="Arial Narrow"/>
                <a:ea typeface="+mn-lt"/>
                <a:cs typeface="+mn-lt"/>
              </a:rPr>
              <a:t> </a:t>
            </a:r>
            <a:r>
              <a:rPr lang="en-US" sz="1707" err="1">
                <a:solidFill>
                  <a:srgbClr val="000000"/>
                </a:solidFill>
                <a:latin typeface="Arial Narrow"/>
                <a:ea typeface="+mn-lt"/>
                <a:cs typeface="+mn-lt"/>
              </a:rPr>
              <a:t>Distrital</a:t>
            </a:r>
            <a:r>
              <a:rPr lang="en-US" sz="1707">
                <a:solidFill>
                  <a:srgbClr val="000000"/>
                </a:solidFill>
                <a:latin typeface="Arial Narrow"/>
                <a:ea typeface="+mn-lt"/>
                <a:cs typeface="+mn-lt"/>
              </a:rPr>
              <a:t> de Hacienda con el fin de </a:t>
            </a:r>
            <a:r>
              <a:rPr lang="en-US" sz="1707" err="1">
                <a:solidFill>
                  <a:srgbClr val="000000"/>
                </a:solidFill>
                <a:latin typeface="Arial Narrow"/>
                <a:ea typeface="+mn-lt"/>
                <a:cs typeface="+mn-lt"/>
              </a:rPr>
              <a:t>optimizar</a:t>
            </a:r>
            <a:r>
              <a:rPr lang="en-US" sz="1707">
                <a:solidFill>
                  <a:srgbClr val="000000"/>
                </a:solidFill>
                <a:latin typeface="Arial Narrow"/>
                <a:ea typeface="+mn-lt"/>
                <a:cs typeface="+mn-lt"/>
              </a:rPr>
              <a:t> los </a:t>
            </a:r>
            <a:r>
              <a:rPr lang="en-US" sz="1707" err="1">
                <a:solidFill>
                  <a:srgbClr val="000000"/>
                </a:solidFill>
                <a:latin typeface="Arial Narrow"/>
                <a:ea typeface="+mn-lt"/>
                <a:cs typeface="+mn-lt"/>
              </a:rPr>
              <a:t>procesos</a:t>
            </a:r>
            <a:r>
              <a:rPr lang="en-US" sz="1707">
                <a:solidFill>
                  <a:srgbClr val="000000"/>
                </a:solidFill>
                <a:latin typeface="Arial Narrow"/>
                <a:ea typeface="+mn-lt"/>
                <a:cs typeface="+mn-lt"/>
              </a:rPr>
              <a:t> de la </a:t>
            </a:r>
            <a:r>
              <a:rPr lang="en-US" sz="1707" err="1">
                <a:solidFill>
                  <a:srgbClr val="000000"/>
                </a:solidFill>
                <a:latin typeface="Arial Narrow"/>
                <a:ea typeface="+mn-lt"/>
                <a:cs typeface="+mn-lt"/>
              </a:rPr>
              <a:t>Entidad</a:t>
            </a:r>
            <a:r>
              <a:rPr lang="en-US" sz="1707">
                <a:solidFill>
                  <a:srgbClr val="000000"/>
                </a:solidFill>
                <a:latin typeface="Arial Narrow"/>
                <a:ea typeface="+mn-lt"/>
                <a:cs typeface="+mn-lt"/>
              </a:rPr>
              <a:t>.</a:t>
            </a:r>
            <a:endParaRPr lang="en-US" sz="1707">
              <a:solidFill>
                <a:srgbClr val="000000"/>
              </a:solidFill>
              <a:latin typeface="Arial Narrow"/>
            </a:endParaRPr>
          </a:p>
        </p:txBody>
      </p:sp>
      <p:sp>
        <p:nvSpPr>
          <p:cNvPr id="5" name="Rectangle: Rounded Corners 17">
            <a:extLst>
              <a:ext uri="{FF2B5EF4-FFF2-40B4-BE49-F238E27FC236}">
                <a16:creationId xmlns:a16="http://schemas.microsoft.com/office/drawing/2014/main" id="{3A6BA71F-BF5D-4372-BF23-4983338317D5}"/>
              </a:ext>
            </a:extLst>
          </p:cNvPr>
          <p:cNvSpPr/>
          <p:nvPr/>
        </p:nvSpPr>
        <p:spPr>
          <a:xfrm>
            <a:off x="506086" y="2338423"/>
            <a:ext cx="6186545" cy="3589765"/>
          </a:xfrm>
          <a:prstGeom prst="roundRect">
            <a:avLst/>
          </a:prstGeom>
          <a:solidFill>
            <a:schemeClr val="accent2">
              <a:lumMod val="20000"/>
              <a:lumOff val="8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just" defTabSz="433471"/>
            <a:endParaRPr lang="es-CO" sz="1600" b="1">
              <a:solidFill>
                <a:srgbClr val="000000"/>
              </a:solidFill>
              <a:ea typeface="Segoe UI"/>
              <a:cs typeface="Segoe UI"/>
            </a:endParaRPr>
          </a:p>
          <a:p>
            <a:pPr algn="just" defTabSz="433471"/>
            <a:endParaRPr lang="es-CO" sz="1600" b="1">
              <a:solidFill>
                <a:srgbClr val="000000"/>
              </a:solidFill>
              <a:ea typeface="Segoe UI"/>
              <a:cs typeface="Segoe UI"/>
            </a:endParaRPr>
          </a:p>
          <a:p>
            <a:pPr algn="just" defTabSz="433471"/>
            <a:r>
              <a:rPr lang="es-CO" sz="1600" b="1">
                <a:solidFill>
                  <a:srgbClr val="000000"/>
                </a:solidFill>
                <a:ea typeface="Segoe UI"/>
                <a:cs typeface="Segoe UI"/>
              </a:rPr>
              <a:t>Proceso:</a:t>
            </a:r>
            <a:r>
              <a:rPr lang="es-CO" sz="1600">
                <a:solidFill>
                  <a:srgbClr val="000000"/>
                </a:solidFill>
                <a:ea typeface="Segoe UI"/>
                <a:cs typeface="Segoe UI"/>
              </a:rPr>
              <a:t> Licitación Pública</a:t>
            </a:r>
            <a:r>
              <a:rPr lang="en-US" sz="1600">
                <a:solidFill>
                  <a:srgbClr val="000000"/>
                </a:solidFill>
                <a:ea typeface="Segoe UI"/>
                <a:cs typeface="Segoe UI"/>
              </a:rPr>
              <a:t>​, 5 </a:t>
            </a:r>
            <a:r>
              <a:rPr lang="en-US" sz="1600" err="1">
                <a:solidFill>
                  <a:srgbClr val="000000"/>
                </a:solidFill>
                <a:ea typeface="Segoe UI"/>
                <a:cs typeface="Segoe UI"/>
              </a:rPr>
              <a:t>proponentes</a:t>
            </a:r>
            <a:r>
              <a:rPr lang="en-US" sz="1600">
                <a:solidFill>
                  <a:srgbClr val="000000"/>
                </a:solidFill>
                <a:ea typeface="Segoe UI"/>
                <a:cs typeface="Segoe UI"/>
              </a:rPr>
              <a:t>.</a:t>
            </a:r>
          </a:p>
          <a:p>
            <a:pPr algn="just" defTabSz="433471"/>
            <a:r>
              <a:rPr lang="es-CO" sz="1600" b="1">
                <a:solidFill>
                  <a:srgbClr val="000000"/>
                </a:solidFill>
                <a:ea typeface="Segoe UI"/>
                <a:cs typeface="Segoe UI"/>
              </a:rPr>
              <a:t>Contratista: UNIÓN TEMPORAL CORE TRIBUTARIO SDH:​​</a:t>
            </a:r>
          </a:p>
          <a:p>
            <a:pPr algn="just" defTabSz="433471"/>
            <a:r>
              <a:rPr lang="es-CO" sz="1600">
                <a:solidFill>
                  <a:srgbClr val="000000"/>
                </a:solidFill>
                <a:ea typeface="Segoe UI"/>
                <a:cs typeface="Segoe UI"/>
              </a:rPr>
              <a:t>Informática El Corte Inglés S.A. Sucursal Colombia (55 % participación).​</a:t>
            </a:r>
            <a:r>
              <a:rPr lang="en-US" sz="1600">
                <a:solidFill>
                  <a:srgbClr val="000000"/>
                </a:solidFill>
                <a:ea typeface="Segoe UI"/>
                <a:cs typeface="Segoe UI"/>
              </a:rPr>
              <a:t>​</a:t>
            </a:r>
          </a:p>
          <a:p>
            <a:pPr algn="just" defTabSz="433471"/>
            <a:r>
              <a:rPr lang="es-CO" sz="1600">
                <a:solidFill>
                  <a:srgbClr val="000000"/>
                </a:solidFill>
                <a:ea typeface="Segoe UI"/>
                <a:cs typeface="Segoe UI"/>
              </a:rPr>
              <a:t>Sinergia de Negocio, Consultores S. de RL. de CV (45 % participación).</a:t>
            </a:r>
            <a:r>
              <a:rPr lang="en-US" sz="1600">
                <a:solidFill>
                  <a:srgbClr val="000000"/>
                </a:solidFill>
                <a:ea typeface="Segoe UI"/>
                <a:cs typeface="Segoe UI"/>
              </a:rPr>
              <a:t>​​</a:t>
            </a:r>
          </a:p>
          <a:p>
            <a:pPr algn="just" defTabSz="433471"/>
            <a:r>
              <a:rPr lang="es-CO" sz="1600">
                <a:solidFill>
                  <a:srgbClr val="000000"/>
                </a:solidFill>
                <a:ea typeface="Segoe UI"/>
                <a:cs typeface="Segoe UI"/>
              </a:rPr>
              <a:t>​</a:t>
            </a:r>
            <a:r>
              <a:rPr lang="en-US" sz="1600">
                <a:solidFill>
                  <a:srgbClr val="000000"/>
                </a:solidFill>
                <a:ea typeface="Segoe UI"/>
                <a:cs typeface="Segoe UI"/>
              </a:rPr>
              <a:t>​</a:t>
            </a:r>
          </a:p>
          <a:p>
            <a:pPr algn="just" defTabSz="433471"/>
            <a:r>
              <a:rPr lang="es-CO" sz="1600" b="1">
                <a:solidFill>
                  <a:srgbClr val="000000"/>
                </a:solidFill>
                <a:ea typeface="Segoe UI"/>
                <a:cs typeface="Segoe UI"/>
              </a:rPr>
              <a:t>Suscripción:</a:t>
            </a:r>
            <a:r>
              <a:rPr lang="es-CO" sz="1600">
                <a:solidFill>
                  <a:srgbClr val="000000"/>
                </a:solidFill>
                <a:ea typeface="Segoe UI"/>
                <a:cs typeface="Segoe UI"/>
              </a:rPr>
              <a:t> Diciembre 14 de 2017.</a:t>
            </a:r>
            <a:r>
              <a:rPr lang="en-US" sz="1600">
                <a:solidFill>
                  <a:srgbClr val="000000"/>
                </a:solidFill>
                <a:ea typeface="Segoe UI"/>
                <a:cs typeface="Segoe UI"/>
              </a:rPr>
              <a:t>​​</a:t>
            </a:r>
          </a:p>
          <a:p>
            <a:pPr algn="just" defTabSz="433471"/>
            <a:r>
              <a:rPr lang="es-CO" sz="1600" b="1">
                <a:solidFill>
                  <a:srgbClr val="000000"/>
                </a:solidFill>
                <a:ea typeface="Segoe UI"/>
                <a:cs typeface="Segoe UI"/>
              </a:rPr>
              <a:t>Inicio: </a:t>
            </a:r>
            <a:r>
              <a:rPr lang="es-CO" sz="1600">
                <a:solidFill>
                  <a:srgbClr val="000000"/>
                </a:solidFill>
                <a:ea typeface="Segoe UI"/>
                <a:cs typeface="Segoe UI"/>
              </a:rPr>
              <a:t>Diciembre 18 de  2017.​</a:t>
            </a:r>
            <a:r>
              <a:rPr lang="en-US" sz="1600">
                <a:solidFill>
                  <a:srgbClr val="000000"/>
                </a:solidFill>
                <a:ea typeface="Segoe UI"/>
                <a:cs typeface="Segoe UI"/>
              </a:rPr>
              <a:t>​</a:t>
            </a:r>
          </a:p>
          <a:p>
            <a:pPr algn="just" defTabSz="433471"/>
            <a:r>
              <a:rPr lang="es-CO" sz="1600" b="1">
                <a:solidFill>
                  <a:srgbClr val="000000"/>
                </a:solidFill>
                <a:ea typeface="Segoe UI"/>
                <a:cs typeface="Segoe UI"/>
              </a:rPr>
              <a:t>Terminación:</a:t>
            </a:r>
            <a:r>
              <a:rPr lang="es-CO" sz="1600">
                <a:solidFill>
                  <a:srgbClr val="000000"/>
                </a:solidFill>
                <a:ea typeface="Segoe UI"/>
                <a:cs typeface="Segoe UI"/>
              </a:rPr>
              <a:t> Mayo 31 de 2022.</a:t>
            </a:r>
            <a:r>
              <a:rPr lang="en-US" sz="1600">
                <a:solidFill>
                  <a:srgbClr val="000000"/>
                </a:solidFill>
                <a:ea typeface="Segoe UI"/>
                <a:cs typeface="Segoe UI"/>
              </a:rPr>
              <a:t>​</a:t>
            </a:r>
          </a:p>
          <a:p>
            <a:pPr algn="just" defTabSz="433471"/>
            <a:r>
              <a:rPr lang="es-CO" sz="1600" b="1">
                <a:solidFill>
                  <a:srgbClr val="000000"/>
                </a:solidFill>
                <a:ea typeface="Segoe UI"/>
                <a:cs typeface="Segoe UI"/>
              </a:rPr>
              <a:t>Fabricante de la Solución:</a:t>
            </a:r>
            <a:r>
              <a:rPr lang="es-CO" sz="1600">
                <a:solidFill>
                  <a:srgbClr val="000000"/>
                </a:solidFill>
                <a:ea typeface="Segoe UI"/>
                <a:cs typeface="Segoe UI"/>
              </a:rPr>
              <a:t> SAP-AG.​</a:t>
            </a:r>
            <a:r>
              <a:rPr lang="en-US" sz="1600">
                <a:solidFill>
                  <a:srgbClr val="000000"/>
                </a:solidFill>
                <a:ea typeface="Segoe UI"/>
                <a:cs typeface="Segoe UI"/>
              </a:rPr>
              <a:t>​</a:t>
            </a:r>
          </a:p>
          <a:p>
            <a:pPr algn="just" defTabSz="433471"/>
            <a:r>
              <a:rPr lang="es-CO" sz="1600" b="1">
                <a:solidFill>
                  <a:srgbClr val="000000"/>
                </a:solidFill>
                <a:ea typeface="Segoe UI"/>
                <a:cs typeface="Segoe UI"/>
              </a:rPr>
              <a:t>Valor Inicial: </a:t>
            </a:r>
            <a:r>
              <a:rPr lang="es-CO" sz="1600">
                <a:solidFill>
                  <a:srgbClr val="000000"/>
                </a:solidFill>
                <a:ea typeface="Segoe UI"/>
                <a:cs typeface="Segoe UI"/>
              </a:rPr>
              <a:t>$ 39.828.475.000</a:t>
            </a:r>
          </a:p>
          <a:p>
            <a:pPr algn="just" defTabSz="433471"/>
            <a:r>
              <a:rPr lang="es-CO" sz="1600" b="1">
                <a:solidFill>
                  <a:srgbClr val="000000"/>
                </a:solidFill>
                <a:ea typeface="Segoe UI"/>
                <a:cs typeface="Segoe UI"/>
              </a:rPr>
              <a:t>Valor Adición: </a:t>
            </a:r>
            <a:r>
              <a:rPr lang="es-CO" sz="1600">
                <a:solidFill>
                  <a:srgbClr val="000000"/>
                </a:solidFill>
                <a:ea typeface="Segoe UI"/>
                <a:cs typeface="Segoe UI"/>
              </a:rPr>
              <a:t>$13.409.998.292</a:t>
            </a:r>
          </a:p>
          <a:p>
            <a:pPr algn="just" defTabSz="433471"/>
            <a:r>
              <a:rPr lang="es-CO" sz="1600" b="1">
                <a:solidFill>
                  <a:srgbClr val="000000"/>
                </a:solidFill>
                <a:cs typeface="Segoe UI"/>
              </a:rPr>
              <a:t>Valor Total: </a:t>
            </a:r>
            <a:r>
              <a:rPr lang="es-CO" sz="1600">
                <a:solidFill>
                  <a:srgbClr val="000000"/>
                </a:solidFill>
                <a:cs typeface="Segoe UI"/>
              </a:rPr>
              <a:t>$53.238.473.292</a:t>
            </a:r>
          </a:p>
          <a:p>
            <a:pPr algn="just" defTabSz="433471"/>
            <a:endParaRPr lang="es-CO" sz="1707" b="1">
              <a:solidFill>
                <a:srgbClr val="000000"/>
              </a:solidFill>
              <a:latin typeface="Arial Narrow"/>
              <a:cs typeface="Segoe UI"/>
            </a:endParaRPr>
          </a:p>
          <a:p>
            <a:pPr algn="just" defTabSz="433471"/>
            <a:endParaRPr lang="en-US" sz="1707">
              <a:solidFill>
                <a:srgbClr val="000000"/>
              </a:solidFill>
              <a:latin typeface="Arial Narrow"/>
              <a:cs typeface="Segoe UI"/>
            </a:endParaRPr>
          </a:p>
        </p:txBody>
      </p:sp>
      <p:pic>
        <p:nvPicPr>
          <p:cNvPr id="6" name="Picture 8">
            <a:extLst>
              <a:ext uri="{FF2B5EF4-FFF2-40B4-BE49-F238E27FC236}">
                <a16:creationId xmlns:a16="http://schemas.microsoft.com/office/drawing/2014/main" id="{6E610C57-27F2-4789-85CE-9F2A5B8F65EB}"/>
              </a:ext>
            </a:extLst>
          </p:cNvPr>
          <p:cNvPicPr>
            <a:picLocks noChangeAspect="1"/>
          </p:cNvPicPr>
          <p:nvPr/>
        </p:nvPicPr>
        <p:blipFill rotWithShape="1">
          <a:blip r:embed="rId2"/>
          <a:srcRect l="25449"/>
          <a:stretch/>
        </p:blipFill>
        <p:spPr>
          <a:xfrm>
            <a:off x="6877574" y="1648206"/>
            <a:ext cx="5016043" cy="3771019"/>
          </a:xfrm>
          <a:prstGeom prst="roundRect">
            <a:avLst>
              <a:gd name="adj" fmla="val 5033"/>
            </a:avLst>
          </a:prstGeom>
        </p:spPr>
      </p:pic>
      <p:sp>
        <p:nvSpPr>
          <p:cNvPr id="7" name="Título 1">
            <a:extLst>
              <a:ext uri="{FF2B5EF4-FFF2-40B4-BE49-F238E27FC236}">
                <a16:creationId xmlns:a16="http://schemas.microsoft.com/office/drawing/2014/main" id="{0DAEBE77-7DC6-460B-8477-FFB27D1FABD7}"/>
              </a:ext>
            </a:extLst>
          </p:cNvPr>
          <p:cNvSpPr txBox="1">
            <a:spLocks/>
          </p:cNvSpPr>
          <p:nvPr/>
        </p:nvSpPr>
        <p:spPr>
          <a:xfrm>
            <a:off x="159912" y="108299"/>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r>
              <a:rPr lang="es-419" sz="2800" dirty="0">
                <a:solidFill>
                  <a:srgbClr val="C00000"/>
                </a:solidFill>
                <a:latin typeface="+mn-lt"/>
                <a:ea typeface="+mn-ea"/>
                <a:cs typeface="+mn-cs"/>
              </a:rPr>
              <a:t>BOGDATA </a:t>
            </a:r>
          </a:p>
          <a:p>
            <a:pPr algn="r"/>
            <a:r>
              <a:rPr lang="es-419" sz="2800" dirty="0">
                <a:solidFill>
                  <a:srgbClr val="C00000"/>
                </a:solidFill>
                <a:latin typeface="+mn-lt"/>
                <a:ea typeface="+mn-ea"/>
                <a:cs typeface="+mn-cs"/>
              </a:rPr>
              <a:t>Antecedentes – Información contractual</a:t>
            </a:r>
            <a:endParaRPr lang="es-419" sz="2000" dirty="0">
              <a:solidFill>
                <a:srgbClr val="C00000"/>
              </a:solidFill>
              <a:latin typeface="+mn-lt"/>
              <a:ea typeface="+mn-ea"/>
              <a:cs typeface="+mn-cs"/>
            </a:endParaRPr>
          </a:p>
        </p:txBody>
      </p:sp>
    </p:spTree>
    <p:extLst>
      <p:ext uri="{BB962C8B-B14F-4D97-AF65-F5344CB8AC3E}">
        <p14:creationId xmlns:p14="http://schemas.microsoft.com/office/powerpoint/2010/main" val="3009695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9B180485-40D3-460E-A348-BF9FAF41307D}"/>
              </a:ext>
            </a:extLst>
          </p:cNvPr>
          <p:cNvSpPr/>
          <p:nvPr/>
        </p:nvSpPr>
        <p:spPr>
          <a:xfrm>
            <a:off x="1126749" y="1089176"/>
            <a:ext cx="721642" cy="72425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2655" b="1">
                <a:solidFill>
                  <a:srgbClr val="000000">
                    <a:lumMod val="50000"/>
                    <a:lumOff val="50000"/>
                  </a:srgbClr>
                </a:solidFill>
                <a:latin typeface="Arial Narrow"/>
              </a:rPr>
              <a:t>E1</a:t>
            </a:r>
            <a:r>
              <a:rPr lang="es-CO" sz="1707">
                <a:solidFill>
                  <a:srgbClr val="000000">
                    <a:lumMod val="50000"/>
                    <a:lumOff val="50000"/>
                  </a:srgbClr>
                </a:solidFill>
                <a:latin typeface="Arial Narrow"/>
              </a:rPr>
              <a:t> </a:t>
            </a:r>
          </a:p>
          <a:p>
            <a:pPr algn="ctr" defTabSz="433471"/>
            <a:r>
              <a:rPr lang="es-CO" sz="1327">
                <a:solidFill>
                  <a:srgbClr val="000000">
                    <a:lumMod val="50000"/>
                    <a:lumOff val="50000"/>
                  </a:srgbClr>
                </a:solidFill>
                <a:latin typeface="Arial Narrow"/>
              </a:rPr>
              <a:t>(89)</a:t>
            </a:r>
          </a:p>
        </p:txBody>
      </p:sp>
      <p:sp>
        <p:nvSpPr>
          <p:cNvPr id="5" name="Rectángulo: esquinas redondeadas 4">
            <a:extLst>
              <a:ext uri="{FF2B5EF4-FFF2-40B4-BE49-F238E27FC236}">
                <a16:creationId xmlns:a16="http://schemas.microsoft.com/office/drawing/2014/main" id="{8F7A636A-A8E4-4288-AD37-B40287ED6A77}"/>
              </a:ext>
            </a:extLst>
          </p:cNvPr>
          <p:cNvSpPr/>
          <p:nvPr/>
        </p:nvSpPr>
        <p:spPr>
          <a:xfrm>
            <a:off x="1126749" y="2015097"/>
            <a:ext cx="721642" cy="7242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2655" b="1">
                <a:solidFill>
                  <a:srgbClr val="000000">
                    <a:lumMod val="50000"/>
                    <a:lumOff val="50000"/>
                  </a:srgbClr>
                </a:solidFill>
                <a:latin typeface="Arial Narrow"/>
              </a:rPr>
              <a:t>E2</a:t>
            </a:r>
            <a:r>
              <a:rPr lang="es-CO" sz="1707">
                <a:solidFill>
                  <a:srgbClr val="000000">
                    <a:lumMod val="50000"/>
                    <a:lumOff val="50000"/>
                  </a:srgbClr>
                </a:solidFill>
                <a:latin typeface="Arial Narrow"/>
              </a:rPr>
              <a:t> </a:t>
            </a:r>
          </a:p>
          <a:p>
            <a:pPr algn="ctr" defTabSz="433471"/>
            <a:r>
              <a:rPr lang="es-CO" sz="1327">
                <a:solidFill>
                  <a:srgbClr val="000000">
                    <a:lumMod val="50000"/>
                    <a:lumOff val="50000"/>
                  </a:srgbClr>
                </a:solidFill>
                <a:latin typeface="Arial Narrow"/>
              </a:rPr>
              <a:t>(36)</a:t>
            </a:r>
          </a:p>
        </p:txBody>
      </p:sp>
      <p:sp>
        <p:nvSpPr>
          <p:cNvPr id="6" name="Rectángulo: esquinas redondeadas 5">
            <a:extLst>
              <a:ext uri="{FF2B5EF4-FFF2-40B4-BE49-F238E27FC236}">
                <a16:creationId xmlns:a16="http://schemas.microsoft.com/office/drawing/2014/main" id="{BAF1C40C-B8E6-4FA2-9909-148FAE47F5C3}"/>
              </a:ext>
            </a:extLst>
          </p:cNvPr>
          <p:cNvSpPr/>
          <p:nvPr/>
        </p:nvSpPr>
        <p:spPr>
          <a:xfrm>
            <a:off x="1130975" y="2870885"/>
            <a:ext cx="721642" cy="72425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2655" b="1">
                <a:solidFill>
                  <a:prstClr val="white"/>
                </a:solidFill>
                <a:latin typeface="Arial Narrow"/>
              </a:rPr>
              <a:t>E3</a:t>
            </a:r>
            <a:r>
              <a:rPr lang="es-CO" sz="1707">
                <a:solidFill>
                  <a:srgbClr val="000000">
                    <a:lumMod val="50000"/>
                    <a:lumOff val="50000"/>
                  </a:srgbClr>
                </a:solidFill>
                <a:latin typeface="Arial Narrow"/>
              </a:rPr>
              <a:t> </a:t>
            </a:r>
          </a:p>
          <a:p>
            <a:pPr algn="ctr" defTabSz="433471"/>
            <a:r>
              <a:rPr lang="es-CO" sz="1327">
                <a:solidFill>
                  <a:prstClr val="white"/>
                </a:solidFill>
                <a:latin typeface="Arial Narrow"/>
              </a:rPr>
              <a:t>(5)</a:t>
            </a:r>
          </a:p>
        </p:txBody>
      </p:sp>
      <p:sp>
        <p:nvSpPr>
          <p:cNvPr id="7" name="Rectángulo: esquinas redondeadas 6">
            <a:extLst>
              <a:ext uri="{FF2B5EF4-FFF2-40B4-BE49-F238E27FC236}">
                <a16:creationId xmlns:a16="http://schemas.microsoft.com/office/drawing/2014/main" id="{DE152DB6-68F4-41F5-998E-645A076CCE26}"/>
              </a:ext>
            </a:extLst>
          </p:cNvPr>
          <p:cNvSpPr/>
          <p:nvPr/>
        </p:nvSpPr>
        <p:spPr>
          <a:xfrm>
            <a:off x="1130975" y="3770420"/>
            <a:ext cx="721642" cy="72425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2655" b="1">
                <a:solidFill>
                  <a:prstClr val="white"/>
                </a:solidFill>
                <a:latin typeface="Arial Narrow"/>
              </a:rPr>
              <a:t>E4</a:t>
            </a:r>
            <a:r>
              <a:rPr lang="es-CO" sz="1707">
                <a:solidFill>
                  <a:srgbClr val="000000">
                    <a:lumMod val="50000"/>
                    <a:lumOff val="50000"/>
                  </a:srgbClr>
                </a:solidFill>
                <a:latin typeface="Arial Narrow"/>
              </a:rPr>
              <a:t> </a:t>
            </a:r>
          </a:p>
          <a:p>
            <a:pPr algn="ctr" defTabSz="433471"/>
            <a:r>
              <a:rPr lang="es-CO" sz="1327">
                <a:solidFill>
                  <a:prstClr val="white"/>
                </a:solidFill>
                <a:latin typeface="Arial Narrow"/>
              </a:rPr>
              <a:t>(32)</a:t>
            </a:r>
          </a:p>
        </p:txBody>
      </p:sp>
      <p:sp>
        <p:nvSpPr>
          <p:cNvPr id="8" name="Rectángulo: esquinas redondeadas 7">
            <a:extLst>
              <a:ext uri="{FF2B5EF4-FFF2-40B4-BE49-F238E27FC236}">
                <a16:creationId xmlns:a16="http://schemas.microsoft.com/office/drawing/2014/main" id="{6F135A24-88C8-4C02-95D1-F4A27853BF93}"/>
              </a:ext>
            </a:extLst>
          </p:cNvPr>
          <p:cNvSpPr/>
          <p:nvPr/>
        </p:nvSpPr>
        <p:spPr>
          <a:xfrm>
            <a:off x="1177982" y="4717792"/>
            <a:ext cx="2503177" cy="72425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1517" b="1">
                <a:solidFill>
                  <a:srgbClr val="000000">
                    <a:lumMod val="75000"/>
                    <a:lumOff val="25000"/>
                  </a:srgbClr>
                </a:solidFill>
                <a:latin typeface="Arial Narrow"/>
              </a:rPr>
              <a:t>E1. Entidades del Distrito</a:t>
            </a:r>
            <a:r>
              <a:rPr lang="es-CO" sz="1517">
                <a:solidFill>
                  <a:srgbClr val="000000">
                    <a:lumMod val="75000"/>
                    <a:lumOff val="25000"/>
                  </a:srgbClr>
                </a:solidFill>
                <a:latin typeface="Arial Narrow"/>
              </a:rPr>
              <a:t> </a:t>
            </a:r>
          </a:p>
          <a:p>
            <a:pPr algn="ctr" defTabSz="433471"/>
            <a:r>
              <a:rPr lang="es-CO" sz="1327">
                <a:solidFill>
                  <a:srgbClr val="000000">
                    <a:lumMod val="50000"/>
                    <a:lumOff val="50000"/>
                  </a:srgbClr>
                </a:solidFill>
                <a:latin typeface="Arial Narrow"/>
              </a:rPr>
              <a:t>Consolidación + Plan de Cuentas</a:t>
            </a:r>
          </a:p>
        </p:txBody>
      </p:sp>
      <p:sp>
        <p:nvSpPr>
          <p:cNvPr id="9" name="Rectángulo: esquinas redondeadas 8">
            <a:extLst>
              <a:ext uri="{FF2B5EF4-FFF2-40B4-BE49-F238E27FC236}">
                <a16:creationId xmlns:a16="http://schemas.microsoft.com/office/drawing/2014/main" id="{837E2282-64B1-47BE-A1EA-1927E11E4D4B}"/>
              </a:ext>
            </a:extLst>
          </p:cNvPr>
          <p:cNvSpPr/>
          <p:nvPr/>
        </p:nvSpPr>
        <p:spPr>
          <a:xfrm>
            <a:off x="3729866" y="4717792"/>
            <a:ext cx="2062683" cy="724259"/>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lnSpc>
                <a:spcPct val="90000"/>
              </a:lnSpc>
            </a:pPr>
            <a:r>
              <a:rPr lang="es-CO" sz="1517" b="1">
                <a:solidFill>
                  <a:srgbClr val="000000">
                    <a:lumMod val="75000"/>
                    <a:lumOff val="25000"/>
                  </a:srgbClr>
                </a:solidFill>
                <a:latin typeface="Arial Narrow"/>
              </a:rPr>
              <a:t>E2. Generación de archivos de entrada</a:t>
            </a:r>
            <a:r>
              <a:rPr lang="es-CO" sz="1707" b="1">
                <a:solidFill>
                  <a:srgbClr val="000000">
                    <a:lumMod val="75000"/>
                    <a:lumOff val="25000"/>
                  </a:srgbClr>
                </a:solidFill>
                <a:latin typeface="Arial Narrow"/>
              </a:rPr>
              <a:t> </a:t>
            </a:r>
          </a:p>
          <a:p>
            <a:pPr algn="ctr" defTabSz="433471">
              <a:lnSpc>
                <a:spcPct val="90000"/>
              </a:lnSpc>
            </a:pPr>
            <a:r>
              <a:rPr lang="es-CO" sz="1327">
                <a:solidFill>
                  <a:prstClr val="white"/>
                </a:solidFill>
                <a:latin typeface="Arial Narrow"/>
              </a:rPr>
              <a:t>de Tesorería</a:t>
            </a:r>
          </a:p>
        </p:txBody>
      </p:sp>
      <p:sp>
        <p:nvSpPr>
          <p:cNvPr id="10" name="Rectángulo: esquinas redondeadas 9">
            <a:extLst>
              <a:ext uri="{FF2B5EF4-FFF2-40B4-BE49-F238E27FC236}">
                <a16:creationId xmlns:a16="http://schemas.microsoft.com/office/drawing/2014/main" id="{D2D5443E-5CE8-4DC8-AC10-B3E6308C31C4}"/>
              </a:ext>
            </a:extLst>
          </p:cNvPr>
          <p:cNvSpPr/>
          <p:nvPr/>
        </p:nvSpPr>
        <p:spPr>
          <a:xfrm>
            <a:off x="2978180" y="1125514"/>
            <a:ext cx="503762" cy="3369165"/>
          </a:xfrm>
          <a:prstGeom prst="roundRect">
            <a:avLst/>
          </a:prstGeom>
          <a:solidFill>
            <a:srgbClr val="FFC000"/>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433471"/>
            <a:r>
              <a:rPr lang="es-CO" sz="1707" b="1">
                <a:solidFill>
                  <a:srgbClr val="000000">
                    <a:lumMod val="75000"/>
                    <a:lumOff val="25000"/>
                  </a:srgbClr>
                </a:solidFill>
                <a:latin typeface="Arial Narrow"/>
              </a:rPr>
              <a:t>INTEROPERABILIDAD</a:t>
            </a:r>
          </a:p>
        </p:txBody>
      </p:sp>
      <p:sp>
        <p:nvSpPr>
          <p:cNvPr id="11" name="Rectángulo: esquinas redondeadas 10">
            <a:extLst>
              <a:ext uri="{FF2B5EF4-FFF2-40B4-BE49-F238E27FC236}">
                <a16:creationId xmlns:a16="http://schemas.microsoft.com/office/drawing/2014/main" id="{7744E270-6E88-4E18-836C-F75467D4CC59}"/>
              </a:ext>
            </a:extLst>
          </p:cNvPr>
          <p:cNvSpPr/>
          <p:nvPr/>
        </p:nvSpPr>
        <p:spPr>
          <a:xfrm>
            <a:off x="5875001" y="4689111"/>
            <a:ext cx="2062683" cy="72425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1517" b="1">
                <a:solidFill>
                  <a:srgbClr val="000000">
                    <a:lumMod val="75000"/>
                    <a:lumOff val="25000"/>
                  </a:srgbClr>
                </a:solidFill>
                <a:latin typeface="Arial Narrow"/>
              </a:rPr>
              <a:t>E3. Generación de archivos de entrada</a:t>
            </a:r>
            <a:r>
              <a:rPr lang="es-CO" sz="1707" b="1">
                <a:solidFill>
                  <a:srgbClr val="000000">
                    <a:lumMod val="75000"/>
                    <a:lumOff val="25000"/>
                  </a:srgbClr>
                </a:solidFill>
                <a:latin typeface="Arial Narrow"/>
              </a:rPr>
              <a:t> </a:t>
            </a:r>
          </a:p>
          <a:p>
            <a:pPr algn="ctr" defTabSz="433471"/>
            <a:r>
              <a:rPr lang="es-CO" sz="1327">
                <a:solidFill>
                  <a:prstClr val="white"/>
                </a:solidFill>
                <a:latin typeface="Arial Narrow"/>
              </a:rPr>
              <a:t>de Presupuesto</a:t>
            </a:r>
          </a:p>
        </p:txBody>
      </p:sp>
      <p:sp>
        <p:nvSpPr>
          <p:cNvPr id="12" name="Rectángulo: esquinas redondeadas 11">
            <a:extLst>
              <a:ext uri="{FF2B5EF4-FFF2-40B4-BE49-F238E27FC236}">
                <a16:creationId xmlns:a16="http://schemas.microsoft.com/office/drawing/2014/main" id="{FEC22AA3-EFA0-4C54-A5FF-3BCDF782D766}"/>
              </a:ext>
            </a:extLst>
          </p:cNvPr>
          <p:cNvSpPr/>
          <p:nvPr/>
        </p:nvSpPr>
        <p:spPr>
          <a:xfrm>
            <a:off x="8032968" y="4665459"/>
            <a:ext cx="2300576" cy="72425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r>
              <a:rPr lang="es-CO" sz="1517" b="1">
                <a:solidFill>
                  <a:schemeClr val="bg1"/>
                </a:solidFill>
                <a:latin typeface="Arial Narrow"/>
              </a:rPr>
              <a:t>E4. Generación de archivos de salida</a:t>
            </a:r>
            <a:endParaRPr lang="es-CO" sz="1707">
              <a:solidFill>
                <a:schemeClr val="bg1"/>
              </a:solidFill>
              <a:latin typeface="Arial Narrow"/>
            </a:endParaRPr>
          </a:p>
          <a:p>
            <a:pPr algn="ctr" defTabSz="433471"/>
            <a:r>
              <a:rPr lang="es-CO" sz="1327">
                <a:solidFill>
                  <a:prstClr val="white"/>
                </a:solidFill>
                <a:latin typeface="Arial Narrow"/>
              </a:rPr>
              <a:t>de Presupuesto / Tesorería</a:t>
            </a:r>
          </a:p>
        </p:txBody>
      </p:sp>
      <p:sp>
        <p:nvSpPr>
          <p:cNvPr id="13" name="Flecha: a la derecha 12">
            <a:extLst>
              <a:ext uri="{FF2B5EF4-FFF2-40B4-BE49-F238E27FC236}">
                <a16:creationId xmlns:a16="http://schemas.microsoft.com/office/drawing/2014/main" id="{598124D2-D4B1-42C8-9222-EAF2A752C68E}"/>
              </a:ext>
            </a:extLst>
          </p:cNvPr>
          <p:cNvSpPr/>
          <p:nvPr/>
        </p:nvSpPr>
        <p:spPr>
          <a:xfrm>
            <a:off x="2069660" y="1239739"/>
            <a:ext cx="721642" cy="422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endParaRPr lang="es-CO" sz="1707">
              <a:solidFill>
                <a:prstClr val="white"/>
              </a:solidFill>
              <a:latin typeface="Arial Narrow"/>
            </a:endParaRPr>
          </a:p>
        </p:txBody>
      </p:sp>
      <p:sp>
        <p:nvSpPr>
          <p:cNvPr id="14" name="Flecha: a la derecha 13">
            <a:extLst>
              <a:ext uri="{FF2B5EF4-FFF2-40B4-BE49-F238E27FC236}">
                <a16:creationId xmlns:a16="http://schemas.microsoft.com/office/drawing/2014/main" id="{6E0C2BBA-A8F7-435D-8479-8A6B3567A550}"/>
              </a:ext>
            </a:extLst>
          </p:cNvPr>
          <p:cNvSpPr/>
          <p:nvPr/>
        </p:nvSpPr>
        <p:spPr>
          <a:xfrm flipH="1">
            <a:off x="2007618" y="3886059"/>
            <a:ext cx="721641" cy="528064"/>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endParaRPr lang="es-CO" sz="1707">
              <a:solidFill>
                <a:prstClr val="white"/>
              </a:solidFill>
              <a:latin typeface="Arial Narrow"/>
            </a:endParaRPr>
          </a:p>
        </p:txBody>
      </p:sp>
      <p:sp>
        <p:nvSpPr>
          <p:cNvPr id="15" name="Flecha: a la derecha 14">
            <a:extLst>
              <a:ext uri="{FF2B5EF4-FFF2-40B4-BE49-F238E27FC236}">
                <a16:creationId xmlns:a16="http://schemas.microsoft.com/office/drawing/2014/main" id="{E9F3D22F-1296-4F2D-9292-F30163DB890F}"/>
              </a:ext>
            </a:extLst>
          </p:cNvPr>
          <p:cNvSpPr/>
          <p:nvPr/>
        </p:nvSpPr>
        <p:spPr>
          <a:xfrm>
            <a:off x="2069660" y="2109569"/>
            <a:ext cx="721642" cy="422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endParaRPr lang="es-CO" sz="1707">
              <a:solidFill>
                <a:prstClr val="white"/>
              </a:solidFill>
              <a:latin typeface="Arial Narrow"/>
            </a:endParaRPr>
          </a:p>
        </p:txBody>
      </p:sp>
      <p:sp>
        <p:nvSpPr>
          <p:cNvPr id="16" name="Flecha: a la derecha 15">
            <a:extLst>
              <a:ext uri="{FF2B5EF4-FFF2-40B4-BE49-F238E27FC236}">
                <a16:creationId xmlns:a16="http://schemas.microsoft.com/office/drawing/2014/main" id="{59EAB2C4-7B6F-4BBC-B2D0-E2727BC570CF}"/>
              </a:ext>
            </a:extLst>
          </p:cNvPr>
          <p:cNvSpPr/>
          <p:nvPr/>
        </p:nvSpPr>
        <p:spPr>
          <a:xfrm>
            <a:off x="2069660" y="2974410"/>
            <a:ext cx="721642" cy="422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endParaRPr lang="es-CO" sz="1707">
              <a:solidFill>
                <a:prstClr val="white"/>
              </a:solidFill>
              <a:latin typeface="Arial Narrow"/>
            </a:endParaRPr>
          </a:p>
        </p:txBody>
      </p:sp>
      <p:pic>
        <p:nvPicPr>
          <p:cNvPr id="17" name="Gráfico 16">
            <a:extLst>
              <a:ext uri="{FF2B5EF4-FFF2-40B4-BE49-F238E27FC236}">
                <a16:creationId xmlns:a16="http://schemas.microsoft.com/office/drawing/2014/main" id="{C386A8F6-1514-4983-AE39-FC2D4B36B3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99539" y="2141409"/>
            <a:ext cx="2862862" cy="1255324"/>
          </a:xfrm>
          <a:prstGeom prst="rect">
            <a:avLst/>
          </a:prstGeom>
        </p:spPr>
      </p:pic>
      <p:sp>
        <p:nvSpPr>
          <p:cNvPr id="18" name="Flecha: a la derecha 17">
            <a:extLst>
              <a:ext uri="{FF2B5EF4-FFF2-40B4-BE49-F238E27FC236}">
                <a16:creationId xmlns:a16="http://schemas.microsoft.com/office/drawing/2014/main" id="{27A4E89D-75EA-449E-A47B-E916C2269E26}"/>
              </a:ext>
            </a:extLst>
          </p:cNvPr>
          <p:cNvSpPr/>
          <p:nvPr/>
        </p:nvSpPr>
        <p:spPr>
          <a:xfrm>
            <a:off x="3668821" y="2460043"/>
            <a:ext cx="721642" cy="85035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33471"/>
            <a:endParaRPr lang="es-CO" sz="1707">
              <a:solidFill>
                <a:prstClr val="white"/>
              </a:solidFill>
              <a:latin typeface="Arial Narrow"/>
            </a:endParaRPr>
          </a:p>
        </p:txBody>
      </p:sp>
      <p:cxnSp>
        <p:nvCxnSpPr>
          <p:cNvPr id="19" name="Conector: angular 18">
            <a:extLst>
              <a:ext uri="{FF2B5EF4-FFF2-40B4-BE49-F238E27FC236}">
                <a16:creationId xmlns:a16="http://schemas.microsoft.com/office/drawing/2014/main" id="{6F7A499E-864D-49CD-A44B-A87C4F12EC5F}"/>
              </a:ext>
            </a:extLst>
          </p:cNvPr>
          <p:cNvCxnSpPr>
            <a:cxnSpLocks/>
            <a:stCxn id="17" idx="0"/>
            <a:endCxn id="21" idx="1"/>
          </p:cNvCxnSpPr>
          <p:nvPr/>
        </p:nvCxnSpPr>
        <p:spPr>
          <a:xfrm rot="5400000" flipH="1" flipV="1">
            <a:off x="6771745" y="975470"/>
            <a:ext cx="325165" cy="2006712"/>
          </a:xfrm>
          <a:prstGeom prst="bentConnector2">
            <a:avLst/>
          </a:prstGeom>
          <a:ln w="28575">
            <a:solidFill>
              <a:srgbClr val="3FA0A7"/>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a16="http://schemas.microsoft.com/office/drawing/2014/main" id="{FCDFC561-0DD2-4360-B8CA-A49B8848CA4B}"/>
              </a:ext>
            </a:extLst>
          </p:cNvPr>
          <p:cNvCxnSpPr>
            <a:cxnSpLocks/>
            <a:stCxn id="22" idx="2"/>
            <a:endCxn id="23" idx="2"/>
          </p:cNvCxnSpPr>
          <p:nvPr/>
        </p:nvCxnSpPr>
        <p:spPr>
          <a:xfrm rot="16200000" flipH="1">
            <a:off x="7727669" y="2975613"/>
            <a:ext cx="137349" cy="1502747"/>
          </a:xfrm>
          <a:prstGeom prst="bentConnector3">
            <a:avLst>
              <a:gd name="adj1" fmla="val 257808"/>
            </a:avLst>
          </a:prstGeom>
          <a:ln w="28575">
            <a:solidFill>
              <a:srgbClr val="3FA0A7"/>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21" name="Imagen 20" descr="Imagen que contiene texto, señal, dibujo&#10;&#10;Descripción generada automáticamente">
            <a:extLst>
              <a:ext uri="{FF2B5EF4-FFF2-40B4-BE49-F238E27FC236}">
                <a16:creationId xmlns:a16="http://schemas.microsoft.com/office/drawing/2014/main" id="{8843E370-5300-4311-8C93-B29A66FF7B65}"/>
              </a:ext>
            </a:extLst>
          </p:cNvPr>
          <p:cNvPicPr>
            <a:picLocks noChangeAspect="1"/>
          </p:cNvPicPr>
          <p:nvPr/>
        </p:nvPicPr>
        <p:blipFill>
          <a:blip r:embed="rId4">
            <a:grayscl/>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7937684" y="1291648"/>
            <a:ext cx="1049193" cy="1049193"/>
          </a:xfrm>
          <a:prstGeom prst="rect">
            <a:avLst/>
          </a:prstGeom>
        </p:spPr>
      </p:pic>
      <p:pic>
        <p:nvPicPr>
          <p:cNvPr id="22" name="Imagen 21">
            <a:extLst>
              <a:ext uri="{FF2B5EF4-FFF2-40B4-BE49-F238E27FC236}">
                <a16:creationId xmlns:a16="http://schemas.microsoft.com/office/drawing/2014/main" id="{5B45B47F-6C7E-4810-A498-E4364789E084}"/>
              </a:ext>
            </a:extLst>
          </p:cNvPr>
          <p:cNvPicPr>
            <a:picLocks noChangeAspect="1"/>
          </p:cNvPicPr>
          <p:nvPr/>
        </p:nvPicPr>
        <p:blipFill rotWithShape="1">
          <a:blip r:embed="rId6"/>
          <a:srcRect l="10088" t="38222" r="6267" b="34720"/>
          <a:stretch/>
        </p:blipFill>
        <p:spPr>
          <a:xfrm>
            <a:off x="6195127" y="3108506"/>
            <a:ext cx="1699684" cy="549806"/>
          </a:xfrm>
          <a:prstGeom prst="rect">
            <a:avLst/>
          </a:prstGeom>
        </p:spPr>
      </p:pic>
      <p:pic>
        <p:nvPicPr>
          <p:cNvPr id="23" name="Imagen 22" descr="Imagen que contiene texto, señal, dibujo&#10;&#10;Descripción generada automáticamente">
            <a:extLst>
              <a:ext uri="{FF2B5EF4-FFF2-40B4-BE49-F238E27FC236}">
                <a16:creationId xmlns:a16="http://schemas.microsoft.com/office/drawing/2014/main" id="{D73211E5-1A3E-4DAB-A96A-650D30034316}"/>
              </a:ext>
            </a:extLst>
          </p:cNvPr>
          <p:cNvPicPr>
            <a:picLocks noChangeAspect="1"/>
          </p:cNvPicPr>
          <p:nvPr/>
        </p:nvPicPr>
        <p:blipFill>
          <a:blip r:embed="rId7">
            <a:grayscl/>
          </a:blip>
          <a:stretch>
            <a:fillRect/>
          </a:stretch>
        </p:blipFill>
        <p:spPr>
          <a:xfrm>
            <a:off x="8023120" y="2746469"/>
            <a:ext cx="1049193" cy="1049193"/>
          </a:xfrm>
          <a:prstGeom prst="rect">
            <a:avLst/>
          </a:prstGeom>
        </p:spPr>
      </p:pic>
      <p:sp>
        <p:nvSpPr>
          <p:cNvPr id="24" name="CuadroTexto 23">
            <a:extLst>
              <a:ext uri="{FF2B5EF4-FFF2-40B4-BE49-F238E27FC236}">
                <a16:creationId xmlns:a16="http://schemas.microsoft.com/office/drawing/2014/main" id="{ABE454C0-BD85-4331-9973-17D83828A80B}"/>
              </a:ext>
            </a:extLst>
          </p:cNvPr>
          <p:cNvSpPr txBox="1"/>
          <p:nvPr/>
        </p:nvSpPr>
        <p:spPr>
          <a:xfrm>
            <a:off x="8676968" y="1311880"/>
            <a:ext cx="2124334" cy="355034"/>
          </a:xfrm>
          <a:prstGeom prst="rect">
            <a:avLst/>
          </a:prstGeom>
          <a:noFill/>
        </p:spPr>
        <p:txBody>
          <a:bodyPr wrap="square" rtlCol="0">
            <a:spAutoFit/>
          </a:bodyPr>
          <a:lstStyle/>
          <a:p>
            <a:pPr defTabSz="433471"/>
            <a:r>
              <a:rPr lang="es-CO" sz="1707">
                <a:solidFill>
                  <a:srgbClr val="3FA0A7"/>
                </a:solidFill>
                <a:latin typeface="Arial Narrow"/>
              </a:rPr>
              <a:t>	</a:t>
            </a:r>
            <a:r>
              <a:rPr lang="es-CO" sz="1517" b="1">
                <a:solidFill>
                  <a:srgbClr val="3FA0A7"/>
                </a:solidFill>
                <a:latin typeface="Arial Narrow"/>
              </a:rPr>
              <a:t>Usuarios SHD</a:t>
            </a:r>
          </a:p>
        </p:txBody>
      </p:sp>
      <p:sp>
        <p:nvSpPr>
          <p:cNvPr id="25" name="CuadroTexto 24">
            <a:extLst>
              <a:ext uri="{FF2B5EF4-FFF2-40B4-BE49-F238E27FC236}">
                <a16:creationId xmlns:a16="http://schemas.microsoft.com/office/drawing/2014/main" id="{44375B61-CB7F-4B58-913D-AABCAE469CA7}"/>
              </a:ext>
            </a:extLst>
          </p:cNvPr>
          <p:cNvSpPr txBox="1"/>
          <p:nvPr/>
        </p:nvSpPr>
        <p:spPr>
          <a:xfrm>
            <a:off x="9159000" y="1618716"/>
            <a:ext cx="1030074" cy="355034"/>
          </a:xfrm>
          <a:prstGeom prst="rect">
            <a:avLst/>
          </a:prstGeom>
          <a:noFill/>
        </p:spPr>
        <p:txBody>
          <a:bodyPr wrap="square" rtlCol="0">
            <a:spAutoFit/>
          </a:bodyPr>
          <a:lstStyle/>
          <a:p>
            <a:pPr defTabSz="433471"/>
            <a:r>
              <a:rPr lang="es-CO" sz="1707">
                <a:solidFill>
                  <a:srgbClr val="000000"/>
                </a:solidFill>
                <a:latin typeface="Arial Narrow"/>
              </a:rPr>
              <a:t>ERP</a:t>
            </a:r>
          </a:p>
        </p:txBody>
      </p:sp>
      <p:sp>
        <p:nvSpPr>
          <p:cNvPr id="26" name="CuadroTexto 25">
            <a:extLst>
              <a:ext uri="{FF2B5EF4-FFF2-40B4-BE49-F238E27FC236}">
                <a16:creationId xmlns:a16="http://schemas.microsoft.com/office/drawing/2014/main" id="{063635FE-D0A5-4C10-9C0C-7E341063EBEE}"/>
              </a:ext>
            </a:extLst>
          </p:cNvPr>
          <p:cNvSpPr txBox="1"/>
          <p:nvPr/>
        </p:nvSpPr>
        <p:spPr>
          <a:xfrm>
            <a:off x="9159000" y="2621604"/>
            <a:ext cx="2124334" cy="325795"/>
          </a:xfrm>
          <a:prstGeom prst="rect">
            <a:avLst/>
          </a:prstGeom>
          <a:noFill/>
        </p:spPr>
        <p:txBody>
          <a:bodyPr wrap="square" rtlCol="0">
            <a:spAutoFit/>
          </a:bodyPr>
          <a:lstStyle/>
          <a:p>
            <a:pPr defTabSz="433471"/>
            <a:r>
              <a:rPr lang="es-CO" sz="1517" b="1">
                <a:solidFill>
                  <a:srgbClr val="3FA0A7"/>
                </a:solidFill>
                <a:latin typeface="Arial Narrow"/>
              </a:rPr>
              <a:t>Usuarios del Distrito</a:t>
            </a:r>
          </a:p>
        </p:txBody>
      </p:sp>
      <p:sp>
        <p:nvSpPr>
          <p:cNvPr id="27" name="CuadroTexto 26">
            <a:extLst>
              <a:ext uri="{FF2B5EF4-FFF2-40B4-BE49-F238E27FC236}">
                <a16:creationId xmlns:a16="http://schemas.microsoft.com/office/drawing/2014/main" id="{4DF6F4AF-7B7E-4551-BC07-28338D5E4D8C}"/>
              </a:ext>
            </a:extLst>
          </p:cNvPr>
          <p:cNvSpPr txBox="1"/>
          <p:nvPr/>
        </p:nvSpPr>
        <p:spPr>
          <a:xfrm>
            <a:off x="9159002" y="2858426"/>
            <a:ext cx="1608551" cy="1143133"/>
          </a:xfrm>
          <a:prstGeom prst="rect">
            <a:avLst/>
          </a:prstGeom>
          <a:noFill/>
        </p:spPr>
        <p:txBody>
          <a:bodyPr wrap="square" rtlCol="0">
            <a:spAutoFit/>
          </a:bodyPr>
          <a:lstStyle/>
          <a:p>
            <a:pPr marL="270920" indent="-270920" defTabSz="433471">
              <a:buFont typeface="Arial" panose="020B0604020202020204" pitchFamily="34" charset="0"/>
              <a:buChar char="•"/>
            </a:pPr>
            <a:r>
              <a:rPr lang="es-CO" sz="1707">
                <a:solidFill>
                  <a:srgbClr val="000000"/>
                </a:solidFill>
                <a:latin typeface="Arial Narrow"/>
              </a:rPr>
              <a:t>Presupuesto</a:t>
            </a:r>
          </a:p>
          <a:p>
            <a:pPr marL="270920" indent="-270920" defTabSz="433471">
              <a:buFont typeface="Arial" panose="020B0604020202020204" pitchFamily="34" charset="0"/>
              <a:buChar char="•"/>
            </a:pPr>
            <a:r>
              <a:rPr lang="es-CO" sz="1707">
                <a:solidFill>
                  <a:srgbClr val="000000"/>
                </a:solidFill>
                <a:latin typeface="Arial Narrow"/>
              </a:rPr>
              <a:t>Tesorería</a:t>
            </a:r>
          </a:p>
          <a:p>
            <a:pPr marL="270920" indent="-270920" defTabSz="433471">
              <a:buFont typeface="Arial" panose="020B0604020202020204" pitchFamily="34" charset="0"/>
              <a:buChar char="•"/>
            </a:pPr>
            <a:r>
              <a:rPr lang="es-CO" sz="1707">
                <a:solidFill>
                  <a:srgbClr val="000000"/>
                </a:solidFill>
                <a:latin typeface="Arial Narrow"/>
              </a:rPr>
              <a:t>Contabilidad</a:t>
            </a:r>
          </a:p>
          <a:p>
            <a:pPr marL="270920" indent="-270920" defTabSz="433471">
              <a:buFont typeface="Arial" panose="020B0604020202020204" pitchFamily="34" charset="0"/>
              <a:buChar char="•"/>
            </a:pPr>
            <a:r>
              <a:rPr lang="es-CO" sz="1707">
                <a:solidFill>
                  <a:srgbClr val="000000"/>
                </a:solidFill>
                <a:latin typeface="Arial Narrow"/>
              </a:rPr>
              <a:t>Terceros</a:t>
            </a:r>
          </a:p>
        </p:txBody>
      </p:sp>
      <p:pic>
        <p:nvPicPr>
          <p:cNvPr id="28" name="Imagen 27">
            <a:extLst>
              <a:ext uri="{FF2B5EF4-FFF2-40B4-BE49-F238E27FC236}">
                <a16:creationId xmlns:a16="http://schemas.microsoft.com/office/drawing/2014/main" id="{E2BB5BC6-E48A-4552-BBB3-5F3C24578B62}"/>
              </a:ext>
            </a:extLst>
          </p:cNvPr>
          <p:cNvPicPr>
            <a:picLocks noChangeAspect="1"/>
          </p:cNvPicPr>
          <p:nvPr/>
        </p:nvPicPr>
        <p:blipFill rotWithShape="1">
          <a:blip r:embed="rId6"/>
          <a:srcRect l="10088" t="38222" r="6267" b="34720"/>
          <a:stretch/>
        </p:blipFill>
        <p:spPr>
          <a:xfrm>
            <a:off x="8023118" y="1519713"/>
            <a:ext cx="795986" cy="270895"/>
          </a:xfrm>
          <a:prstGeom prst="rect">
            <a:avLst/>
          </a:prstGeom>
        </p:spPr>
      </p:pic>
      <p:pic>
        <p:nvPicPr>
          <p:cNvPr id="29" name="Imagen 28">
            <a:extLst>
              <a:ext uri="{FF2B5EF4-FFF2-40B4-BE49-F238E27FC236}">
                <a16:creationId xmlns:a16="http://schemas.microsoft.com/office/drawing/2014/main" id="{60D8F632-533D-4C3A-AF4D-C145DCBD977F}"/>
              </a:ext>
            </a:extLst>
          </p:cNvPr>
          <p:cNvPicPr>
            <a:picLocks noChangeAspect="1"/>
          </p:cNvPicPr>
          <p:nvPr/>
        </p:nvPicPr>
        <p:blipFill rotWithShape="1">
          <a:blip r:embed="rId6"/>
          <a:srcRect l="10088" t="38222" r="6267" b="34720"/>
          <a:stretch/>
        </p:blipFill>
        <p:spPr>
          <a:xfrm>
            <a:off x="8085353" y="2914149"/>
            <a:ext cx="818657" cy="264815"/>
          </a:xfrm>
          <a:prstGeom prst="rect">
            <a:avLst/>
          </a:prstGeom>
        </p:spPr>
      </p:pic>
      <mc:AlternateContent xmlns:mc="http://schemas.openxmlformats.org/markup-compatibility/2006">
        <mc:Choice xmlns:p14="http://schemas.microsoft.com/office/powerpoint/2010/main" Requires="p14">
          <p:contentPart p14:bwMode="auto" r:id="rId8">
            <p14:nvContentPartPr>
              <p14:cNvPr id="30" name="Entrada de lápiz 29">
                <a:extLst>
                  <a:ext uri="{FF2B5EF4-FFF2-40B4-BE49-F238E27FC236}">
                    <a16:creationId xmlns:a16="http://schemas.microsoft.com/office/drawing/2014/main" id="{3751FD26-30C6-420E-8509-895DEFBFEAFF}"/>
                  </a:ext>
                </a:extLst>
              </p14:cNvPr>
              <p14:cNvContentPartPr/>
              <p14:nvPr/>
            </p14:nvContentPartPr>
            <p14:xfrm>
              <a:off x="3139056" y="4791047"/>
              <a:ext cx="11605" cy="21163"/>
            </p14:xfrm>
          </p:contentPart>
        </mc:Choice>
        <mc:Fallback>
          <p:pic>
            <p:nvPicPr>
              <p:cNvPr id="30" name="Entrada de lápiz 29">
                <a:extLst>
                  <a:ext uri="{FF2B5EF4-FFF2-40B4-BE49-F238E27FC236}">
                    <a16:creationId xmlns:a16="http://schemas.microsoft.com/office/drawing/2014/main" id="{3751FD26-30C6-420E-8509-895DEFBFEAFF}"/>
                  </a:ext>
                </a:extLst>
              </p:cNvPr>
              <p:cNvPicPr/>
              <p:nvPr/>
            </p:nvPicPr>
            <p:blipFill>
              <a:blip r:embed="rId9"/>
              <a:stretch>
                <a:fillRect/>
              </a:stretch>
            </p:blipFill>
            <p:spPr>
              <a:xfrm>
                <a:off x="3129990" y="4782080"/>
                <a:ext cx="29375" cy="38739"/>
              </a:xfrm>
              <a:prstGeom prst="rect">
                <a:avLst/>
              </a:prstGeom>
            </p:spPr>
          </p:pic>
        </mc:Fallback>
      </mc:AlternateContent>
      <p:sp>
        <p:nvSpPr>
          <p:cNvPr id="31" name="Título 1">
            <a:extLst>
              <a:ext uri="{FF2B5EF4-FFF2-40B4-BE49-F238E27FC236}">
                <a16:creationId xmlns:a16="http://schemas.microsoft.com/office/drawing/2014/main" id="{2445C8F5-72C3-4199-97B9-A9EE653ABE29}"/>
              </a:ext>
            </a:extLst>
          </p:cNvPr>
          <p:cNvSpPr txBox="1">
            <a:spLocks/>
          </p:cNvSpPr>
          <p:nvPr/>
        </p:nvSpPr>
        <p:spPr>
          <a:xfrm>
            <a:off x="159912" y="108299"/>
            <a:ext cx="11071785" cy="1144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accent1"/>
                </a:solidFill>
                <a:latin typeface="Gotham Rounded Medium" panose="02000000000000000000" pitchFamily="2" charset="0"/>
                <a:ea typeface="+mj-ea"/>
                <a:cs typeface="+mj-cs"/>
              </a:defRPr>
            </a:lvl1pPr>
          </a:lstStyle>
          <a:p>
            <a:pPr algn="r"/>
            <a:r>
              <a:rPr lang="es-419" sz="2800" dirty="0">
                <a:solidFill>
                  <a:srgbClr val="C00000"/>
                </a:solidFill>
                <a:latin typeface="+mn-lt"/>
                <a:ea typeface="+mn-ea"/>
                <a:cs typeface="+mn-cs"/>
              </a:rPr>
              <a:t>BOGDATA </a:t>
            </a:r>
          </a:p>
          <a:p>
            <a:pPr algn="r"/>
            <a:r>
              <a:rPr lang="es-419" sz="2800" dirty="0">
                <a:solidFill>
                  <a:srgbClr val="C00000"/>
                </a:solidFill>
                <a:latin typeface="+mn-lt"/>
                <a:ea typeface="+mn-ea"/>
                <a:cs typeface="+mn-cs"/>
              </a:rPr>
              <a:t>Avance – Articulación Distrital</a:t>
            </a:r>
            <a:endParaRPr lang="es-419" sz="2000" dirty="0">
              <a:solidFill>
                <a:srgbClr val="C00000"/>
              </a:solidFill>
              <a:latin typeface="+mn-lt"/>
              <a:ea typeface="+mn-ea"/>
              <a:cs typeface="+mn-cs"/>
            </a:endParaRPr>
          </a:p>
        </p:txBody>
      </p:sp>
    </p:spTree>
    <p:extLst>
      <p:ext uri="{BB962C8B-B14F-4D97-AF65-F5344CB8AC3E}">
        <p14:creationId xmlns:p14="http://schemas.microsoft.com/office/powerpoint/2010/main" val="22392319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pic>
        <p:nvPicPr>
          <p:cNvPr id="10" name="Imagen 9" descr="Un conjunto de letras negras en un fondo blanco&#10;&#10;Descripción generada automáticamente con confianza media">
            <a:extLst>
              <a:ext uri="{FF2B5EF4-FFF2-40B4-BE49-F238E27FC236}">
                <a16:creationId xmlns:a16="http://schemas.microsoft.com/office/drawing/2014/main" id="{623BF9EA-C87E-4465-98D0-16562F299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463" y="1560163"/>
            <a:ext cx="9950965" cy="4146235"/>
          </a:xfrm>
          <a:prstGeom prst="rect">
            <a:avLst/>
          </a:prstGeom>
        </p:spPr>
      </p:pic>
    </p:spTree>
    <p:extLst>
      <p:ext uri="{BB962C8B-B14F-4D97-AF65-F5344CB8AC3E}">
        <p14:creationId xmlns:p14="http://schemas.microsoft.com/office/powerpoint/2010/main" val="391783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212947" y="1051970"/>
            <a:ext cx="5469541" cy="38735"/>
            <a:chOff x="6212947" y="1051970"/>
            <a:chExt cx="5469541" cy="38735"/>
          </a:xfrm>
        </p:grpSpPr>
        <p:sp>
          <p:nvSpPr>
            <p:cNvPr id="3" name="object 3"/>
            <p:cNvSpPr/>
            <p:nvPr/>
          </p:nvSpPr>
          <p:spPr>
            <a:xfrm>
              <a:off x="8863723" y="1051970"/>
              <a:ext cx="2818765" cy="36830"/>
            </a:xfrm>
            <a:custGeom>
              <a:avLst/>
              <a:gdLst/>
              <a:ahLst/>
              <a:cxnLst/>
              <a:rect l="l" t="t" r="r" b="b"/>
              <a:pathLst>
                <a:path w="2818765" h="36830">
                  <a:moveTo>
                    <a:pt x="2818408" y="0"/>
                  </a:moveTo>
                  <a:lnTo>
                    <a:pt x="38991" y="0"/>
                  </a:lnTo>
                  <a:lnTo>
                    <a:pt x="0" y="36234"/>
                  </a:lnTo>
                  <a:lnTo>
                    <a:pt x="2791046" y="36234"/>
                  </a:lnTo>
                  <a:lnTo>
                    <a:pt x="2818408" y="0"/>
                  </a:lnTo>
                  <a:close/>
                </a:path>
              </a:pathLst>
            </a:custGeom>
            <a:solidFill>
              <a:srgbClr val="F9DD2C"/>
            </a:solidFill>
          </p:spPr>
          <p:txBody>
            <a:bodyPr wrap="square" lIns="0" tIns="0" rIns="0" bIns="0" rtlCol="0"/>
            <a:lstStyle/>
            <a:p>
              <a:endParaRPr/>
            </a:p>
          </p:txBody>
        </p:sp>
        <p:sp>
          <p:nvSpPr>
            <p:cNvPr id="4" name="object 4"/>
            <p:cNvSpPr/>
            <p:nvPr/>
          </p:nvSpPr>
          <p:spPr>
            <a:xfrm>
              <a:off x="7557827" y="1051970"/>
              <a:ext cx="1236345" cy="36830"/>
            </a:xfrm>
            <a:custGeom>
              <a:avLst/>
              <a:gdLst/>
              <a:ahLst/>
              <a:cxnLst/>
              <a:rect l="l" t="t" r="r" b="b"/>
              <a:pathLst>
                <a:path w="1236345" h="36830">
                  <a:moveTo>
                    <a:pt x="1235731" y="0"/>
                  </a:moveTo>
                  <a:lnTo>
                    <a:pt x="38991" y="0"/>
                  </a:lnTo>
                  <a:lnTo>
                    <a:pt x="0" y="36234"/>
                  </a:lnTo>
                  <a:lnTo>
                    <a:pt x="1208433" y="36234"/>
                  </a:lnTo>
                  <a:lnTo>
                    <a:pt x="1235731" y="0"/>
                  </a:lnTo>
                  <a:close/>
                </a:path>
              </a:pathLst>
            </a:custGeom>
            <a:solidFill>
              <a:srgbClr val="F6AE36"/>
            </a:solidFill>
          </p:spPr>
          <p:txBody>
            <a:bodyPr wrap="square" lIns="0" tIns="0" rIns="0" bIns="0" rtlCol="0"/>
            <a:lstStyle/>
            <a:p>
              <a:endParaRPr/>
            </a:p>
          </p:txBody>
        </p:sp>
        <p:sp>
          <p:nvSpPr>
            <p:cNvPr id="5" name="object 5"/>
            <p:cNvSpPr/>
            <p:nvPr/>
          </p:nvSpPr>
          <p:spPr>
            <a:xfrm>
              <a:off x="6824975" y="1051970"/>
              <a:ext cx="666750" cy="36830"/>
            </a:xfrm>
            <a:custGeom>
              <a:avLst/>
              <a:gdLst/>
              <a:ahLst/>
              <a:cxnLst/>
              <a:rect l="l" t="t" r="r" b="b"/>
              <a:pathLst>
                <a:path w="666750" h="36830">
                  <a:moveTo>
                    <a:pt x="666596" y="0"/>
                  </a:moveTo>
                  <a:lnTo>
                    <a:pt x="35082" y="0"/>
                  </a:lnTo>
                  <a:lnTo>
                    <a:pt x="0" y="36234"/>
                  </a:lnTo>
                  <a:lnTo>
                    <a:pt x="639299" y="36234"/>
                  </a:lnTo>
                  <a:lnTo>
                    <a:pt x="666596" y="0"/>
                  </a:lnTo>
                  <a:close/>
                </a:path>
              </a:pathLst>
            </a:custGeom>
            <a:solidFill>
              <a:srgbClr val="EA422C"/>
            </a:solidFill>
          </p:spPr>
          <p:txBody>
            <a:bodyPr wrap="square" lIns="0" tIns="0" rIns="0" bIns="0" rtlCol="0"/>
            <a:lstStyle/>
            <a:p>
              <a:endParaRPr/>
            </a:p>
          </p:txBody>
        </p:sp>
        <p:sp>
          <p:nvSpPr>
            <p:cNvPr id="6" name="object 6"/>
            <p:cNvSpPr/>
            <p:nvPr/>
          </p:nvSpPr>
          <p:spPr>
            <a:xfrm>
              <a:off x="6442946" y="1051970"/>
              <a:ext cx="331470" cy="36830"/>
            </a:xfrm>
            <a:custGeom>
              <a:avLst/>
              <a:gdLst/>
              <a:ahLst/>
              <a:cxnLst/>
              <a:rect l="l" t="t" r="r" b="b"/>
              <a:pathLst>
                <a:path w="331470" h="36830">
                  <a:moveTo>
                    <a:pt x="331343" y="0"/>
                  </a:moveTo>
                  <a:lnTo>
                    <a:pt x="38991" y="0"/>
                  </a:lnTo>
                  <a:lnTo>
                    <a:pt x="0" y="36234"/>
                  </a:lnTo>
                  <a:lnTo>
                    <a:pt x="300170" y="36234"/>
                  </a:lnTo>
                  <a:lnTo>
                    <a:pt x="331343" y="0"/>
                  </a:lnTo>
                  <a:close/>
                </a:path>
              </a:pathLst>
            </a:custGeom>
            <a:solidFill>
              <a:srgbClr val="C91E24"/>
            </a:solidFill>
          </p:spPr>
          <p:txBody>
            <a:bodyPr wrap="square" lIns="0" tIns="0" rIns="0" bIns="0" rtlCol="0"/>
            <a:lstStyle/>
            <a:p>
              <a:endParaRPr/>
            </a:p>
          </p:txBody>
        </p:sp>
        <p:sp>
          <p:nvSpPr>
            <p:cNvPr id="7" name="object 7"/>
            <p:cNvSpPr/>
            <p:nvPr/>
          </p:nvSpPr>
          <p:spPr>
            <a:xfrm>
              <a:off x="6212947" y="1051970"/>
              <a:ext cx="172085" cy="38735"/>
            </a:xfrm>
            <a:custGeom>
              <a:avLst/>
              <a:gdLst/>
              <a:ahLst/>
              <a:cxnLst/>
              <a:rect l="l" t="t" r="r" b="b"/>
              <a:pathLst>
                <a:path w="172085" h="38734">
                  <a:moveTo>
                    <a:pt x="171518" y="0"/>
                  </a:moveTo>
                  <a:lnTo>
                    <a:pt x="42880" y="0"/>
                  </a:lnTo>
                  <a:lnTo>
                    <a:pt x="0" y="36234"/>
                  </a:lnTo>
                  <a:lnTo>
                    <a:pt x="136430" y="38498"/>
                  </a:lnTo>
                  <a:lnTo>
                    <a:pt x="171518" y="0"/>
                  </a:lnTo>
                  <a:close/>
                </a:path>
              </a:pathLst>
            </a:custGeom>
            <a:solidFill>
              <a:srgbClr val="AA1C2D"/>
            </a:solidFill>
          </p:spPr>
          <p:txBody>
            <a:bodyPr wrap="square" lIns="0" tIns="0" rIns="0" bIns="0" rtlCol="0"/>
            <a:lstStyle/>
            <a:p>
              <a:endParaRPr/>
            </a:p>
          </p:txBody>
        </p:sp>
      </p:grpSp>
      <p:sp>
        <p:nvSpPr>
          <p:cNvPr id="8" name="object 8"/>
          <p:cNvSpPr txBox="1">
            <a:spLocks noGrp="1"/>
          </p:cNvSpPr>
          <p:nvPr>
            <p:ph type="title"/>
          </p:nvPr>
        </p:nvSpPr>
        <p:spPr>
          <a:xfrm>
            <a:off x="949161" y="3532942"/>
            <a:ext cx="4609465" cy="574675"/>
          </a:xfrm>
          <a:prstGeom prst="rect">
            <a:avLst/>
          </a:prstGeom>
        </p:spPr>
        <p:txBody>
          <a:bodyPr vert="horz" wrap="square" lIns="0" tIns="12700" rIns="0" bIns="0" rtlCol="0">
            <a:spAutoFit/>
          </a:bodyPr>
          <a:lstStyle/>
          <a:p>
            <a:pPr marL="12700">
              <a:lnSpc>
                <a:spcPct val="100000"/>
              </a:lnSpc>
              <a:spcBef>
                <a:spcPts val="100"/>
              </a:spcBef>
            </a:pPr>
            <a:r>
              <a:rPr sz="3600" b="1" spc="-10" err="1">
                <a:solidFill>
                  <a:schemeClr val="accent2">
                    <a:lumMod val="50000"/>
                  </a:schemeClr>
                </a:solidFill>
                <a:latin typeface="Calibri"/>
                <a:cs typeface="Calibri"/>
              </a:rPr>
              <a:t>Información</a:t>
            </a:r>
            <a:r>
              <a:rPr sz="3600" b="1">
                <a:solidFill>
                  <a:schemeClr val="accent2">
                    <a:lumMod val="50000"/>
                  </a:schemeClr>
                </a:solidFill>
                <a:latin typeface="Calibri"/>
                <a:cs typeface="Calibri"/>
              </a:rPr>
              <a:t> </a:t>
            </a:r>
            <a:r>
              <a:rPr sz="3600" b="1" spc="-20" err="1">
                <a:solidFill>
                  <a:schemeClr val="accent2">
                    <a:lumMod val="50000"/>
                  </a:schemeClr>
                </a:solidFill>
                <a:latin typeface="Calibri"/>
                <a:cs typeface="Calibri"/>
              </a:rPr>
              <a:t>corporativa</a:t>
            </a:r>
            <a:endParaRPr sz="3600" err="1">
              <a:solidFill>
                <a:schemeClr val="accent2">
                  <a:lumMod val="50000"/>
                </a:schemeClr>
              </a:solidFill>
              <a:latin typeface="Calibri"/>
              <a:cs typeface="Calibri"/>
            </a:endParaRPr>
          </a:p>
        </p:txBody>
      </p:sp>
      <p:pic>
        <p:nvPicPr>
          <p:cNvPr id="41" name="Imagen 40" descr="Texto, Pizarra&#10;&#10;Descripción generada automáticamente">
            <a:extLst>
              <a:ext uri="{FF2B5EF4-FFF2-40B4-BE49-F238E27FC236}">
                <a16:creationId xmlns:a16="http://schemas.microsoft.com/office/drawing/2014/main" id="{8D943C96-C239-42E2-9C97-83CDED913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9342" y="1299466"/>
            <a:ext cx="3171565" cy="1066409"/>
          </a:xfrm>
          <a:prstGeom prst="rect">
            <a:avLst/>
          </a:prstGeom>
        </p:spPr>
      </p:pic>
      <p:sp>
        <p:nvSpPr>
          <p:cNvPr id="9" name="Marcador de contenido 2">
            <a:extLst>
              <a:ext uri="{FF2B5EF4-FFF2-40B4-BE49-F238E27FC236}">
                <a16:creationId xmlns:a16="http://schemas.microsoft.com/office/drawing/2014/main" id="{1EE03482-91BB-4528-AC1B-D7E63F458A85}"/>
              </a:ext>
            </a:extLst>
          </p:cNvPr>
          <p:cNvSpPr txBox="1">
            <a:spLocks/>
          </p:cNvSpPr>
          <p:nvPr/>
        </p:nvSpPr>
        <p:spPr>
          <a:xfrm>
            <a:off x="6320731" y="3248022"/>
            <a:ext cx="5677897" cy="133961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a:solidFill>
                <a:srgbClr val="000000"/>
              </a:solidFill>
              <a:latin typeface="Calibri" panose="020F0502020204030204"/>
              <a:cs typeface="Calibri" panose="020F0502020204030204"/>
            </a:endParaRPr>
          </a:p>
          <a:p>
            <a:pPr lvl="1">
              <a:lnSpc>
                <a:spcPct val="70000"/>
              </a:lnSpc>
            </a:pPr>
            <a:r>
              <a:rPr lang="es-CO" sz="2800">
                <a:solidFill>
                  <a:srgbClr val="002060"/>
                </a:solidFill>
                <a:latin typeface="Century Gothic"/>
              </a:rPr>
              <a:t>Prioridades 2021</a:t>
            </a:r>
          </a:p>
          <a:p>
            <a:pPr lvl="1">
              <a:lnSpc>
                <a:spcPct val="70000"/>
              </a:lnSpc>
            </a:pPr>
            <a:endParaRPr lang="es-CO" sz="2000">
              <a:solidFill>
                <a:srgbClr val="002060"/>
              </a:solidFill>
              <a:latin typeface="Century Gothic"/>
              <a:ea typeface="+mn-lt"/>
              <a:cs typeface="+mn-lt"/>
            </a:endParaRPr>
          </a:p>
          <a:p>
            <a:pPr lvl="1"/>
            <a:endParaRPr lang="es-CO">
              <a:solidFill>
                <a:srgbClr val="000000"/>
              </a:solidFill>
              <a:latin typeface="Arial Narrow" panose="020B0606020202030204" pitchFamily="34" charset="0"/>
            </a:endParaRPr>
          </a:p>
        </p:txBody>
      </p:sp>
    </p:spTree>
    <p:extLst>
      <p:ext uri="{BB962C8B-B14F-4D97-AF65-F5344CB8AC3E}">
        <p14:creationId xmlns:p14="http://schemas.microsoft.com/office/powerpoint/2010/main" val="3428890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27"/>
          <p:cNvSpPr txBox="1">
            <a:spLocks noGrp="1"/>
          </p:cNvSpPr>
          <p:nvPr>
            <p:ph type="body" idx="4294967295"/>
          </p:nvPr>
        </p:nvSpPr>
        <p:spPr>
          <a:xfrm>
            <a:off x="1668279" y="1525011"/>
            <a:ext cx="9269171" cy="4752975"/>
          </a:xfrm>
          <a:prstGeom prst="rect">
            <a:avLst/>
          </a:prstGeom>
          <a:noFill/>
          <a:ln>
            <a:noFill/>
          </a:ln>
        </p:spPr>
        <p:txBody>
          <a:bodyPr spcFirstLastPara="1" wrap="square" lIns="91425" tIns="45700" rIns="91425" bIns="45700" anchor="t" anchorCtr="0">
            <a:noAutofit/>
          </a:bodyPr>
          <a:lstStyle/>
          <a:p>
            <a:pPr marL="457200" lvl="1" indent="0" algn="just" rtl="0">
              <a:lnSpc>
                <a:spcPct val="90000"/>
              </a:lnSpc>
              <a:spcBef>
                <a:spcPts val="0"/>
              </a:spcBef>
              <a:spcAft>
                <a:spcPts val="0"/>
              </a:spcAft>
              <a:buClr>
                <a:srgbClr val="C00000"/>
              </a:buClr>
              <a:buSzPts val="2400"/>
              <a:buNone/>
            </a:pPr>
            <a:r>
              <a:rPr lang="es-CO" b="1" dirty="0">
                <a:solidFill>
                  <a:srgbClr val="C00000"/>
                </a:solidFill>
                <a:latin typeface="Arial"/>
                <a:ea typeface="Arial"/>
                <a:cs typeface="Arial"/>
                <a:sym typeface="Arial"/>
              </a:rPr>
              <a:t>Rescate social y económico</a:t>
            </a:r>
            <a:r>
              <a:rPr lang="es-CO" dirty="0">
                <a:solidFill>
                  <a:srgbClr val="C00000"/>
                </a:solidFill>
                <a:latin typeface="Arial"/>
                <a:ea typeface="Arial"/>
                <a:cs typeface="Arial"/>
                <a:sym typeface="Arial"/>
              </a:rPr>
              <a:t>.</a:t>
            </a:r>
            <a:r>
              <a:rPr lang="es-CO" dirty="0">
                <a:solidFill>
                  <a:schemeClr val="dk1"/>
                </a:solidFill>
                <a:latin typeface="Arial"/>
                <a:ea typeface="Arial"/>
                <a:cs typeface="Arial"/>
                <a:sym typeface="Arial"/>
              </a:rPr>
              <a:t> </a:t>
            </a:r>
            <a:r>
              <a:rPr lang="es-CO" dirty="0">
                <a:solidFill>
                  <a:schemeClr val="tx1"/>
                </a:solidFill>
                <a:latin typeface="Arial"/>
                <a:ea typeface="Arial"/>
                <a:cs typeface="Arial"/>
                <a:sym typeface="Arial"/>
              </a:rPr>
              <a:t>Mejorar el empleo y los ingresos de las familias bogotanas en condición de pobreza y vulnerabilidad agravada por el tercer pico de la pandemia</a:t>
            </a:r>
            <a:r>
              <a:rPr lang="es-CO" dirty="0">
                <a:solidFill>
                  <a:schemeClr val="dk1"/>
                </a:solidFill>
                <a:latin typeface="Arial"/>
                <a:ea typeface="Arial"/>
                <a:cs typeface="Arial"/>
                <a:sym typeface="Arial"/>
              </a:rPr>
              <a:t>, así como recursos para garantizar el transporte público, como resultado de la baja ocupación por las medidas adoptadas para reducir los contagios.</a:t>
            </a:r>
            <a:endParaRPr dirty="0"/>
          </a:p>
          <a:p>
            <a:pPr marL="457200" lvl="1" indent="0" algn="l" rtl="0">
              <a:lnSpc>
                <a:spcPct val="90000"/>
              </a:lnSpc>
              <a:spcBef>
                <a:spcPts val="2300"/>
              </a:spcBef>
              <a:spcAft>
                <a:spcPts val="0"/>
              </a:spcAft>
              <a:buClr>
                <a:srgbClr val="7F7F7F"/>
              </a:buClr>
              <a:buSzPts val="2400"/>
              <a:buNone/>
            </a:pPr>
            <a:endParaRPr dirty="0">
              <a:solidFill>
                <a:schemeClr val="dk1"/>
              </a:solidFill>
              <a:latin typeface="Arial"/>
              <a:ea typeface="Arial"/>
              <a:cs typeface="Arial"/>
              <a:sym typeface="Arial"/>
            </a:endParaRPr>
          </a:p>
          <a:p>
            <a:pPr marL="457200" lvl="1" indent="0" algn="just" rtl="0">
              <a:lnSpc>
                <a:spcPct val="90000"/>
              </a:lnSpc>
              <a:spcBef>
                <a:spcPts val="2300"/>
              </a:spcBef>
              <a:spcAft>
                <a:spcPts val="0"/>
              </a:spcAft>
              <a:buClr>
                <a:srgbClr val="C00000"/>
              </a:buClr>
              <a:buSzPts val="2400"/>
              <a:buNone/>
            </a:pPr>
            <a:r>
              <a:rPr lang="es-CO" b="1" dirty="0">
                <a:solidFill>
                  <a:srgbClr val="C00000"/>
                </a:solidFill>
                <a:latin typeface="Arial"/>
                <a:ea typeface="Arial"/>
                <a:cs typeface="Arial"/>
                <a:sym typeface="Arial"/>
              </a:rPr>
              <a:t>Otras prioridades. </a:t>
            </a:r>
            <a:r>
              <a:rPr lang="es-CO" dirty="0">
                <a:solidFill>
                  <a:schemeClr val="dk1"/>
                </a:solidFill>
                <a:latin typeface="Arial"/>
                <a:ea typeface="Arial"/>
                <a:cs typeface="Arial"/>
                <a:sym typeface="Arial"/>
              </a:rPr>
              <a:t>Recursos para atender la gestión y las necesidades específicas de las entidades (Secretaría Distrital de Cultura, Catastro, Instituto Distrital de Participación y Acción Comunal —IDPAC—</a:t>
            </a:r>
            <a:r>
              <a:rPr lang="es-CO" dirty="0">
                <a:solidFill>
                  <a:srgbClr val="7F7F7F"/>
                </a:solidFill>
                <a:latin typeface="Arial"/>
                <a:ea typeface="Arial"/>
                <a:cs typeface="Arial"/>
                <a:sym typeface="Arial"/>
              </a:rPr>
              <a:t> </a:t>
            </a:r>
            <a:r>
              <a:rPr lang="es-CO" dirty="0">
                <a:solidFill>
                  <a:schemeClr val="dk1"/>
                </a:solidFill>
                <a:latin typeface="Arial"/>
                <a:ea typeface="Arial"/>
                <a:cs typeface="Arial"/>
                <a:sym typeface="Arial"/>
              </a:rPr>
              <a:t>y Atenea).</a:t>
            </a:r>
            <a:endParaRPr dirty="0"/>
          </a:p>
          <a:p>
            <a:pPr marL="457200" lvl="1" indent="0" algn="l" rtl="0">
              <a:lnSpc>
                <a:spcPct val="90000"/>
              </a:lnSpc>
              <a:spcBef>
                <a:spcPts val="2300"/>
              </a:spcBef>
              <a:spcAft>
                <a:spcPts val="0"/>
              </a:spcAft>
              <a:buClr>
                <a:srgbClr val="7F7F7F"/>
              </a:buClr>
              <a:buSzPts val="2800"/>
              <a:buNone/>
            </a:pPr>
            <a:endParaRPr sz="2800" dirty="0">
              <a:solidFill>
                <a:schemeClr val="dk1"/>
              </a:solidFill>
              <a:latin typeface="Calibri"/>
              <a:ea typeface="Calibri"/>
              <a:cs typeface="Calibri"/>
              <a:sym typeface="Calibri"/>
            </a:endParaRPr>
          </a:p>
        </p:txBody>
      </p:sp>
      <p:sp>
        <p:nvSpPr>
          <p:cNvPr id="727" name="Google Shape;727;p27"/>
          <p:cNvSpPr/>
          <p:nvPr/>
        </p:nvSpPr>
        <p:spPr>
          <a:xfrm>
            <a:off x="794471" y="410946"/>
            <a:ext cx="8697874" cy="53224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C00000"/>
              </a:buClr>
              <a:buSzPts val="2800"/>
              <a:buFont typeface="Calibri"/>
              <a:buNone/>
              <a:tabLst/>
              <a:defRPr/>
            </a:pPr>
            <a:r>
              <a:rPr kumimoji="0" lang="es-CO" sz="2800" b="1" i="0" u="none" strike="noStrike" kern="0" cap="none" spc="0" normalizeH="0" baseline="0" noProof="0">
                <a:ln>
                  <a:noFill/>
                </a:ln>
                <a:solidFill>
                  <a:srgbClr val="C00000"/>
                </a:solidFill>
                <a:effectLst/>
                <a:uLnTx/>
                <a:uFillTx/>
                <a:latin typeface="Calibri"/>
                <a:ea typeface="Calibri"/>
                <a:cs typeface="Calibri"/>
                <a:sym typeface="Calibri"/>
              </a:rPr>
              <a:t>Los grandes desafíos con la adición presupuestal de 2021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28" name="Google Shape;728;p27" descr="Aspiración con relleno sólido"/>
          <p:cNvPicPr preferRelativeResize="0"/>
          <p:nvPr/>
        </p:nvPicPr>
        <p:blipFill rotWithShape="1">
          <a:blip r:embed="rId3">
            <a:alphaModFix/>
          </a:blip>
          <a:srcRect/>
          <a:stretch/>
        </p:blipFill>
        <p:spPr>
          <a:xfrm>
            <a:off x="820078" y="1431859"/>
            <a:ext cx="1155524" cy="1155524"/>
          </a:xfrm>
          <a:prstGeom prst="rect">
            <a:avLst/>
          </a:prstGeom>
          <a:noFill/>
          <a:ln>
            <a:noFill/>
          </a:ln>
        </p:spPr>
      </p:pic>
      <p:pic>
        <p:nvPicPr>
          <p:cNvPr id="729" name="Google Shape;729;p27" descr="Ciudad con relleno sólido"/>
          <p:cNvPicPr preferRelativeResize="0"/>
          <p:nvPr/>
        </p:nvPicPr>
        <p:blipFill rotWithShape="1">
          <a:blip r:embed="rId4">
            <a:alphaModFix/>
          </a:blip>
          <a:srcRect/>
          <a:stretch/>
        </p:blipFill>
        <p:spPr>
          <a:xfrm>
            <a:off x="874749" y="4231573"/>
            <a:ext cx="1100762" cy="1100762"/>
          </a:xfrm>
          <a:prstGeom prst="rect">
            <a:avLst/>
          </a:prstGeom>
          <a:noFill/>
          <a:ln>
            <a:noFill/>
          </a:ln>
        </p:spPr>
      </p:pic>
    </p:spTree>
    <p:extLst>
      <p:ext uri="{BB962C8B-B14F-4D97-AF65-F5344CB8AC3E}">
        <p14:creationId xmlns:p14="http://schemas.microsoft.com/office/powerpoint/2010/main" val="301627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Conector recto 118">
            <a:extLst>
              <a:ext uri="{FF2B5EF4-FFF2-40B4-BE49-F238E27FC236}">
                <a16:creationId xmlns:a16="http://schemas.microsoft.com/office/drawing/2014/main" id="{EAF71F3F-828F-564C-A12E-3F3977040D8B}"/>
              </a:ext>
            </a:extLst>
          </p:cNvPr>
          <p:cNvCxnSpPr/>
          <p:nvPr/>
        </p:nvCxnSpPr>
        <p:spPr>
          <a:xfrm>
            <a:off x="624801" y="5312915"/>
            <a:ext cx="11411712" cy="0"/>
          </a:xfrm>
          <a:prstGeom prst="line">
            <a:avLst/>
          </a:prstGeom>
          <a:ln w="1905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08" name="Rectángulo redondeado 107">
            <a:extLst>
              <a:ext uri="{FF2B5EF4-FFF2-40B4-BE49-F238E27FC236}">
                <a16:creationId xmlns:a16="http://schemas.microsoft.com/office/drawing/2014/main" id="{ACC7E3E8-4C71-664C-B972-FC30B380C569}"/>
              </a:ext>
            </a:extLst>
          </p:cNvPr>
          <p:cNvSpPr/>
          <p:nvPr/>
        </p:nvSpPr>
        <p:spPr>
          <a:xfrm>
            <a:off x="5564800" y="799477"/>
            <a:ext cx="3103266" cy="801981"/>
          </a:xfrm>
          <a:prstGeom prst="roundRect">
            <a:avLst/>
          </a:prstGeom>
          <a:solidFill>
            <a:schemeClr val="bg1">
              <a:lumMod val="95000"/>
            </a:schemeClr>
          </a:solidFill>
          <a:ln>
            <a:solidFill>
              <a:srgbClr val="F9B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6" name="Rectángulo redondeado 105">
            <a:extLst>
              <a:ext uri="{FF2B5EF4-FFF2-40B4-BE49-F238E27FC236}">
                <a16:creationId xmlns:a16="http://schemas.microsoft.com/office/drawing/2014/main" id="{470AF34E-6ECA-6747-AE3A-5E41EF31B12A}"/>
              </a:ext>
            </a:extLst>
          </p:cNvPr>
          <p:cNvSpPr/>
          <p:nvPr/>
        </p:nvSpPr>
        <p:spPr>
          <a:xfrm>
            <a:off x="2514420" y="4921454"/>
            <a:ext cx="1859468" cy="770181"/>
          </a:xfrm>
          <a:prstGeom prst="roundRect">
            <a:avLst/>
          </a:prstGeom>
          <a:solidFill>
            <a:schemeClr val="bg1">
              <a:lumMod val="95000"/>
            </a:scheme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Gráfico 4">
            <a:extLst>
              <a:ext uri="{FF2B5EF4-FFF2-40B4-BE49-F238E27FC236}">
                <a16:creationId xmlns:a16="http://schemas.microsoft.com/office/drawing/2014/main" id="{970DD863-79BB-6649-951F-E7450B61A82C}"/>
              </a:ext>
            </a:extLst>
          </p:cNvPr>
          <p:cNvSpPr/>
          <p:nvPr/>
        </p:nvSpPr>
        <p:spPr>
          <a:xfrm>
            <a:off x="2197812" y="704762"/>
            <a:ext cx="2244385" cy="1571625"/>
          </a:xfrm>
          <a:custGeom>
            <a:avLst/>
            <a:gdLst>
              <a:gd name="connsiteX0" fmla="*/ 2535555 w 2714625"/>
              <a:gd name="connsiteY0" fmla="*/ 1571625 h 1571625"/>
              <a:gd name="connsiteX1" fmla="*/ 179070 w 2714625"/>
              <a:gd name="connsiteY1" fmla="*/ 1571625 h 1571625"/>
              <a:gd name="connsiteX2" fmla="*/ 0 w 2714625"/>
              <a:gd name="connsiteY2" fmla="*/ 1392555 h 1571625"/>
              <a:gd name="connsiteX3" fmla="*/ 0 w 2714625"/>
              <a:gd name="connsiteY3" fmla="*/ 179070 h 1571625"/>
              <a:gd name="connsiteX4" fmla="*/ 179070 w 2714625"/>
              <a:gd name="connsiteY4" fmla="*/ 0 h 1571625"/>
              <a:gd name="connsiteX5" fmla="*/ 2535555 w 2714625"/>
              <a:gd name="connsiteY5" fmla="*/ 0 h 1571625"/>
              <a:gd name="connsiteX6" fmla="*/ 2714625 w 2714625"/>
              <a:gd name="connsiteY6" fmla="*/ 179070 h 1571625"/>
              <a:gd name="connsiteX7" fmla="*/ 2714625 w 2714625"/>
              <a:gd name="connsiteY7" fmla="*/ 1392555 h 1571625"/>
              <a:gd name="connsiteX8" fmla="*/ 2535555 w 2714625"/>
              <a:gd name="connsiteY8" fmla="*/ 1571625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4625" h="1571625">
                <a:moveTo>
                  <a:pt x="2535555" y="1571625"/>
                </a:moveTo>
                <a:lnTo>
                  <a:pt x="179070" y="1571625"/>
                </a:lnTo>
                <a:cubicBezTo>
                  <a:pt x="80010" y="1571625"/>
                  <a:pt x="0" y="1491615"/>
                  <a:pt x="0" y="1392555"/>
                </a:cubicBezTo>
                <a:lnTo>
                  <a:pt x="0" y="179070"/>
                </a:lnTo>
                <a:cubicBezTo>
                  <a:pt x="0" y="80010"/>
                  <a:pt x="80010" y="0"/>
                  <a:pt x="179070" y="0"/>
                </a:cubicBezTo>
                <a:lnTo>
                  <a:pt x="2535555" y="0"/>
                </a:lnTo>
                <a:cubicBezTo>
                  <a:pt x="2634615" y="0"/>
                  <a:pt x="2714625" y="80010"/>
                  <a:pt x="2714625" y="179070"/>
                </a:cubicBezTo>
                <a:lnTo>
                  <a:pt x="2714625" y="1392555"/>
                </a:lnTo>
                <a:cubicBezTo>
                  <a:pt x="2714625" y="1491615"/>
                  <a:pt x="2634615" y="1571625"/>
                  <a:pt x="2535555" y="1571625"/>
                </a:cubicBezTo>
                <a:close/>
              </a:path>
            </a:pathLst>
          </a:custGeom>
          <a:solidFill>
            <a:schemeClr val="bg1">
              <a:lumMod val="95000"/>
            </a:schemeClr>
          </a:solidFill>
          <a:ln w="9525" cap="flat">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ráfico 4">
            <a:extLst>
              <a:ext uri="{FF2B5EF4-FFF2-40B4-BE49-F238E27FC236}">
                <a16:creationId xmlns:a16="http://schemas.microsoft.com/office/drawing/2014/main" id="{22D058C5-FFDD-0E47-ABA3-847409AC2036}"/>
              </a:ext>
            </a:extLst>
          </p:cNvPr>
          <p:cNvSpPr/>
          <p:nvPr/>
        </p:nvSpPr>
        <p:spPr>
          <a:xfrm>
            <a:off x="1431739" y="1879682"/>
            <a:ext cx="1362075" cy="638175"/>
          </a:xfrm>
          <a:custGeom>
            <a:avLst/>
            <a:gdLst>
              <a:gd name="connsiteX0" fmla="*/ 0 w 1362075"/>
              <a:gd name="connsiteY0" fmla="*/ 0 h 638175"/>
              <a:gd name="connsiteX1" fmla="*/ 1362075 w 1362075"/>
              <a:gd name="connsiteY1" fmla="*/ 0 h 638175"/>
              <a:gd name="connsiteX2" fmla="*/ 1362075 w 1362075"/>
              <a:gd name="connsiteY2" fmla="*/ 638175 h 638175"/>
              <a:gd name="connsiteX3" fmla="*/ 0 w 1362075"/>
              <a:gd name="connsiteY3" fmla="*/ 638175 h 638175"/>
            </a:gdLst>
            <a:ahLst/>
            <a:cxnLst>
              <a:cxn ang="0">
                <a:pos x="connsiteX0" y="connsiteY0"/>
              </a:cxn>
              <a:cxn ang="0">
                <a:pos x="connsiteX1" y="connsiteY1"/>
              </a:cxn>
              <a:cxn ang="0">
                <a:pos x="connsiteX2" y="connsiteY2"/>
              </a:cxn>
              <a:cxn ang="0">
                <a:pos x="connsiteX3" y="connsiteY3"/>
              </a:cxn>
            </a:cxnLst>
            <a:rect l="l" t="t" r="r" b="b"/>
            <a:pathLst>
              <a:path w="1362075" h="638175">
                <a:moveTo>
                  <a:pt x="0" y="0"/>
                </a:moveTo>
                <a:lnTo>
                  <a:pt x="1362075" y="0"/>
                </a:lnTo>
                <a:lnTo>
                  <a:pt x="1362075" y="638175"/>
                </a:lnTo>
                <a:lnTo>
                  <a:pt x="0" y="63817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ráfico 4">
            <a:extLst>
              <a:ext uri="{FF2B5EF4-FFF2-40B4-BE49-F238E27FC236}">
                <a16:creationId xmlns:a16="http://schemas.microsoft.com/office/drawing/2014/main" id="{A8699AD6-2331-4647-B6E2-5BAAE9ACB2F6}"/>
              </a:ext>
            </a:extLst>
          </p:cNvPr>
          <p:cNvSpPr txBox="1"/>
          <p:nvPr/>
        </p:nvSpPr>
        <p:spPr>
          <a:xfrm>
            <a:off x="2576983" y="858656"/>
            <a:ext cx="1498407" cy="472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75" b="0" i="0" u="none" strike="noStrike" kern="0" cap="none" spc="0" normalizeH="0" baseline="0" noProof="0">
                <a:ln>
                  <a:noFill/>
                </a:ln>
                <a:solidFill>
                  <a:srgbClr val="AA1C2E"/>
                </a:solidFill>
                <a:effectLst/>
                <a:uLnTx/>
                <a:uFillTx/>
                <a:latin typeface="MuseoSansCond-900"/>
                <a:cs typeface="Arial"/>
                <a:sym typeface="MuseoSansCond-900"/>
                <a:rtl val="0"/>
              </a:rPr>
              <a:t>$671.386</a:t>
            </a:r>
          </a:p>
        </p:txBody>
      </p:sp>
      <p:sp>
        <p:nvSpPr>
          <p:cNvPr id="15" name="Gráfico 4">
            <a:extLst>
              <a:ext uri="{FF2B5EF4-FFF2-40B4-BE49-F238E27FC236}">
                <a16:creationId xmlns:a16="http://schemas.microsoft.com/office/drawing/2014/main" id="{252E9B45-A97E-FE4B-84B6-F8615D0ED1B4}"/>
              </a:ext>
            </a:extLst>
          </p:cNvPr>
          <p:cNvSpPr txBox="1"/>
          <p:nvPr/>
        </p:nvSpPr>
        <p:spPr>
          <a:xfrm>
            <a:off x="2763205" y="1163635"/>
            <a:ext cx="1493556"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700" b="0" i="0" u="none" strike="noStrike" kern="0" cap="none" spc="0" normalizeH="0" baseline="0" noProof="0">
                <a:ln>
                  <a:noFill/>
                </a:ln>
                <a:solidFill>
                  <a:srgbClr val="AA1C2E"/>
                </a:solidFill>
                <a:effectLst/>
                <a:uLnTx/>
                <a:uFillTx/>
                <a:latin typeface="MuseoSansCond-900"/>
                <a:cs typeface="Arial"/>
                <a:sym typeface="MuseoSansCond-900"/>
                <a:rtl val="0"/>
              </a:rPr>
              <a:t>millones</a:t>
            </a:r>
          </a:p>
        </p:txBody>
      </p:sp>
      <p:sp>
        <p:nvSpPr>
          <p:cNvPr id="19" name="Gráfico 4">
            <a:extLst>
              <a:ext uri="{FF2B5EF4-FFF2-40B4-BE49-F238E27FC236}">
                <a16:creationId xmlns:a16="http://schemas.microsoft.com/office/drawing/2014/main" id="{519BD40A-0961-B842-BFA2-EDC0AC41A423}"/>
              </a:ext>
            </a:extLst>
          </p:cNvPr>
          <p:cNvSpPr/>
          <p:nvPr/>
        </p:nvSpPr>
        <p:spPr>
          <a:xfrm>
            <a:off x="4884646" y="3567451"/>
            <a:ext cx="933450" cy="382904"/>
          </a:xfrm>
          <a:custGeom>
            <a:avLst/>
            <a:gdLst>
              <a:gd name="connsiteX0" fmla="*/ 0 w 933450"/>
              <a:gd name="connsiteY0" fmla="*/ 0 h 382904"/>
              <a:gd name="connsiteX1" fmla="*/ 933450 w 933450"/>
              <a:gd name="connsiteY1" fmla="*/ 0 h 382904"/>
              <a:gd name="connsiteX2" fmla="*/ 933450 w 933450"/>
              <a:gd name="connsiteY2" fmla="*/ 382905 h 382904"/>
              <a:gd name="connsiteX3" fmla="*/ 0 w 933450"/>
              <a:gd name="connsiteY3" fmla="*/ 382905 h 382904"/>
            </a:gdLst>
            <a:ahLst/>
            <a:cxnLst>
              <a:cxn ang="0">
                <a:pos x="connsiteX0" y="connsiteY0"/>
              </a:cxn>
              <a:cxn ang="0">
                <a:pos x="connsiteX1" y="connsiteY1"/>
              </a:cxn>
              <a:cxn ang="0">
                <a:pos x="connsiteX2" y="connsiteY2"/>
              </a:cxn>
              <a:cxn ang="0">
                <a:pos x="connsiteX3" y="connsiteY3"/>
              </a:cxn>
            </a:cxnLst>
            <a:rect l="l" t="t" r="r" b="b"/>
            <a:pathLst>
              <a:path w="933450" h="382904">
                <a:moveTo>
                  <a:pt x="0" y="0"/>
                </a:moveTo>
                <a:lnTo>
                  <a:pt x="933450" y="0"/>
                </a:lnTo>
                <a:lnTo>
                  <a:pt x="933450" y="382905"/>
                </a:lnTo>
                <a:lnTo>
                  <a:pt x="0" y="38290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ráfico 4">
            <a:extLst>
              <a:ext uri="{FF2B5EF4-FFF2-40B4-BE49-F238E27FC236}">
                <a16:creationId xmlns:a16="http://schemas.microsoft.com/office/drawing/2014/main" id="{BF355B8C-13A8-A541-968A-57E1616C9431}"/>
              </a:ext>
            </a:extLst>
          </p:cNvPr>
          <p:cNvSpPr txBox="1"/>
          <p:nvPr/>
        </p:nvSpPr>
        <p:spPr>
          <a:xfrm>
            <a:off x="4889113" y="3475877"/>
            <a:ext cx="973455" cy="329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333333"/>
                </a:solidFill>
                <a:effectLst/>
                <a:uLnTx/>
                <a:uFillTx/>
                <a:latin typeface="MuseoSansCond-900"/>
                <a:cs typeface="Arial"/>
                <a:sym typeface="MuseoSansCond-900"/>
                <a:rtl val="0"/>
              </a:rPr>
              <a:t>$364.041 </a:t>
            </a:r>
          </a:p>
        </p:txBody>
      </p:sp>
      <p:sp>
        <p:nvSpPr>
          <p:cNvPr id="21" name="Gráfico 4">
            <a:extLst>
              <a:ext uri="{FF2B5EF4-FFF2-40B4-BE49-F238E27FC236}">
                <a16:creationId xmlns:a16="http://schemas.microsoft.com/office/drawing/2014/main" id="{96395822-59AD-3149-8F12-CAAEEBCC2295}"/>
              </a:ext>
            </a:extLst>
          </p:cNvPr>
          <p:cNvSpPr txBox="1"/>
          <p:nvPr/>
        </p:nvSpPr>
        <p:spPr>
          <a:xfrm>
            <a:off x="4919593" y="3699715"/>
            <a:ext cx="859154" cy="329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333333"/>
                </a:solidFill>
                <a:effectLst/>
                <a:uLnTx/>
                <a:uFillTx/>
                <a:latin typeface="MuseoSansCond-900"/>
                <a:cs typeface="Arial"/>
                <a:sym typeface="MuseoSansCond-900"/>
                <a:rtl val="0"/>
              </a:rPr>
              <a:t>millones</a:t>
            </a:r>
          </a:p>
        </p:txBody>
      </p:sp>
      <p:sp>
        <p:nvSpPr>
          <p:cNvPr id="42" name="Gráfico 4">
            <a:extLst>
              <a:ext uri="{FF2B5EF4-FFF2-40B4-BE49-F238E27FC236}">
                <a16:creationId xmlns:a16="http://schemas.microsoft.com/office/drawing/2014/main" id="{0ADBE6D3-97C6-6849-94CC-44D878962525}"/>
              </a:ext>
            </a:extLst>
          </p:cNvPr>
          <p:cNvSpPr/>
          <p:nvPr/>
        </p:nvSpPr>
        <p:spPr>
          <a:xfrm>
            <a:off x="4786313" y="4745163"/>
            <a:ext cx="1123950" cy="405765"/>
          </a:xfrm>
          <a:custGeom>
            <a:avLst/>
            <a:gdLst>
              <a:gd name="connsiteX0" fmla="*/ 0 w 1123950"/>
              <a:gd name="connsiteY0" fmla="*/ 0 h 405765"/>
              <a:gd name="connsiteX1" fmla="*/ 1123950 w 1123950"/>
              <a:gd name="connsiteY1" fmla="*/ 0 h 405765"/>
              <a:gd name="connsiteX2" fmla="*/ 1123950 w 1123950"/>
              <a:gd name="connsiteY2" fmla="*/ 405765 h 405765"/>
              <a:gd name="connsiteX3" fmla="*/ 0 w 1123950"/>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23950" h="405765">
                <a:moveTo>
                  <a:pt x="0" y="0"/>
                </a:moveTo>
                <a:lnTo>
                  <a:pt x="1123950" y="0"/>
                </a:lnTo>
                <a:lnTo>
                  <a:pt x="1123950" y="405765"/>
                </a:lnTo>
                <a:lnTo>
                  <a:pt x="0" y="40576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ráfico 4">
            <a:extLst>
              <a:ext uri="{FF2B5EF4-FFF2-40B4-BE49-F238E27FC236}">
                <a16:creationId xmlns:a16="http://schemas.microsoft.com/office/drawing/2014/main" id="{2FBCC8D5-BB5E-314C-B0FC-C463B85F4FF1}"/>
              </a:ext>
            </a:extLst>
          </p:cNvPr>
          <p:cNvSpPr txBox="1"/>
          <p:nvPr/>
        </p:nvSpPr>
        <p:spPr>
          <a:xfrm>
            <a:off x="4934166" y="4509873"/>
            <a:ext cx="91563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 En educación</a:t>
            </a:r>
          </a:p>
        </p:txBody>
      </p:sp>
      <p:grpSp>
        <p:nvGrpSpPr>
          <p:cNvPr id="4" name="Grupo 3">
            <a:extLst>
              <a:ext uri="{FF2B5EF4-FFF2-40B4-BE49-F238E27FC236}">
                <a16:creationId xmlns:a16="http://schemas.microsoft.com/office/drawing/2014/main" id="{7D63E03E-BE5E-9243-BB9F-99641936A640}"/>
              </a:ext>
            </a:extLst>
          </p:cNvPr>
          <p:cNvGrpSpPr/>
          <p:nvPr/>
        </p:nvGrpSpPr>
        <p:grpSpPr>
          <a:xfrm>
            <a:off x="729732" y="239635"/>
            <a:ext cx="1961630" cy="5324475"/>
            <a:chOff x="3285171" y="526732"/>
            <a:chExt cx="1450704" cy="5324475"/>
          </a:xfrm>
        </p:grpSpPr>
        <p:sp>
          <p:nvSpPr>
            <p:cNvPr id="6" name="Gráfico 4">
              <a:extLst>
                <a:ext uri="{FF2B5EF4-FFF2-40B4-BE49-F238E27FC236}">
                  <a16:creationId xmlns:a16="http://schemas.microsoft.com/office/drawing/2014/main" id="{A3D52237-62FA-CF45-B853-587380FD8C49}"/>
                </a:ext>
              </a:extLst>
            </p:cNvPr>
            <p:cNvSpPr/>
            <p:nvPr/>
          </p:nvSpPr>
          <p:spPr>
            <a:xfrm>
              <a:off x="3285172" y="526732"/>
              <a:ext cx="1333500" cy="1123950"/>
            </a:xfrm>
            <a:custGeom>
              <a:avLst/>
              <a:gdLst>
                <a:gd name="connsiteX0" fmla="*/ 0 w 1333500"/>
                <a:gd name="connsiteY0" fmla="*/ 1344930 h 1344930"/>
                <a:gd name="connsiteX1" fmla="*/ 0 w 1333500"/>
                <a:gd name="connsiteY1" fmla="*/ 63818 h 1344930"/>
                <a:gd name="connsiteX2" fmla="*/ 63818 w 1333500"/>
                <a:gd name="connsiteY2" fmla="*/ 0 h 1344930"/>
                <a:gd name="connsiteX3" fmla="*/ 1269683 w 1333500"/>
                <a:gd name="connsiteY3" fmla="*/ 0 h 1344930"/>
                <a:gd name="connsiteX4" fmla="*/ 1333500 w 1333500"/>
                <a:gd name="connsiteY4" fmla="*/ 63818 h 1344930"/>
                <a:gd name="connsiteX5" fmla="*/ 1333500 w 1333500"/>
                <a:gd name="connsiteY5" fmla="*/ 1344930 h 1344930"/>
                <a:gd name="connsiteX6" fmla="*/ 0 w 1333500"/>
                <a:gd name="connsiteY6" fmla="*/ 1344930 h 134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344930">
                  <a:moveTo>
                    <a:pt x="0" y="1344930"/>
                  </a:moveTo>
                  <a:lnTo>
                    <a:pt x="0" y="63818"/>
                  </a:lnTo>
                  <a:cubicBezTo>
                    <a:pt x="0" y="28575"/>
                    <a:pt x="28575" y="0"/>
                    <a:pt x="63818" y="0"/>
                  </a:cubicBezTo>
                  <a:lnTo>
                    <a:pt x="1269683" y="0"/>
                  </a:lnTo>
                  <a:cubicBezTo>
                    <a:pt x="1304925" y="0"/>
                    <a:pt x="1333500" y="28575"/>
                    <a:pt x="1333500" y="63818"/>
                  </a:cubicBezTo>
                  <a:lnTo>
                    <a:pt x="1333500" y="1344930"/>
                  </a:lnTo>
                  <a:lnTo>
                    <a:pt x="0" y="1344930"/>
                  </a:lnTo>
                  <a:close/>
                </a:path>
              </a:pathLst>
            </a:custGeom>
            <a:solidFill>
              <a:srgbClr val="EA42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ráfico 4">
              <a:extLst>
                <a:ext uri="{FF2B5EF4-FFF2-40B4-BE49-F238E27FC236}">
                  <a16:creationId xmlns:a16="http://schemas.microsoft.com/office/drawing/2014/main" id="{D9466E67-57A1-3142-8D95-BD0BCE51E50C}"/>
                </a:ext>
              </a:extLst>
            </p:cNvPr>
            <p:cNvSpPr/>
            <p:nvPr/>
          </p:nvSpPr>
          <p:spPr>
            <a:xfrm>
              <a:off x="3285172" y="1640052"/>
              <a:ext cx="1333499" cy="1188320"/>
            </a:xfrm>
            <a:custGeom>
              <a:avLst/>
              <a:gdLst>
                <a:gd name="connsiteX0" fmla="*/ 0 w 1333499"/>
                <a:gd name="connsiteY0" fmla="*/ 0 h 1344930"/>
                <a:gd name="connsiteX1" fmla="*/ 1333500 w 1333499"/>
                <a:gd name="connsiteY1" fmla="*/ 0 h 1344930"/>
                <a:gd name="connsiteX2" fmla="*/ 1333500 w 1333499"/>
                <a:gd name="connsiteY2" fmla="*/ 1344930 h 1344930"/>
                <a:gd name="connsiteX3" fmla="*/ 0 w 1333499"/>
                <a:gd name="connsiteY3" fmla="*/ 1344930 h 1344930"/>
              </a:gdLst>
              <a:ahLst/>
              <a:cxnLst>
                <a:cxn ang="0">
                  <a:pos x="connsiteX0" y="connsiteY0"/>
                </a:cxn>
                <a:cxn ang="0">
                  <a:pos x="connsiteX1" y="connsiteY1"/>
                </a:cxn>
                <a:cxn ang="0">
                  <a:pos x="connsiteX2" y="connsiteY2"/>
                </a:cxn>
                <a:cxn ang="0">
                  <a:pos x="connsiteX3" y="connsiteY3"/>
                </a:cxn>
              </a:cxnLst>
              <a:rect l="l" t="t" r="r" b="b"/>
              <a:pathLst>
                <a:path w="1333499" h="1344930">
                  <a:moveTo>
                    <a:pt x="0" y="0"/>
                  </a:moveTo>
                  <a:lnTo>
                    <a:pt x="1333500" y="0"/>
                  </a:lnTo>
                  <a:lnTo>
                    <a:pt x="1333500" y="1344930"/>
                  </a:lnTo>
                  <a:lnTo>
                    <a:pt x="0" y="1344930"/>
                  </a:lnTo>
                  <a:close/>
                </a:path>
              </a:pathLst>
            </a:custGeom>
            <a:solidFill>
              <a:srgbClr val="EC62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ráfico 4">
              <a:extLst>
                <a:ext uri="{FF2B5EF4-FFF2-40B4-BE49-F238E27FC236}">
                  <a16:creationId xmlns:a16="http://schemas.microsoft.com/office/drawing/2014/main" id="{6E729C8A-BAB9-7641-9C63-9B3FEA344E20}"/>
                </a:ext>
              </a:extLst>
            </p:cNvPr>
            <p:cNvSpPr/>
            <p:nvPr/>
          </p:nvSpPr>
          <p:spPr>
            <a:xfrm>
              <a:off x="3285171" y="2826419"/>
              <a:ext cx="1333499" cy="1122133"/>
            </a:xfrm>
            <a:custGeom>
              <a:avLst/>
              <a:gdLst>
                <a:gd name="connsiteX0" fmla="*/ 0 w 1333499"/>
                <a:gd name="connsiteY0" fmla="*/ 0 h 1344930"/>
                <a:gd name="connsiteX1" fmla="*/ 1333500 w 1333499"/>
                <a:gd name="connsiteY1" fmla="*/ 0 h 1344930"/>
                <a:gd name="connsiteX2" fmla="*/ 1333500 w 1333499"/>
                <a:gd name="connsiteY2" fmla="*/ 1344930 h 1344930"/>
                <a:gd name="connsiteX3" fmla="*/ 0 w 1333499"/>
                <a:gd name="connsiteY3" fmla="*/ 1344930 h 1344930"/>
              </a:gdLst>
              <a:ahLst/>
              <a:cxnLst>
                <a:cxn ang="0">
                  <a:pos x="connsiteX0" y="connsiteY0"/>
                </a:cxn>
                <a:cxn ang="0">
                  <a:pos x="connsiteX1" y="connsiteY1"/>
                </a:cxn>
                <a:cxn ang="0">
                  <a:pos x="connsiteX2" y="connsiteY2"/>
                </a:cxn>
                <a:cxn ang="0">
                  <a:pos x="connsiteX3" y="connsiteY3"/>
                </a:cxn>
              </a:cxnLst>
              <a:rect l="l" t="t" r="r" b="b"/>
              <a:pathLst>
                <a:path w="1333499" h="1344930">
                  <a:moveTo>
                    <a:pt x="0" y="0"/>
                  </a:moveTo>
                  <a:lnTo>
                    <a:pt x="1333500" y="0"/>
                  </a:lnTo>
                  <a:lnTo>
                    <a:pt x="1333500" y="1344930"/>
                  </a:lnTo>
                  <a:lnTo>
                    <a:pt x="0" y="1344930"/>
                  </a:lnTo>
                  <a:close/>
                </a:path>
              </a:pathLst>
            </a:custGeom>
            <a:solidFill>
              <a:srgbClr val="EF86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ráfico 4">
              <a:extLst>
                <a:ext uri="{FF2B5EF4-FFF2-40B4-BE49-F238E27FC236}">
                  <a16:creationId xmlns:a16="http://schemas.microsoft.com/office/drawing/2014/main" id="{BF8C38ED-CA34-524D-BE43-478472C7FA36}"/>
                </a:ext>
              </a:extLst>
            </p:cNvPr>
            <p:cNvSpPr/>
            <p:nvPr/>
          </p:nvSpPr>
          <p:spPr>
            <a:xfrm>
              <a:off x="3286224" y="3948552"/>
              <a:ext cx="1333500" cy="1100010"/>
            </a:xfrm>
            <a:custGeom>
              <a:avLst/>
              <a:gdLst>
                <a:gd name="connsiteX0" fmla="*/ 0 w 1333500"/>
                <a:gd name="connsiteY0" fmla="*/ 1216343 h 1344930"/>
                <a:gd name="connsiteX1" fmla="*/ 0 w 1333500"/>
                <a:gd name="connsiteY1" fmla="*/ 0 h 1344930"/>
                <a:gd name="connsiteX2" fmla="*/ 1333500 w 1333500"/>
                <a:gd name="connsiteY2" fmla="*/ 0 h 1344930"/>
                <a:gd name="connsiteX3" fmla="*/ 1333500 w 1333500"/>
                <a:gd name="connsiteY3" fmla="*/ 1217295 h 1344930"/>
                <a:gd name="connsiteX4" fmla="*/ 1205865 w 1333500"/>
                <a:gd name="connsiteY4" fmla="*/ 1344930 h 1344930"/>
                <a:gd name="connsiteX5" fmla="*/ 127635 w 1333500"/>
                <a:gd name="connsiteY5" fmla="*/ 1344930 h 1344930"/>
                <a:gd name="connsiteX6" fmla="*/ 0 w 1333500"/>
                <a:gd name="connsiteY6" fmla="*/ 1216343 h 134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3500" h="1344930">
                  <a:moveTo>
                    <a:pt x="0" y="1216343"/>
                  </a:moveTo>
                  <a:lnTo>
                    <a:pt x="0" y="0"/>
                  </a:lnTo>
                  <a:lnTo>
                    <a:pt x="1333500" y="0"/>
                  </a:lnTo>
                  <a:lnTo>
                    <a:pt x="1333500" y="1217295"/>
                  </a:lnTo>
                  <a:cubicBezTo>
                    <a:pt x="1333500" y="1287780"/>
                    <a:pt x="1276350" y="1344930"/>
                    <a:pt x="1205865" y="1344930"/>
                  </a:cubicBezTo>
                  <a:lnTo>
                    <a:pt x="127635" y="1344930"/>
                  </a:lnTo>
                  <a:cubicBezTo>
                    <a:pt x="57150" y="1343977"/>
                    <a:pt x="0" y="1286827"/>
                    <a:pt x="0" y="1216343"/>
                  </a:cubicBezTo>
                  <a:close/>
                </a:path>
              </a:pathLst>
            </a:custGeom>
            <a:solidFill>
              <a:srgbClr val="F7A6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ráfico 4">
              <a:extLst>
                <a:ext uri="{FF2B5EF4-FFF2-40B4-BE49-F238E27FC236}">
                  <a16:creationId xmlns:a16="http://schemas.microsoft.com/office/drawing/2014/main" id="{33C6E52D-1AD4-D148-BB88-9F7771D902E4}"/>
                </a:ext>
              </a:extLst>
            </p:cNvPr>
            <p:cNvSpPr/>
            <p:nvPr/>
          </p:nvSpPr>
          <p:spPr>
            <a:xfrm>
              <a:off x="3792348" y="1617676"/>
              <a:ext cx="314325" cy="157162"/>
            </a:xfrm>
            <a:custGeom>
              <a:avLst/>
              <a:gdLst>
                <a:gd name="connsiteX0" fmla="*/ 314325 w 314325"/>
                <a:gd name="connsiteY0" fmla="*/ 0 h 157162"/>
                <a:gd name="connsiteX1" fmla="*/ 157163 w 314325"/>
                <a:gd name="connsiteY1" fmla="*/ 157163 h 157162"/>
                <a:gd name="connsiteX2" fmla="*/ 0 w 314325"/>
                <a:gd name="connsiteY2" fmla="*/ 0 h 157162"/>
              </a:gdLst>
              <a:ahLst/>
              <a:cxnLst>
                <a:cxn ang="0">
                  <a:pos x="connsiteX0" y="connsiteY0"/>
                </a:cxn>
                <a:cxn ang="0">
                  <a:pos x="connsiteX1" y="connsiteY1"/>
                </a:cxn>
                <a:cxn ang="0">
                  <a:pos x="connsiteX2" y="connsiteY2"/>
                </a:cxn>
              </a:cxnLst>
              <a:rect l="l" t="t" r="r" b="b"/>
              <a:pathLst>
                <a:path w="314325" h="157162">
                  <a:moveTo>
                    <a:pt x="314325" y="0"/>
                  </a:moveTo>
                  <a:lnTo>
                    <a:pt x="157163" y="157163"/>
                  </a:lnTo>
                  <a:lnTo>
                    <a:pt x="0" y="0"/>
                  </a:lnTo>
                  <a:close/>
                </a:path>
              </a:pathLst>
            </a:custGeom>
            <a:solidFill>
              <a:srgbClr val="EA42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ráfico 4">
              <a:extLst>
                <a:ext uri="{FF2B5EF4-FFF2-40B4-BE49-F238E27FC236}">
                  <a16:creationId xmlns:a16="http://schemas.microsoft.com/office/drawing/2014/main" id="{4F29D640-937D-5048-84D4-4B0C680AC296}"/>
                </a:ext>
              </a:extLst>
            </p:cNvPr>
            <p:cNvSpPr/>
            <p:nvPr/>
          </p:nvSpPr>
          <p:spPr>
            <a:xfrm>
              <a:off x="3779243" y="2831801"/>
              <a:ext cx="314325" cy="157162"/>
            </a:xfrm>
            <a:custGeom>
              <a:avLst/>
              <a:gdLst>
                <a:gd name="connsiteX0" fmla="*/ 314325 w 314325"/>
                <a:gd name="connsiteY0" fmla="*/ 0 h 157162"/>
                <a:gd name="connsiteX1" fmla="*/ 157163 w 314325"/>
                <a:gd name="connsiteY1" fmla="*/ 157163 h 157162"/>
                <a:gd name="connsiteX2" fmla="*/ 0 w 314325"/>
                <a:gd name="connsiteY2" fmla="*/ 0 h 157162"/>
              </a:gdLst>
              <a:ahLst/>
              <a:cxnLst>
                <a:cxn ang="0">
                  <a:pos x="connsiteX0" y="connsiteY0"/>
                </a:cxn>
                <a:cxn ang="0">
                  <a:pos x="connsiteX1" y="connsiteY1"/>
                </a:cxn>
                <a:cxn ang="0">
                  <a:pos x="connsiteX2" y="connsiteY2"/>
                </a:cxn>
              </a:cxnLst>
              <a:rect l="l" t="t" r="r" b="b"/>
              <a:pathLst>
                <a:path w="314325" h="157162">
                  <a:moveTo>
                    <a:pt x="314325" y="0"/>
                  </a:moveTo>
                  <a:lnTo>
                    <a:pt x="157163" y="157163"/>
                  </a:lnTo>
                  <a:lnTo>
                    <a:pt x="0" y="0"/>
                  </a:lnTo>
                  <a:close/>
                </a:path>
              </a:pathLst>
            </a:custGeom>
            <a:solidFill>
              <a:srgbClr val="EC62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ráfico 4">
              <a:extLst>
                <a:ext uri="{FF2B5EF4-FFF2-40B4-BE49-F238E27FC236}">
                  <a16:creationId xmlns:a16="http://schemas.microsoft.com/office/drawing/2014/main" id="{1286CCF5-B3B8-C44E-8AA0-0FCB3AFABA94}"/>
                </a:ext>
              </a:extLst>
            </p:cNvPr>
            <p:cNvSpPr/>
            <p:nvPr/>
          </p:nvSpPr>
          <p:spPr>
            <a:xfrm>
              <a:off x="3799522" y="3941005"/>
              <a:ext cx="314325" cy="157162"/>
            </a:xfrm>
            <a:custGeom>
              <a:avLst/>
              <a:gdLst>
                <a:gd name="connsiteX0" fmla="*/ 314325 w 314325"/>
                <a:gd name="connsiteY0" fmla="*/ 0 h 157162"/>
                <a:gd name="connsiteX1" fmla="*/ 157163 w 314325"/>
                <a:gd name="connsiteY1" fmla="*/ 157163 h 157162"/>
                <a:gd name="connsiteX2" fmla="*/ 0 w 314325"/>
                <a:gd name="connsiteY2" fmla="*/ 0 h 157162"/>
              </a:gdLst>
              <a:ahLst/>
              <a:cxnLst>
                <a:cxn ang="0">
                  <a:pos x="connsiteX0" y="connsiteY0"/>
                </a:cxn>
                <a:cxn ang="0">
                  <a:pos x="connsiteX1" y="connsiteY1"/>
                </a:cxn>
                <a:cxn ang="0">
                  <a:pos x="connsiteX2" y="connsiteY2"/>
                </a:cxn>
              </a:cxnLst>
              <a:rect l="l" t="t" r="r" b="b"/>
              <a:pathLst>
                <a:path w="314325" h="157162">
                  <a:moveTo>
                    <a:pt x="314325" y="0"/>
                  </a:moveTo>
                  <a:lnTo>
                    <a:pt x="157163" y="157163"/>
                  </a:lnTo>
                  <a:lnTo>
                    <a:pt x="0" y="0"/>
                  </a:lnTo>
                  <a:close/>
                </a:path>
              </a:pathLst>
            </a:custGeom>
            <a:solidFill>
              <a:srgbClr val="EF867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ráfico 4">
              <a:extLst>
                <a:ext uri="{FF2B5EF4-FFF2-40B4-BE49-F238E27FC236}">
                  <a16:creationId xmlns:a16="http://schemas.microsoft.com/office/drawing/2014/main" id="{597349D8-1480-8541-A891-49704FA2CE55}"/>
                </a:ext>
              </a:extLst>
            </p:cNvPr>
            <p:cNvSpPr/>
            <p:nvPr/>
          </p:nvSpPr>
          <p:spPr>
            <a:xfrm>
              <a:off x="3308985" y="729615"/>
              <a:ext cx="1272540" cy="635317"/>
            </a:xfrm>
            <a:custGeom>
              <a:avLst/>
              <a:gdLst>
                <a:gd name="connsiteX0" fmla="*/ 0 w 1272540"/>
                <a:gd name="connsiteY0" fmla="*/ 0 h 635317"/>
                <a:gd name="connsiteX1" fmla="*/ 1272540 w 1272540"/>
                <a:gd name="connsiteY1" fmla="*/ 0 h 635317"/>
                <a:gd name="connsiteX2" fmla="*/ 1272540 w 1272540"/>
                <a:gd name="connsiteY2" fmla="*/ 635317 h 635317"/>
                <a:gd name="connsiteX3" fmla="*/ 0 w 1272540"/>
                <a:gd name="connsiteY3" fmla="*/ 635317 h 635317"/>
              </a:gdLst>
              <a:ahLst/>
              <a:cxnLst>
                <a:cxn ang="0">
                  <a:pos x="connsiteX0" y="connsiteY0"/>
                </a:cxn>
                <a:cxn ang="0">
                  <a:pos x="connsiteX1" y="connsiteY1"/>
                </a:cxn>
                <a:cxn ang="0">
                  <a:pos x="connsiteX2" y="connsiteY2"/>
                </a:cxn>
                <a:cxn ang="0">
                  <a:pos x="connsiteX3" y="connsiteY3"/>
                </a:cxn>
              </a:cxnLst>
              <a:rect l="l" t="t" r="r" b="b"/>
              <a:pathLst>
                <a:path w="1272540" h="635317">
                  <a:moveTo>
                    <a:pt x="0" y="0"/>
                  </a:moveTo>
                  <a:lnTo>
                    <a:pt x="1272540" y="0"/>
                  </a:lnTo>
                  <a:lnTo>
                    <a:pt x="1272540" y="635317"/>
                  </a:lnTo>
                  <a:lnTo>
                    <a:pt x="0" y="635317"/>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ráfico 4">
              <a:extLst>
                <a:ext uri="{FF2B5EF4-FFF2-40B4-BE49-F238E27FC236}">
                  <a16:creationId xmlns:a16="http://schemas.microsoft.com/office/drawing/2014/main" id="{24248AD8-2812-F144-9DF5-C72D4B0ED18F}"/>
                </a:ext>
              </a:extLst>
            </p:cNvPr>
            <p:cNvSpPr txBox="1"/>
            <p:nvPr/>
          </p:nvSpPr>
          <p:spPr>
            <a:xfrm>
              <a:off x="3457620" y="565661"/>
              <a:ext cx="1278255"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$389.303 </a:t>
              </a:r>
            </a:p>
          </p:txBody>
        </p:sp>
        <p:sp>
          <p:nvSpPr>
            <p:cNvPr id="18" name="Gráfico 4">
              <a:extLst>
                <a:ext uri="{FF2B5EF4-FFF2-40B4-BE49-F238E27FC236}">
                  <a16:creationId xmlns:a16="http://schemas.microsoft.com/office/drawing/2014/main" id="{B73344DC-BCA7-ED4C-8F6A-1DDE09AFDDDB}"/>
                </a:ext>
              </a:extLst>
            </p:cNvPr>
            <p:cNvSpPr txBox="1"/>
            <p:nvPr/>
          </p:nvSpPr>
          <p:spPr>
            <a:xfrm>
              <a:off x="3497625" y="870461"/>
              <a:ext cx="1135379"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millones</a:t>
              </a:r>
            </a:p>
          </p:txBody>
        </p:sp>
        <p:grpSp>
          <p:nvGrpSpPr>
            <p:cNvPr id="22" name="Gráfico 4">
              <a:extLst>
                <a:ext uri="{FF2B5EF4-FFF2-40B4-BE49-F238E27FC236}">
                  <a16:creationId xmlns:a16="http://schemas.microsoft.com/office/drawing/2014/main" id="{7CF0DD60-3EAB-8B49-B85A-BAC213F291B4}"/>
                </a:ext>
              </a:extLst>
            </p:cNvPr>
            <p:cNvGrpSpPr/>
            <p:nvPr/>
          </p:nvGrpSpPr>
          <p:grpSpPr>
            <a:xfrm>
              <a:off x="3308985" y="1777804"/>
              <a:ext cx="1409849" cy="873003"/>
              <a:chOff x="3308985" y="1777804"/>
              <a:chExt cx="1409849" cy="873003"/>
            </a:xfrm>
          </p:grpSpPr>
          <p:sp>
            <p:nvSpPr>
              <p:cNvPr id="23" name="Gráfico 4">
                <a:extLst>
                  <a:ext uri="{FF2B5EF4-FFF2-40B4-BE49-F238E27FC236}">
                    <a16:creationId xmlns:a16="http://schemas.microsoft.com/office/drawing/2014/main" id="{8FCF4A19-957A-FA4E-9287-4CE4954CD5A8}"/>
                  </a:ext>
                </a:extLst>
              </p:cNvPr>
              <p:cNvSpPr/>
              <p:nvPr/>
            </p:nvSpPr>
            <p:spPr>
              <a:xfrm>
                <a:off x="3308985" y="2034540"/>
                <a:ext cx="1272540" cy="616267"/>
              </a:xfrm>
              <a:custGeom>
                <a:avLst/>
                <a:gdLst>
                  <a:gd name="connsiteX0" fmla="*/ 0 w 1272540"/>
                  <a:gd name="connsiteY0" fmla="*/ 0 h 616267"/>
                  <a:gd name="connsiteX1" fmla="*/ 1272540 w 1272540"/>
                  <a:gd name="connsiteY1" fmla="*/ 0 h 616267"/>
                  <a:gd name="connsiteX2" fmla="*/ 1272540 w 1272540"/>
                  <a:gd name="connsiteY2" fmla="*/ 616268 h 616267"/>
                  <a:gd name="connsiteX3" fmla="*/ 0 w 1272540"/>
                  <a:gd name="connsiteY3" fmla="*/ 616268 h 616267"/>
                </a:gdLst>
                <a:ahLst/>
                <a:cxnLst>
                  <a:cxn ang="0">
                    <a:pos x="connsiteX0" y="connsiteY0"/>
                  </a:cxn>
                  <a:cxn ang="0">
                    <a:pos x="connsiteX1" y="connsiteY1"/>
                  </a:cxn>
                  <a:cxn ang="0">
                    <a:pos x="connsiteX2" y="connsiteY2"/>
                  </a:cxn>
                  <a:cxn ang="0">
                    <a:pos x="connsiteX3" y="connsiteY3"/>
                  </a:cxn>
                </a:cxnLst>
                <a:rect l="l" t="t" r="r" b="b"/>
                <a:pathLst>
                  <a:path w="1272540" h="616267">
                    <a:moveTo>
                      <a:pt x="0" y="0"/>
                    </a:moveTo>
                    <a:lnTo>
                      <a:pt x="1272540" y="0"/>
                    </a:lnTo>
                    <a:lnTo>
                      <a:pt x="1272540" y="616268"/>
                    </a:lnTo>
                    <a:lnTo>
                      <a:pt x="0" y="616268"/>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ráfico 4">
                <a:extLst>
                  <a:ext uri="{FF2B5EF4-FFF2-40B4-BE49-F238E27FC236}">
                    <a16:creationId xmlns:a16="http://schemas.microsoft.com/office/drawing/2014/main" id="{F90341B9-199B-F24C-9D96-9118F2472694}"/>
                  </a:ext>
                </a:extLst>
              </p:cNvPr>
              <p:cNvSpPr txBox="1"/>
              <p:nvPr/>
            </p:nvSpPr>
            <p:spPr>
              <a:xfrm>
                <a:off x="3459629" y="1777804"/>
                <a:ext cx="1259205"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$116.251 </a:t>
                </a:r>
              </a:p>
            </p:txBody>
          </p:sp>
          <p:sp>
            <p:nvSpPr>
              <p:cNvPr id="25" name="Gráfico 4">
                <a:extLst>
                  <a:ext uri="{FF2B5EF4-FFF2-40B4-BE49-F238E27FC236}">
                    <a16:creationId xmlns:a16="http://schemas.microsoft.com/office/drawing/2014/main" id="{85CADAEB-8775-A94A-8AFA-721293EC1D2A}"/>
                  </a:ext>
                </a:extLst>
              </p:cNvPr>
              <p:cNvSpPr txBox="1"/>
              <p:nvPr/>
            </p:nvSpPr>
            <p:spPr>
              <a:xfrm>
                <a:off x="3521049" y="2061294"/>
                <a:ext cx="1135379"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millones</a:t>
                </a:r>
              </a:p>
            </p:txBody>
          </p:sp>
        </p:grpSp>
        <p:grpSp>
          <p:nvGrpSpPr>
            <p:cNvPr id="26" name="Gráfico 4">
              <a:extLst>
                <a:ext uri="{FF2B5EF4-FFF2-40B4-BE49-F238E27FC236}">
                  <a16:creationId xmlns:a16="http://schemas.microsoft.com/office/drawing/2014/main" id="{6F4C379E-6C83-C648-9EAD-DE79FDA0FE4F}"/>
                </a:ext>
              </a:extLst>
            </p:cNvPr>
            <p:cNvGrpSpPr/>
            <p:nvPr/>
          </p:nvGrpSpPr>
          <p:grpSpPr>
            <a:xfrm>
              <a:off x="3308985" y="2967558"/>
              <a:ext cx="1387649" cy="1178674"/>
              <a:chOff x="3308985" y="2967558"/>
              <a:chExt cx="1387649" cy="1178674"/>
            </a:xfrm>
          </p:grpSpPr>
          <p:sp>
            <p:nvSpPr>
              <p:cNvPr id="27" name="Gráfico 4">
                <a:extLst>
                  <a:ext uri="{FF2B5EF4-FFF2-40B4-BE49-F238E27FC236}">
                    <a16:creationId xmlns:a16="http://schemas.microsoft.com/office/drawing/2014/main" id="{3C00A2B1-2446-0D4B-9574-DD9F0F348DB3}"/>
                  </a:ext>
                </a:extLst>
              </p:cNvPr>
              <p:cNvSpPr/>
              <p:nvPr/>
            </p:nvSpPr>
            <p:spPr>
              <a:xfrm>
                <a:off x="3308985" y="3491865"/>
                <a:ext cx="1272540" cy="654367"/>
              </a:xfrm>
              <a:custGeom>
                <a:avLst/>
                <a:gdLst>
                  <a:gd name="connsiteX0" fmla="*/ 0 w 1272540"/>
                  <a:gd name="connsiteY0" fmla="*/ 0 h 654367"/>
                  <a:gd name="connsiteX1" fmla="*/ 1272540 w 1272540"/>
                  <a:gd name="connsiteY1" fmla="*/ 0 h 654367"/>
                  <a:gd name="connsiteX2" fmla="*/ 1272540 w 1272540"/>
                  <a:gd name="connsiteY2" fmla="*/ 654368 h 654367"/>
                  <a:gd name="connsiteX3" fmla="*/ 0 w 1272540"/>
                  <a:gd name="connsiteY3" fmla="*/ 654368 h 654367"/>
                </a:gdLst>
                <a:ahLst/>
                <a:cxnLst>
                  <a:cxn ang="0">
                    <a:pos x="connsiteX0" y="connsiteY0"/>
                  </a:cxn>
                  <a:cxn ang="0">
                    <a:pos x="connsiteX1" y="connsiteY1"/>
                  </a:cxn>
                  <a:cxn ang="0">
                    <a:pos x="connsiteX2" y="connsiteY2"/>
                  </a:cxn>
                  <a:cxn ang="0">
                    <a:pos x="connsiteX3" y="connsiteY3"/>
                  </a:cxn>
                </a:cxnLst>
                <a:rect l="l" t="t" r="r" b="b"/>
                <a:pathLst>
                  <a:path w="1272540" h="654367">
                    <a:moveTo>
                      <a:pt x="0" y="0"/>
                    </a:moveTo>
                    <a:lnTo>
                      <a:pt x="1272540" y="0"/>
                    </a:lnTo>
                    <a:lnTo>
                      <a:pt x="1272540" y="654368"/>
                    </a:lnTo>
                    <a:lnTo>
                      <a:pt x="0" y="654368"/>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ráfico 4">
                <a:extLst>
                  <a:ext uri="{FF2B5EF4-FFF2-40B4-BE49-F238E27FC236}">
                    <a16:creationId xmlns:a16="http://schemas.microsoft.com/office/drawing/2014/main" id="{55ABEBED-ACF5-CE42-84C5-F37FED5D0AED}"/>
                  </a:ext>
                </a:extLst>
              </p:cNvPr>
              <p:cNvSpPr txBox="1"/>
              <p:nvPr/>
            </p:nvSpPr>
            <p:spPr>
              <a:xfrm>
                <a:off x="3561255" y="2967558"/>
                <a:ext cx="988837"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$91.982 </a:t>
                </a:r>
              </a:p>
            </p:txBody>
          </p:sp>
          <p:sp>
            <p:nvSpPr>
              <p:cNvPr id="29" name="Gráfico 4">
                <a:extLst>
                  <a:ext uri="{FF2B5EF4-FFF2-40B4-BE49-F238E27FC236}">
                    <a16:creationId xmlns:a16="http://schemas.microsoft.com/office/drawing/2014/main" id="{E616A72A-17E3-6E48-9131-AA237AD44C56}"/>
                  </a:ext>
                </a:extLst>
              </p:cNvPr>
              <p:cNvSpPr txBox="1"/>
              <p:nvPr/>
            </p:nvSpPr>
            <p:spPr>
              <a:xfrm>
                <a:off x="3561255" y="3267484"/>
                <a:ext cx="1135379"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millones</a:t>
                </a:r>
              </a:p>
            </p:txBody>
          </p:sp>
        </p:grpSp>
        <p:grpSp>
          <p:nvGrpSpPr>
            <p:cNvPr id="30" name="Gráfico 4">
              <a:extLst>
                <a:ext uri="{FF2B5EF4-FFF2-40B4-BE49-F238E27FC236}">
                  <a16:creationId xmlns:a16="http://schemas.microsoft.com/office/drawing/2014/main" id="{23710DA4-252C-EB49-92F2-E4CC4654D9C7}"/>
                </a:ext>
              </a:extLst>
            </p:cNvPr>
            <p:cNvGrpSpPr/>
            <p:nvPr/>
          </p:nvGrpSpPr>
          <p:grpSpPr>
            <a:xfrm>
              <a:off x="3308985" y="4045458"/>
              <a:ext cx="1401232" cy="1348549"/>
              <a:chOff x="3308985" y="4045458"/>
              <a:chExt cx="1401232" cy="1348549"/>
            </a:xfrm>
          </p:grpSpPr>
          <p:sp>
            <p:nvSpPr>
              <p:cNvPr id="31" name="Gráfico 4">
                <a:extLst>
                  <a:ext uri="{FF2B5EF4-FFF2-40B4-BE49-F238E27FC236}">
                    <a16:creationId xmlns:a16="http://schemas.microsoft.com/office/drawing/2014/main" id="{734A5D51-0A2F-2F4A-86A8-E782CE636A60}"/>
                  </a:ext>
                </a:extLst>
              </p:cNvPr>
              <p:cNvSpPr/>
              <p:nvPr/>
            </p:nvSpPr>
            <p:spPr>
              <a:xfrm>
                <a:off x="3308985" y="4730115"/>
                <a:ext cx="1272540" cy="663892"/>
              </a:xfrm>
              <a:custGeom>
                <a:avLst/>
                <a:gdLst>
                  <a:gd name="connsiteX0" fmla="*/ 0 w 1272540"/>
                  <a:gd name="connsiteY0" fmla="*/ 0 h 663892"/>
                  <a:gd name="connsiteX1" fmla="*/ 1272540 w 1272540"/>
                  <a:gd name="connsiteY1" fmla="*/ 0 h 663892"/>
                  <a:gd name="connsiteX2" fmla="*/ 1272540 w 1272540"/>
                  <a:gd name="connsiteY2" fmla="*/ 663892 h 663892"/>
                  <a:gd name="connsiteX3" fmla="*/ 0 w 1272540"/>
                  <a:gd name="connsiteY3" fmla="*/ 663892 h 663892"/>
                </a:gdLst>
                <a:ahLst/>
                <a:cxnLst>
                  <a:cxn ang="0">
                    <a:pos x="connsiteX0" y="connsiteY0"/>
                  </a:cxn>
                  <a:cxn ang="0">
                    <a:pos x="connsiteX1" y="connsiteY1"/>
                  </a:cxn>
                  <a:cxn ang="0">
                    <a:pos x="connsiteX2" y="connsiteY2"/>
                  </a:cxn>
                  <a:cxn ang="0">
                    <a:pos x="connsiteX3" y="connsiteY3"/>
                  </a:cxn>
                </a:cxnLst>
                <a:rect l="l" t="t" r="r" b="b"/>
                <a:pathLst>
                  <a:path w="1272540" h="663892">
                    <a:moveTo>
                      <a:pt x="0" y="0"/>
                    </a:moveTo>
                    <a:lnTo>
                      <a:pt x="1272540" y="0"/>
                    </a:lnTo>
                    <a:lnTo>
                      <a:pt x="1272540" y="663892"/>
                    </a:lnTo>
                    <a:lnTo>
                      <a:pt x="0" y="663892"/>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ráfico 4">
                <a:extLst>
                  <a:ext uri="{FF2B5EF4-FFF2-40B4-BE49-F238E27FC236}">
                    <a16:creationId xmlns:a16="http://schemas.microsoft.com/office/drawing/2014/main" id="{27C1D983-74C4-2648-9F2D-70ED21CFE60A}"/>
                  </a:ext>
                </a:extLst>
              </p:cNvPr>
              <p:cNvSpPr txBox="1"/>
              <p:nvPr/>
            </p:nvSpPr>
            <p:spPr>
              <a:xfrm>
                <a:off x="3546262" y="4045458"/>
                <a:ext cx="1163955"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$41.400 </a:t>
                </a:r>
              </a:p>
            </p:txBody>
          </p:sp>
          <p:sp>
            <p:nvSpPr>
              <p:cNvPr id="33" name="Gráfico 4">
                <a:extLst>
                  <a:ext uri="{FF2B5EF4-FFF2-40B4-BE49-F238E27FC236}">
                    <a16:creationId xmlns:a16="http://schemas.microsoft.com/office/drawing/2014/main" id="{523BD19A-B904-214F-A450-A2F0AF32A3D3}"/>
                  </a:ext>
                </a:extLst>
              </p:cNvPr>
              <p:cNvSpPr txBox="1"/>
              <p:nvPr/>
            </p:nvSpPr>
            <p:spPr>
              <a:xfrm>
                <a:off x="3525307" y="4350258"/>
                <a:ext cx="1135380"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FFFFFF"/>
                    </a:solidFill>
                    <a:effectLst/>
                    <a:uLnTx/>
                    <a:uFillTx/>
                    <a:latin typeface="MuseoSansCond-900"/>
                    <a:cs typeface="Arial"/>
                    <a:sym typeface="MuseoSansCond-900"/>
                    <a:rtl val="0"/>
                  </a:rPr>
                  <a:t>millones</a:t>
                </a:r>
              </a:p>
            </p:txBody>
          </p:sp>
        </p:grpSp>
        <p:sp>
          <p:nvSpPr>
            <p:cNvPr id="34" name="Gráfico 4">
              <a:extLst>
                <a:ext uri="{FF2B5EF4-FFF2-40B4-BE49-F238E27FC236}">
                  <a16:creationId xmlns:a16="http://schemas.microsoft.com/office/drawing/2014/main" id="{07FD9A58-0DC8-824A-9124-5594E1CF316B}"/>
                </a:ext>
              </a:extLst>
            </p:cNvPr>
            <p:cNvSpPr/>
            <p:nvPr/>
          </p:nvSpPr>
          <p:spPr>
            <a:xfrm>
              <a:off x="3394710" y="1349692"/>
              <a:ext cx="1123949" cy="462915"/>
            </a:xfrm>
            <a:custGeom>
              <a:avLst/>
              <a:gdLst>
                <a:gd name="connsiteX0" fmla="*/ 0 w 1123949"/>
                <a:gd name="connsiteY0" fmla="*/ 0 h 462915"/>
                <a:gd name="connsiteX1" fmla="*/ 1123950 w 1123949"/>
                <a:gd name="connsiteY1" fmla="*/ 0 h 462915"/>
                <a:gd name="connsiteX2" fmla="*/ 1123950 w 1123949"/>
                <a:gd name="connsiteY2" fmla="*/ 462915 h 462915"/>
                <a:gd name="connsiteX3" fmla="*/ 0 w 1123949"/>
                <a:gd name="connsiteY3" fmla="*/ 462915 h 462915"/>
              </a:gdLst>
              <a:ahLst/>
              <a:cxnLst>
                <a:cxn ang="0">
                  <a:pos x="connsiteX0" y="connsiteY0"/>
                </a:cxn>
                <a:cxn ang="0">
                  <a:pos x="connsiteX1" y="connsiteY1"/>
                </a:cxn>
                <a:cxn ang="0">
                  <a:pos x="connsiteX2" y="connsiteY2"/>
                </a:cxn>
                <a:cxn ang="0">
                  <a:pos x="connsiteX3" y="connsiteY3"/>
                </a:cxn>
              </a:cxnLst>
              <a:rect l="l" t="t" r="r" b="b"/>
              <a:pathLst>
                <a:path w="1123949" h="462915">
                  <a:moveTo>
                    <a:pt x="0" y="0"/>
                  </a:moveTo>
                  <a:lnTo>
                    <a:pt x="1123950" y="0"/>
                  </a:lnTo>
                  <a:lnTo>
                    <a:pt x="1123950" y="462915"/>
                  </a:lnTo>
                  <a:lnTo>
                    <a:pt x="0" y="46291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ráfico 4">
              <a:extLst>
                <a:ext uri="{FF2B5EF4-FFF2-40B4-BE49-F238E27FC236}">
                  <a16:creationId xmlns:a16="http://schemas.microsoft.com/office/drawing/2014/main" id="{7897F66E-BB0D-274C-8E30-E0BA8C942CE4}"/>
                </a:ext>
              </a:extLst>
            </p:cNvPr>
            <p:cNvSpPr txBox="1"/>
            <p:nvPr/>
          </p:nvSpPr>
          <p:spPr>
            <a:xfrm>
              <a:off x="3312271" y="1227250"/>
              <a:ext cx="132073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para transferencias monetarias a hogares vulnerables</a:t>
              </a:r>
            </a:p>
          </p:txBody>
        </p:sp>
        <p:sp>
          <p:nvSpPr>
            <p:cNvPr id="38" name="Gráfico 4">
              <a:extLst>
                <a:ext uri="{FF2B5EF4-FFF2-40B4-BE49-F238E27FC236}">
                  <a16:creationId xmlns:a16="http://schemas.microsoft.com/office/drawing/2014/main" id="{FA653AF8-AB0D-244F-915B-AB5542F8F23C}"/>
                </a:ext>
              </a:extLst>
            </p:cNvPr>
            <p:cNvSpPr/>
            <p:nvPr/>
          </p:nvSpPr>
          <p:spPr>
            <a:xfrm>
              <a:off x="3394710" y="2645092"/>
              <a:ext cx="1123949" cy="405765"/>
            </a:xfrm>
            <a:custGeom>
              <a:avLst/>
              <a:gdLst>
                <a:gd name="connsiteX0" fmla="*/ 0 w 1123949"/>
                <a:gd name="connsiteY0" fmla="*/ 0 h 405765"/>
                <a:gd name="connsiteX1" fmla="*/ 1123950 w 1123949"/>
                <a:gd name="connsiteY1" fmla="*/ 0 h 405765"/>
                <a:gd name="connsiteX2" fmla="*/ 1123950 w 1123949"/>
                <a:gd name="connsiteY2" fmla="*/ 405765 h 405765"/>
                <a:gd name="connsiteX3" fmla="*/ 0 w 1123949"/>
                <a:gd name="connsiteY3" fmla="*/ 405765 h 405765"/>
              </a:gdLst>
              <a:ahLst/>
              <a:cxnLst>
                <a:cxn ang="0">
                  <a:pos x="connsiteX0" y="connsiteY0"/>
                </a:cxn>
                <a:cxn ang="0">
                  <a:pos x="connsiteX1" y="connsiteY1"/>
                </a:cxn>
                <a:cxn ang="0">
                  <a:pos x="connsiteX2" y="connsiteY2"/>
                </a:cxn>
                <a:cxn ang="0">
                  <a:pos x="connsiteX3" y="connsiteY3"/>
                </a:cxn>
              </a:cxnLst>
              <a:rect l="l" t="t" r="r" b="b"/>
              <a:pathLst>
                <a:path w="1123949" h="405765">
                  <a:moveTo>
                    <a:pt x="0" y="0"/>
                  </a:moveTo>
                  <a:lnTo>
                    <a:pt x="1123950" y="0"/>
                  </a:lnTo>
                  <a:lnTo>
                    <a:pt x="1123950" y="405765"/>
                  </a:lnTo>
                  <a:lnTo>
                    <a:pt x="0" y="40576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ráfico 4">
              <a:extLst>
                <a:ext uri="{FF2B5EF4-FFF2-40B4-BE49-F238E27FC236}">
                  <a16:creationId xmlns:a16="http://schemas.microsoft.com/office/drawing/2014/main" id="{6BF56E2E-895A-0546-B118-D52F13AB87FA}"/>
                </a:ext>
              </a:extLst>
            </p:cNvPr>
            <p:cNvSpPr txBox="1"/>
            <p:nvPr/>
          </p:nvSpPr>
          <p:spPr>
            <a:xfrm>
              <a:off x="3349508" y="2411119"/>
              <a:ext cx="12334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para inversión en educación y generación de empleo.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 </a:t>
              </a:r>
            </a:p>
          </p:txBody>
        </p:sp>
        <p:sp>
          <p:nvSpPr>
            <p:cNvPr id="44" name="Gráfico 4">
              <a:extLst>
                <a:ext uri="{FF2B5EF4-FFF2-40B4-BE49-F238E27FC236}">
                  <a16:creationId xmlns:a16="http://schemas.microsoft.com/office/drawing/2014/main" id="{E114B94D-2F4D-0747-B218-9006373B887C}"/>
                </a:ext>
              </a:extLst>
            </p:cNvPr>
            <p:cNvSpPr/>
            <p:nvPr/>
          </p:nvSpPr>
          <p:spPr>
            <a:xfrm>
              <a:off x="3394710" y="4121467"/>
              <a:ext cx="1123949" cy="167640"/>
            </a:xfrm>
            <a:custGeom>
              <a:avLst/>
              <a:gdLst>
                <a:gd name="connsiteX0" fmla="*/ 0 w 1123949"/>
                <a:gd name="connsiteY0" fmla="*/ 0 h 167640"/>
                <a:gd name="connsiteX1" fmla="*/ 1123950 w 1123949"/>
                <a:gd name="connsiteY1" fmla="*/ 0 h 167640"/>
                <a:gd name="connsiteX2" fmla="*/ 1123950 w 1123949"/>
                <a:gd name="connsiteY2" fmla="*/ 167640 h 167640"/>
                <a:gd name="connsiteX3" fmla="*/ 0 w 1123949"/>
                <a:gd name="connsiteY3" fmla="*/ 167640 h 167640"/>
              </a:gdLst>
              <a:ahLst/>
              <a:cxnLst>
                <a:cxn ang="0">
                  <a:pos x="connsiteX0" y="connsiteY0"/>
                </a:cxn>
                <a:cxn ang="0">
                  <a:pos x="connsiteX1" y="connsiteY1"/>
                </a:cxn>
                <a:cxn ang="0">
                  <a:pos x="connsiteX2" y="connsiteY2"/>
                </a:cxn>
                <a:cxn ang="0">
                  <a:pos x="connsiteX3" y="connsiteY3"/>
                </a:cxn>
              </a:cxnLst>
              <a:rect l="l" t="t" r="r" b="b"/>
              <a:pathLst>
                <a:path w="1123949" h="167640">
                  <a:moveTo>
                    <a:pt x="0" y="0"/>
                  </a:moveTo>
                  <a:lnTo>
                    <a:pt x="1123950" y="0"/>
                  </a:lnTo>
                  <a:lnTo>
                    <a:pt x="1123950" y="167640"/>
                  </a:lnTo>
                  <a:lnTo>
                    <a:pt x="0" y="167640"/>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ráfico 4">
              <a:extLst>
                <a:ext uri="{FF2B5EF4-FFF2-40B4-BE49-F238E27FC236}">
                  <a16:creationId xmlns:a16="http://schemas.microsoft.com/office/drawing/2014/main" id="{489BA58C-C04B-D64E-A033-20FA8316F4E5}"/>
                </a:ext>
              </a:extLst>
            </p:cNvPr>
            <p:cNvSpPr txBox="1"/>
            <p:nvPr/>
          </p:nvSpPr>
          <p:spPr>
            <a:xfrm>
              <a:off x="3412070" y="3620205"/>
              <a:ext cx="1230413"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para subsidio de vivienda.</a:t>
              </a:r>
            </a:p>
          </p:txBody>
        </p:sp>
        <p:sp>
          <p:nvSpPr>
            <p:cNvPr id="46" name="Gráfico 4">
              <a:extLst>
                <a:ext uri="{FF2B5EF4-FFF2-40B4-BE49-F238E27FC236}">
                  <a16:creationId xmlns:a16="http://schemas.microsoft.com/office/drawing/2014/main" id="{E3DFC00E-8A9D-554B-85F7-074DA359EBEB}"/>
                </a:ext>
              </a:extLst>
            </p:cNvPr>
            <p:cNvSpPr/>
            <p:nvPr/>
          </p:nvSpPr>
          <p:spPr>
            <a:xfrm>
              <a:off x="3394710" y="5388292"/>
              <a:ext cx="1123949" cy="462915"/>
            </a:xfrm>
            <a:custGeom>
              <a:avLst/>
              <a:gdLst>
                <a:gd name="connsiteX0" fmla="*/ 0 w 1123949"/>
                <a:gd name="connsiteY0" fmla="*/ 0 h 462915"/>
                <a:gd name="connsiteX1" fmla="*/ 1123950 w 1123949"/>
                <a:gd name="connsiteY1" fmla="*/ 0 h 462915"/>
                <a:gd name="connsiteX2" fmla="*/ 1123950 w 1123949"/>
                <a:gd name="connsiteY2" fmla="*/ 462915 h 462915"/>
                <a:gd name="connsiteX3" fmla="*/ 0 w 1123949"/>
                <a:gd name="connsiteY3" fmla="*/ 462915 h 462915"/>
              </a:gdLst>
              <a:ahLst/>
              <a:cxnLst>
                <a:cxn ang="0">
                  <a:pos x="connsiteX0" y="connsiteY0"/>
                </a:cxn>
                <a:cxn ang="0">
                  <a:pos x="connsiteX1" y="connsiteY1"/>
                </a:cxn>
                <a:cxn ang="0">
                  <a:pos x="connsiteX2" y="connsiteY2"/>
                </a:cxn>
                <a:cxn ang="0">
                  <a:pos x="connsiteX3" y="connsiteY3"/>
                </a:cxn>
              </a:cxnLst>
              <a:rect l="l" t="t" r="r" b="b"/>
              <a:pathLst>
                <a:path w="1123949" h="462915">
                  <a:moveTo>
                    <a:pt x="0" y="0"/>
                  </a:moveTo>
                  <a:lnTo>
                    <a:pt x="1123950" y="0"/>
                  </a:lnTo>
                  <a:lnTo>
                    <a:pt x="1123950" y="462915"/>
                  </a:lnTo>
                  <a:lnTo>
                    <a:pt x="0" y="46291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ráfico 4">
              <a:extLst>
                <a:ext uri="{FF2B5EF4-FFF2-40B4-BE49-F238E27FC236}">
                  <a16:creationId xmlns:a16="http://schemas.microsoft.com/office/drawing/2014/main" id="{B940AF0A-7914-C94C-8082-84E0F539E4DB}"/>
                </a:ext>
              </a:extLst>
            </p:cNvPr>
            <p:cNvSpPr txBox="1"/>
            <p:nvPr/>
          </p:nvSpPr>
          <p:spPr>
            <a:xfrm>
              <a:off x="3285171" y="4711663"/>
              <a:ext cx="137895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para atención a primera infancia.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FFFFFF"/>
                  </a:solidFill>
                  <a:effectLst/>
                  <a:uLnTx/>
                  <a:uFillTx/>
                  <a:latin typeface="Arial"/>
                  <a:cs typeface="Arial"/>
                  <a:sym typeface="Arial"/>
                  <a:rtl val="0"/>
                </a:rPr>
                <a:t> </a:t>
              </a:r>
            </a:p>
          </p:txBody>
        </p:sp>
      </p:grpSp>
      <p:grpSp>
        <p:nvGrpSpPr>
          <p:cNvPr id="49" name="Gráfico 4">
            <a:extLst>
              <a:ext uri="{FF2B5EF4-FFF2-40B4-BE49-F238E27FC236}">
                <a16:creationId xmlns:a16="http://schemas.microsoft.com/office/drawing/2014/main" id="{0B0531F2-61A1-5245-86A2-C6842679C1CC}"/>
              </a:ext>
            </a:extLst>
          </p:cNvPr>
          <p:cNvGrpSpPr/>
          <p:nvPr/>
        </p:nvGrpSpPr>
        <p:grpSpPr>
          <a:xfrm>
            <a:off x="2435322" y="4978346"/>
            <a:ext cx="2274570" cy="722675"/>
            <a:chOff x="2840355" y="5976324"/>
            <a:chExt cx="2274570" cy="676464"/>
          </a:xfrm>
        </p:grpSpPr>
        <p:sp>
          <p:nvSpPr>
            <p:cNvPr id="50" name="Gráfico 4">
              <a:extLst>
                <a:ext uri="{FF2B5EF4-FFF2-40B4-BE49-F238E27FC236}">
                  <a16:creationId xmlns:a16="http://schemas.microsoft.com/office/drawing/2014/main" id="{B17A15FF-F5F6-D44E-8950-F2390530832F}"/>
                </a:ext>
              </a:extLst>
            </p:cNvPr>
            <p:cNvSpPr/>
            <p:nvPr/>
          </p:nvSpPr>
          <p:spPr>
            <a:xfrm>
              <a:off x="2840355" y="6206490"/>
              <a:ext cx="2274570" cy="444817"/>
            </a:xfrm>
            <a:custGeom>
              <a:avLst/>
              <a:gdLst>
                <a:gd name="connsiteX0" fmla="*/ 0 w 2274570"/>
                <a:gd name="connsiteY0" fmla="*/ 0 h 444817"/>
                <a:gd name="connsiteX1" fmla="*/ 2274570 w 2274570"/>
                <a:gd name="connsiteY1" fmla="*/ 0 h 444817"/>
                <a:gd name="connsiteX2" fmla="*/ 2274570 w 2274570"/>
                <a:gd name="connsiteY2" fmla="*/ 444817 h 444817"/>
                <a:gd name="connsiteX3" fmla="*/ 0 w 2274570"/>
                <a:gd name="connsiteY3" fmla="*/ 444817 h 444817"/>
              </a:gdLst>
              <a:ahLst/>
              <a:cxnLst>
                <a:cxn ang="0">
                  <a:pos x="connsiteX0" y="connsiteY0"/>
                </a:cxn>
                <a:cxn ang="0">
                  <a:pos x="connsiteX1" y="connsiteY1"/>
                </a:cxn>
                <a:cxn ang="0">
                  <a:pos x="connsiteX2" y="connsiteY2"/>
                </a:cxn>
                <a:cxn ang="0">
                  <a:pos x="connsiteX3" y="connsiteY3"/>
                </a:cxn>
              </a:cxnLst>
              <a:rect l="l" t="t" r="r" b="b"/>
              <a:pathLst>
                <a:path w="2274570" h="444817">
                  <a:moveTo>
                    <a:pt x="0" y="0"/>
                  </a:moveTo>
                  <a:lnTo>
                    <a:pt x="2274570" y="0"/>
                  </a:lnTo>
                  <a:lnTo>
                    <a:pt x="2274570" y="444817"/>
                  </a:lnTo>
                  <a:lnTo>
                    <a:pt x="0" y="444817"/>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ráfico 4">
              <a:extLst>
                <a:ext uri="{FF2B5EF4-FFF2-40B4-BE49-F238E27FC236}">
                  <a16:creationId xmlns:a16="http://schemas.microsoft.com/office/drawing/2014/main" id="{0613AFE7-C738-A141-B57D-07F28824FE09}"/>
                </a:ext>
              </a:extLst>
            </p:cNvPr>
            <p:cNvSpPr txBox="1"/>
            <p:nvPr/>
          </p:nvSpPr>
          <p:spPr>
            <a:xfrm>
              <a:off x="2985270" y="5976324"/>
              <a:ext cx="1802130" cy="4343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250" b="0" i="0" u="none" strike="noStrike" kern="0" cap="none" spc="0" normalizeH="0" baseline="0" noProof="0">
                  <a:ln>
                    <a:noFill/>
                  </a:ln>
                  <a:solidFill>
                    <a:srgbClr val="333333"/>
                  </a:solidFill>
                  <a:effectLst/>
                  <a:uLnTx/>
                  <a:uFillTx/>
                  <a:latin typeface="MuseoSansCond-900"/>
                  <a:cs typeface="Arial"/>
                  <a:sym typeface="MuseoSansCond-900"/>
                  <a:rtl val="0"/>
                </a:rPr>
                <a:t>$1,15 billones </a:t>
              </a:r>
            </a:p>
          </p:txBody>
        </p:sp>
        <p:sp>
          <p:nvSpPr>
            <p:cNvPr id="52" name="Gráfico 4">
              <a:extLst>
                <a:ext uri="{FF2B5EF4-FFF2-40B4-BE49-F238E27FC236}">
                  <a16:creationId xmlns:a16="http://schemas.microsoft.com/office/drawing/2014/main" id="{B588A388-ACFA-AF4B-A93A-B4570D52E38B}"/>
                </a:ext>
              </a:extLst>
            </p:cNvPr>
            <p:cNvSpPr txBox="1"/>
            <p:nvPr/>
          </p:nvSpPr>
          <p:spPr>
            <a:xfrm>
              <a:off x="3097075" y="6283456"/>
              <a:ext cx="1677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333333"/>
                  </a:solidFill>
                  <a:effectLst/>
                  <a:uLnTx/>
                  <a:uFillTx/>
                  <a:latin typeface="Arial"/>
                  <a:cs typeface="Arial"/>
                  <a:sym typeface="Arial"/>
                  <a:rtl val="0"/>
                </a:rPr>
                <a:t>para garantizar transporte público en Bogotá</a:t>
              </a:r>
            </a:p>
          </p:txBody>
        </p:sp>
      </p:grpSp>
      <p:grpSp>
        <p:nvGrpSpPr>
          <p:cNvPr id="53" name="Gráfico 4">
            <a:extLst>
              <a:ext uri="{FF2B5EF4-FFF2-40B4-BE49-F238E27FC236}">
                <a16:creationId xmlns:a16="http://schemas.microsoft.com/office/drawing/2014/main" id="{44B5045F-D571-8E49-AD18-02518921DB8D}"/>
              </a:ext>
            </a:extLst>
          </p:cNvPr>
          <p:cNvGrpSpPr/>
          <p:nvPr/>
        </p:nvGrpSpPr>
        <p:grpSpPr>
          <a:xfrm>
            <a:off x="2764582" y="1561445"/>
            <a:ext cx="1544954" cy="731613"/>
            <a:chOff x="1721163" y="3347944"/>
            <a:chExt cx="1544954" cy="731613"/>
          </a:xfrm>
        </p:grpSpPr>
        <p:sp>
          <p:nvSpPr>
            <p:cNvPr id="54" name="Gráfico 4">
              <a:extLst>
                <a:ext uri="{FF2B5EF4-FFF2-40B4-BE49-F238E27FC236}">
                  <a16:creationId xmlns:a16="http://schemas.microsoft.com/office/drawing/2014/main" id="{41DF2B5E-D0B1-8148-80F4-B9BC935B93AD}"/>
                </a:ext>
              </a:extLst>
            </p:cNvPr>
            <p:cNvSpPr/>
            <p:nvPr/>
          </p:nvSpPr>
          <p:spPr>
            <a:xfrm>
              <a:off x="1831657" y="3455670"/>
              <a:ext cx="1178242" cy="623887"/>
            </a:xfrm>
            <a:custGeom>
              <a:avLst/>
              <a:gdLst>
                <a:gd name="connsiteX0" fmla="*/ 0 w 1178242"/>
                <a:gd name="connsiteY0" fmla="*/ 0 h 623887"/>
                <a:gd name="connsiteX1" fmla="*/ 1178243 w 1178242"/>
                <a:gd name="connsiteY1" fmla="*/ 0 h 623887"/>
                <a:gd name="connsiteX2" fmla="*/ 1178243 w 1178242"/>
                <a:gd name="connsiteY2" fmla="*/ 623887 h 623887"/>
                <a:gd name="connsiteX3" fmla="*/ 0 w 1178242"/>
                <a:gd name="connsiteY3" fmla="*/ 623887 h 623887"/>
              </a:gdLst>
              <a:ahLst/>
              <a:cxnLst>
                <a:cxn ang="0">
                  <a:pos x="connsiteX0" y="connsiteY0"/>
                </a:cxn>
                <a:cxn ang="0">
                  <a:pos x="connsiteX1" y="connsiteY1"/>
                </a:cxn>
                <a:cxn ang="0">
                  <a:pos x="connsiteX2" y="connsiteY2"/>
                </a:cxn>
                <a:cxn ang="0">
                  <a:pos x="connsiteX3" y="connsiteY3"/>
                </a:cxn>
              </a:cxnLst>
              <a:rect l="l" t="t" r="r" b="b"/>
              <a:pathLst>
                <a:path w="1178242" h="623887">
                  <a:moveTo>
                    <a:pt x="0" y="0"/>
                  </a:moveTo>
                  <a:lnTo>
                    <a:pt x="1178243" y="0"/>
                  </a:lnTo>
                  <a:lnTo>
                    <a:pt x="1178243" y="623887"/>
                  </a:lnTo>
                  <a:lnTo>
                    <a:pt x="0" y="623887"/>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ráfico 4">
              <a:extLst>
                <a:ext uri="{FF2B5EF4-FFF2-40B4-BE49-F238E27FC236}">
                  <a16:creationId xmlns:a16="http://schemas.microsoft.com/office/drawing/2014/main" id="{A78ABF72-ECA9-CE4C-90CE-14BFE2B9FD1D}"/>
                </a:ext>
              </a:extLst>
            </p:cNvPr>
            <p:cNvSpPr txBox="1"/>
            <p:nvPr/>
          </p:nvSpPr>
          <p:spPr>
            <a:xfrm>
              <a:off x="1762748" y="3347944"/>
              <a:ext cx="1411605" cy="23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para el Plan de rescate </a:t>
              </a:r>
            </a:p>
          </p:txBody>
        </p:sp>
        <p:sp>
          <p:nvSpPr>
            <p:cNvPr id="56" name="Gráfico 4">
              <a:extLst>
                <a:ext uri="{FF2B5EF4-FFF2-40B4-BE49-F238E27FC236}">
                  <a16:creationId xmlns:a16="http://schemas.microsoft.com/office/drawing/2014/main" id="{9829AD8F-04FD-634D-A2C8-774A87A78430}"/>
                </a:ext>
              </a:extLst>
            </p:cNvPr>
            <p:cNvSpPr txBox="1"/>
            <p:nvPr/>
          </p:nvSpPr>
          <p:spPr>
            <a:xfrm>
              <a:off x="1721163" y="3503172"/>
              <a:ext cx="1544954" cy="234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social, con las siguientes </a:t>
              </a:r>
            </a:p>
          </p:txBody>
        </p:sp>
        <p:sp>
          <p:nvSpPr>
            <p:cNvPr id="57" name="Gráfico 4">
              <a:extLst>
                <a:ext uri="{FF2B5EF4-FFF2-40B4-BE49-F238E27FC236}">
                  <a16:creationId xmlns:a16="http://schemas.microsoft.com/office/drawing/2014/main" id="{5A4D36BD-D6D9-2F43-AF6D-60BD6F7FC42E}"/>
                </a:ext>
              </a:extLst>
            </p:cNvPr>
            <p:cNvSpPr txBox="1"/>
            <p:nvPr/>
          </p:nvSpPr>
          <p:spPr>
            <a:xfrm>
              <a:off x="2001551" y="3660708"/>
              <a:ext cx="925830" cy="23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destinaciones</a:t>
              </a:r>
            </a:p>
          </p:txBody>
        </p:sp>
      </p:grpSp>
      <p:grpSp>
        <p:nvGrpSpPr>
          <p:cNvPr id="58" name="Gráfico 4">
            <a:extLst>
              <a:ext uri="{FF2B5EF4-FFF2-40B4-BE49-F238E27FC236}">
                <a16:creationId xmlns:a16="http://schemas.microsoft.com/office/drawing/2014/main" id="{57E37E93-3CD2-FB4F-A4FE-B020795B4F74}"/>
              </a:ext>
            </a:extLst>
          </p:cNvPr>
          <p:cNvGrpSpPr/>
          <p:nvPr/>
        </p:nvGrpSpPr>
        <p:grpSpPr>
          <a:xfrm>
            <a:off x="4603658" y="2854028"/>
            <a:ext cx="1495425" cy="1628775"/>
            <a:chOff x="4990147" y="2738437"/>
            <a:chExt cx="1495425" cy="1628775"/>
          </a:xfrm>
          <a:solidFill>
            <a:srgbClr val="F7B036"/>
          </a:solidFill>
        </p:grpSpPr>
        <p:sp>
          <p:nvSpPr>
            <p:cNvPr id="59" name="Gráfico 4">
              <a:extLst>
                <a:ext uri="{FF2B5EF4-FFF2-40B4-BE49-F238E27FC236}">
                  <a16:creationId xmlns:a16="http://schemas.microsoft.com/office/drawing/2014/main" id="{7CC317FF-355B-4047-8C36-23C915D66328}"/>
                </a:ext>
              </a:extLst>
            </p:cNvPr>
            <p:cNvSpPr/>
            <p:nvPr/>
          </p:nvSpPr>
          <p:spPr>
            <a:xfrm>
              <a:off x="5084444" y="3004184"/>
              <a:ext cx="1304925" cy="1263967"/>
            </a:xfrm>
            <a:custGeom>
              <a:avLst/>
              <a:gdLst>
                <a:gd name="connsiteX0" fmla="*/ 880110 w 1304925"/>
                <a:gd name="connsiteY0" fmla="*/ 0 h 1263967"/>
                <a:gd name="connsiteX1" fmla="*/ 652463 w 1304925"/>
                <a:gd name="connsiteY1" fmla="*/ 108585 h 1263967"/>
                <a:gd name="connsiteX2" fmla="*/ 424815 w 1304925"/>
                <a:gd name="connsiteY2" fmla="*/ 0 h 1263967"/>
                <a:gd name="connsiteX3" fmla="*/ 0 w 1304925"/>
                <a:gd name="connsiteY3" fmla="*/ 611505 h 1263967"/>
                <a:gd name="connsiteX4" fmla="*/ 652463 w 1304925"/>
                <a:gd name="connsiteY4" fmla="*/ 1263968 h 1263967"/>
                <a:gd name="connsiteX5" fmla="*/ 1304925 w 1304925"/>
                <a:gd name="connsiteY5" fmla="*/ 611505 h 1263967"/>
                <a:gd name="connsiteX6" fmla="*/ 880110 w 1304925"/>
                <a:gd name="connsiteY6" fmla="*/ 0 h 1263967"/>
                <a:gd name="connsiteX7" fmla="*/ 653415 w 1304925"/>
                <a:gd name="connsiteY7" fmla="*/ 1058228 h 1263967"/>
                <a:gd name="connsiteX8" fmla="*/ 206693 w 1304925"/>
                <a:gd name="connsiteY8" fmla="*/ 611505 h 1263967"/>
                <a:gd name="connsiteX9" fmla="*/ 653415 w 1304925"/>
                <a:gd name="connsiteY9" fmla="*/ 164783 h 1263967"/>
                <a:gd name="connsiteX10" fmla="*/ 1100138 w 1304925"/>
                <a:gd name="connsiteY10" fmla="*/ 611505 h 1263967"/>
                <a:gd name="connsiteX11" fmla="*/ 653415 w 1304925"/>
                <a:gd name="connsiteY11" fmla="*/ 1058228 h 126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4925" h="1263967">
                  <a:moveTo>
                    <a:pt x="880110" y="0"/>
                  </a:moveTo>
                  <a:cubicBezTo>
                    <a:pt x="826770" y="65722"/>
                    <a:pt x="744855" y="108585"/>
                    <a:pt x="652463" y="108585"/>
                  </a:cubicBezTo>
                  <a:cubicBezTo>
                    <a:pt x="560070" y="108585"/>
                    <a:pt x="479108" y="66675"/>
                    <a:pt x="424815" y="0"/>
                  </a:cubicBezTo>
                  <a:cubicBezTo>
                    <a:pt x="177165" y="92393"/>
                    <a:pt x="0" y="331470"/>
                    <a:pt x="0" y="611505"/>
                  </a:cubicBezTo>
                  <a:cubicBezTo>
                    <a:pt x="0" y="971550"/>
                    <a:pt x="291465" y="1263968"/>
                    <a:pt x="652463" y="1263968"/>
                  </a:cubicBezTo>
                  <a:cubicBezTo>
                    <a:pt x="1013460" y="1263968"/>
                    <a:pt x="1304925" y="972503"/>
                    <a:pt x="1304925" y="611505"/>
                  </a:cubicBezTo>
                  <a:cubicBezTo>
                    <a:pt x="1304925" y="330518"/>
                    <a:pt x="1128713" y="92393"/>
                    <a:pt x="880110" y="0"/>
                  </a:cubicBezTo>
                  <a:close/>
                  <a:moveTo>
                    <a:pt x="653415" y="1058228"/>
                  </a:moveTo>
                  <a:cubicBezTo>
                    <a:pt x="406718" y="1058228"/>
                    <a:pt x="206693" y="858203"/>
                    <a:pt x="206693" y="611505"/>
                  </a:cubicBezTo>
                  <a:cubicBezTo>
                    <a:pt x="206693" y="364808"/>
                    <a:pt x="406718" y="164783"/>
                    <a:pt x="653415" y="164783"/>
                  </a:cubicBezTo>
                  <a:cubicBezTo>
                    <a:pt x="900113" y="164783"/>
                    <a:pt x="1100138" y="364808"/>
                    <a:pt x="1100138" y="611505"/>
                  </a:cubicBezTo>
                  <a:cubicBezTo>
                    <a:pt x="1100138" y="857250"/>
                    <a:pt x="900113" y="1058228"/>
                    <a:pt x="653415" y="1058228"/>
                  </a:cubicBezTo>
                  <a:close/>
                </a:path>
              </a:pathLst>
            </a:custGeom>
            <a:solidFill>
              <a:srgbClr val="F7B0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ráfico 4">
              <a:extLst>
                <a:ext uri="{FF2B5EF4-FFF2-40B4-BE49-F238E27FC236}">
                  <a16:creationId xmlns:a16="http://schemas.microsoft.com/office/drawing/2014/main" id="{6774942C-19DA-994E-9A6B-28823AC06F60}"/>
                </a:ext>
              </a:extLst>
            </p:cNvPr>
            <p:cNvSpPr/>
            <p:nvPr/>
          </p:nvSpPr>
          <p:spPr>
            <a:xfrm>
              <a:off x="4990147" y="2738437"/>
              <a:ext cx="1495425" cy="1628775"/>
            </a:xfrm>
            <a:custGeom>
              <a:avLst/>
              <a:gdLst>
                <a:gd name="connsiteX0" fmla="*/ 747713 w 1495425"/>
                <a:gd name="connsiteY0" fmla="*/ 1628775 h 1628775"/>
                <a:gd name="connsiteX1" fmla="*/ 0 w 1495425"/>
                <a:gd name="connsiteY1" fmla="*/ 881063 h 1628775"/>
                <a:gd name="connsiteX2" fmla="*/ 511493 w 1495425"/>
                <a:gd name="connsiteY2" fmla="*/ 171450 h 1628775"/>
                <a:gd name="connsiteX3" fmla="*/ 747713 w 1495425"/>
                <a:gd name="connsiteY3" fmla="*/ 0 h 1628775"/>
                <a:gd name="connsiteX4" fmla="*/ 983933 w 1495425"/>
                <a:gd name="connsiteY4" fmla="*/ 171450 h 1628775"/>
                <a:gd name="connsiteX5" fmla="*/ 1495425 w 1495425"/>
                <a:gd name="connsiteY5" fmla="*/ 881063 h 1628775"/>
                <a:gd name="connsiteX6" fmla="*/ 747713 w 1495425"/>
                <a:gd name="connsiteY6" fmla="*/ 1628775 h 1628775"/>
                <a:gd name="connsiteX7" fmla="*/ 747713 w 1495425"/>
                <a:gd name="connsiteY7" fmla="*/ 33338 h 1628775"/>
                <a:gd name="connsiteX8" fmla="*/ 540068 w 1495425"/>
                <a:gd name="connsiteY8" fmla="*/ 189547 h 1628775"/>
                <a:gd name="connsiteX9" fmla="*/ 529590 w 1495425"/>
                <a:gd name="connsiteY9" fmla="*/ 200978 h 1628775"/>
                <a:gd name="connsiteX10" fmla="*/ 33338 w 1495425"/>
                <a:gd name="connsiteY10" fmla="*/ 882015 h 1628775"/>
                <a:gd name="connsiteX11" fmla="*/ 747713 w 1495425"/>
                <a:gd name="connsiteY11" fmla="*/ 1596390 h 1628775"/>
                <a:gd name="connsiteX12" fmla="*/ 1462088 w 1495425"/>
                <a:gd name="connsiteY12" fmla="*/ 882015 h 1628775"/>
                <a:gd name="connsiteX13" fmla="*/ 965835 w 1495425"/>
                <a:gd name="connsiteY13" fmla="*/ 200978 h 1628775"/>
                <a:gd name="connsiteX14" fmla="*/ 955358 w 1495425"/>
                <a:gd name="connsiteY14" fmla="*/ 189547 h 1628775"/>
                <a:gd name="connsiteX15" fmla="*/ 747713 w 1495425"/>
                <a:gd name="connsiteY15" fmla="*/ 3333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5425" h="1628775">
                  <a:moveTo>
                    <a:pt x="747713" y="1628775"/>
                  </a:moveTo>
                  <a:cubicBezTo>
                    <a:pt x="335280" y="1628775"/>
                    <a:pt x="0" y="1293495"/>
                    <a:pt x="0" y="881063"/>
                  </a:cubicBezTo>
                  <a:cubicBezTo>
                    <a:pt x="0" y="557213"/>
                    <a:pt x="204788" y="273368"/>
                    <a:pt x="511493" y="171450"/>
                  </a:cubicBezTo>
                  <a:cubicBezTo>
                    <a:pt x="544830" y="70485"/>
                    <a:pt x="641033" y="0"/>
                    <a:pt x="747713" y="0"/>
                  </a:cubicBezTo>
                  <a:cubicBezTo>
                    <a:pt x="855345" y="0"/>
                    <a:pt x="950595" y="69532"/>
                    <a:pt x="983933" y="171450"/>
                  </a:cubicBezTo>
                  <a:cubicBezTo>
                    <a:pt x="1289685" y="273368"/>
                    <a:pt x="1495425" y="557213"/>
                    <a:pt x="1495425" y="881063"/>
                  </a:cubicBezTo>
                  <a:cubicBezTo>
                    <a:pt x="1495425" y="1293495"/>
                    <a:pt x="1160145" y="1628775"/>
                    <a:pt x="747713" y="1628775"/>
                  </a:cubicBezTo>
                  <a:close/>
                  <a:moveTo>
                    <a:pt x="747713" y="33338"/>
                  </a:moveTo>
                  <a:cubicBezTo>
                    <a:pt x="652463" y="33338"/>
                    <a:pt x="566738" y="97155"/>
                    <a:pt x="540068" y="189547"/>
                  </a:cubicBezTo>
                  <a:cubicBezTo>
                    <a:pt x="538163" y="195263"/>
                    <a:pt x="534353" y="199072"/>
                    <a:pt x="529590" y="200978"/>
                  </a:cubicBezTo>
                  <a:cubicBezTo>
                    <a:pt x="232410" y="296228"/>
                    <a:pt x="33338" y="569595"/>
                    <a:pt x="33338" y="882015"/>
                  </a:cubicBezTo>
                  <a:cubicBezTo>
                    <a:pt x="33338" y="1276350"/>
                    <a:pt x="354330" y="1596390"/>
                    <a:pt x="747713" y="1596390"/>
                  </a:cubicBezTo>
                  <a:cubicBezTo>
                    <a:pt x="1141095" y="1596390"/>
                    <a:pt x="1462088" y="1275398"/>
                    <a:pt x="1462088" y="882015"/>
                  </a:cubicBezTo>
                  <a:cubicBezTo>
                    <a:pt x="1462088" y="569595"/>
                    <a:pt x="1263015" y="296228"/>
                    <a:pt x="965835" y="200978"/>
                  </a:cubicBezTo>
                  <a:cubicBezTo>
                    <a:pt x="960120" y="199072"/>
                    <a:pt x="956310" y="195263"/>
                    <a:pt x="955358" y="189547"/>
                  </a:cubicBezTo>
                  <a:cubicBezTo>
                    <a:pt x="927735" y="97155"/>
                    <a:pt x="842963" y="33338"/>
                    <a:pt x="747713" y="33338"/>
                  </a:cubicBezTo>
                  <a:close/>
                </a:path>
              </a:pathLst>
            </a:custGeom>
            <a:solidFill>
              <a:srgbClr val="F7B0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1" name="Gráfico 4">
            <a:extLst>
              <a:ext uri="{FF2B5EF4-FFF2-40B4-BE49-F238E27FC236}">
                <a16:creationId xmlns:a16="http://schemas.microsoft.com/office/drawing/2014/main" id="{2574869A-D44A-994B-8059-8FCC57A0A8E8}"/>
              </a:ext>
            </a:extLst>
          </p:cNvPr>
          <p:cNvSpPr/>
          <p:nvPr/>
        </p:nvSpPr>
        <p:spPr>
          <a:xfrm>
            <a:off x="7001828" y="216103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7DE3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ráfico 4">
            <a:extLst>
              <a:ext uri="{FF2B5EF4-FFF2-40B4-BE49-F238E27FC236}">
                <a16:creationId xmlns:a16="http://schemas.microsoft.com/office/drawing/2014/main" id="{98776D72-3D2C-584E-82A6-6CFC7D78D7A1}"/>
              </a:ext>
            </a:extLst>
          </p:cNvPr>
          <p:cNvSpPr/>
          <p:nvPr/>
        </p:nvSpPr>
        <p:spPr>
          <a:xfrm>
            <a:off x="5327558" y="1986300"/>
            <a:ext cx="1772602" cy="594083"/>
          </a:xfrm>
          <a:custGeom>
            <a:avLst/>
            <a:gdLst>
              <a:gd name="connsiteX0" fmla="*/ 1772603 w 1772602"/>
              <a:gd name="connsiteY0" fmla="*/ 57150 h 806767"/>
              <a:gd name="connsiteX1" fmla="*/ 1715453 w 1772602"/>
              <a:gd name="connsiteY1" fmla="*/ 0 h 806767"/>
              <a:gd name="connsiteX2" fmla="*/ 1658303 w 1772602"/>
              <a:gd name="connsiteY2" fmla="*/ 57150 h 806767"/>
              <a:gd name="connsiteX3" fmla="*/ 1705928 w 1772602"/>
              <a:gd name="connsiteY3" fmla="*/ 113348 h 806767"/>
              <a:gd name="connsiteX4" fmla="*/ 1705928 w 1772602"/>
              <a:gd name="connsiteY4" fmla="*/ 257175 h 806767"/>
              <a:gd name="connsiteX5" fmla="*/ 1451610 w 1772602"/>
              <a:gd name="connsiteY5" fmla="*/ 511493 h 806767"/>
              <a:gd name="connsiteX6" fmla="*/ 273368 w 1772602"/>
              <a:gd name="connsiteY6" fmla="*/ 511493 h 806767"/>
              <a:gd name="connsiteX7" fmla="*/ 0 w 1772602"/>
              <a:gd name="connsiteY7" fmla="*/ 797243 h 806767"/>
              <a:gd name="connsiteX8" fmla="*/ 9525 w 1772602"/>
              <a:gd name="connsiteY8" fmla="*/ 806768 h 806767"/>
              <a:gd name="connsiteX9" fmla="*/ 19050 w 1772602"/>
              <a:gd name="connsiteY9" fmla="*/ 797243 h 806767"/>
              <a:gd name="connsiteX10" fmla="*/ 273368 w 1772602"/>
              <a:gd name="connsiteY10" fmla="*/ 530543 h 806767"/>
              <a:gd name="connsiteX11" fmla="*/ 1451610 w 1772602"/>
              <a:gd name="connsiteY11" fmla="*/ 530543 h 806767"/>
              <a:gd name="connsiteX12" fmla="*/ 1724978 w 1772602"/>
              <a:gd name="connsiteY12" fmla="*/ 257175 h 806767"/>
              <a:gd name="connsiteX13" fmla="*/ 1724978 w 1772602"/>
              <a:gd name="connsiteY13" fmla="*/ 113348 h 806767"/>
              <a:gd name="connsiteX14" fmla="*/ 1772603 w 1772602"/>
              <a:gd name="connsiteY14" fmla="*/ 57150 h 80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2602" h="806767">
                <a:moveTo>
                  <a:pt x="1772603" y="57150"/>
                </a:moveTo>
                <a:cubicBezTo>
                  <a:pt x="1772603" y="25718"/>
                  <a:pt x="1746885" y="0"/>
                  <a:pt x="1715453" y="0"/>
                </a:cubicBezTo>
                <a:cubicBezTo>
                  <a:pt x="1684020" y="0"/>
                  <a:pt x="1658303" y="25718"/>
                  <a:pt x="1658303" y="57150"/>
                </a:cubicBezTo>
                <a:cubicBezTo>
                  <a:pt x="1658303" y="85725"/>
                  <a:pt x="1679258" y="108585"/>
                  <a:pt x="1705928" y="113348"/>
                </a:cubicBezTo>
                <a:lnTo>
                  <a:pt x="1705928" y="257175"/>
                </a:lnTo>
                <a:cubicBezTo>
                  <a:pt x="1705928" y="397193"/>
                  <a:pt x="1591628" y="511493"/>
                  <a:pt x="1451610" y="511493"/>
                </a:cubicBezTo>
                <a:lnTo>
                  <a:pt x="273368" y="511493"/>
                </a:lnTo>
                <a:cubicBezTo>
                  <a:pt x="125730" y="511493"/>
                  <a:pt x="0" y="641985"/>
                  <a:pt x="0" y="797243"/>
                </a:cubicBezTo>
                <a:cubicBezTo>
                  <a:pt x="0" y="802958"/>
                  <a:pt x="3810" y="806768"/>
                  <a:pt x="9525" y="806768"/>
                </a:cubicBezTo>
                <a:cubicBezTo>
                  <a:pt x="15240" y="806768"/>
                  <a:pt x="19050" y="802958"/>
                  <a:pt x="19050" y="797243"/>
                </a:cubicBezTo>
                <a:cubicBezTo>
                  <a:pt x="19050" y="652463"/>
                  <a:pt x="135255" y="530543"/>
                  <a:pt x="273368" y="530543"/>
                </a:cubicBezTo>
                <a:lnTo>
                  <a:pt x="1451610" y="530543"/>
                </a:lnTo>
                <a:cubicBezTo>
                  <a:pt x="1602105" y="530543"/>
                  <a:pt x="1724978" y="407670"/>
                  <a:pt x="1724978" y="257175"/>
                </a:cubicBezTo>
                <a:lnTo>
                  <a:pt x="1724978" y="113348"/>
                </a:lnTo>
                <a:cubicBezTo>
                  <a:pt x="1751648" y="108585"/>
                  <a:pt x="1772603" y="84773"/>
                  <a:pt x="1772603" y="57150"/>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ráfico 4">
            <a:extLst>
              <a:ext uri="{FF2B5EF4-FFF2-40B4-BE49-F238E27FC236}">
                <a16:creationId xmlns:a16="http://schemas.microsoft.com/office/drawing/2014/main" id="{595101E0-7DCD-3C42-9981-7582930218E9}"/>
              </a:ext>
            </a:extLst>
          </p:cNvPr>
          <p:cNvSpPr/>
          <p:nvPr/>
        </p:nvSpPr>
        <p:spPr>
          <a:xfrm>
            <a:off x="7335203" y="216103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solidFill>
            <a:srgbClr val="14A0C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ráfico 4">
            <a:extLst>
              <a:ext uri="{FF2B5EF4-FFF2-40B4-BE49-F238E27FC236}">
                <a16:creationId xmlns:a16="http://schemas.microsoft.com/office/drawing/2014/main" id="{8B16CCF6-0D94-9448-831B-CB60B7344FD2}"/>
              </a:ext>
            </a:extLst>
          </p:cNvPr>
          <p:cNvSpPr/>
          <p:nvPr/>
        </p:nvSpPr>
        <p:spPr>
          <a:xfrm>
            <a:off x="7318283" y="1985348"/>
            <a:ext cx="1772602" cy="594083"/>
          </a:xfrm>
          <a:custGeom>
            <a:avLst/>
            <a:gdLst>
              <a:gd name="connsiteX0" fmla="*/ 1499235 w 1772602"/>
              <a:gd name="connsiteY0" fmla="*/ 511492 h 806767"/>
              <a:gd name="connsiteX1" fmla="*/ 320992 w 1772602"/>
              <a:gd name="connsiteY1" fmla="*/ 511492 h 806767"/>
              <a:gd name="connsiteX2" fmla="*/ 66675 w 1772602"/>
              <a:gd name="connsiteY2" fmla="*/ 257175 h 806767"/>
              <a:gd name="connsiteX3" fmla="*/ 66675 w 1772602"/>
              <a:gd name="connsiteY3" fmla="*/ 113347 h 806767"/>
              <a:gd name="connsiteX4" fmla="*/ 114300 w 1772602"/>
              <a:gd name="connsiteY4" fmla="*/ 57150 h 806767"/>
              <a:gd name="connsiteX5" fmla="*/ 57150 w 1772602"/>
              <a:gd name="connsiteY5" fmla="*/ 0 h 806767"/>
              <a:gd name="connsiteX6" fmla="*/ 0 w 1772602"/>
              <a:gd name="connsiteY6" fmla="*/ 57150 h 806767"/>
              <a:gd name="connsiteX7" fmla="*/ 47625 w 1772602"/>
              <a:gd name="connsiteY7" fmla="*/ 113347 h 806767"/>
              <a:gd name="connsiteX8" fmla="*/ 47625 w 1772602"/>
              <a:gd name="connsiteY8" fmla="*/ 257175 h 806767"/>
              <a:gd name="connsiteX9" fmla="*/ 320992 w 1772602"/>
              <a:gd name="connsiteY9" fmla="*/ 530543 h 806767"/>
              <a:gd name="connsiteX10" fmla="*/ 1499235 w 1772602"/>
              <a:gd name="connsiteY10" fmla="*/ 530543 h 806767"/>
              <a:gd name="connsiteX11" fmla="*/ 1753552 w 1772602"/>
              <a:gd name="connsiteY11" fmla="*/ 797243 h 806767"/>
              <a:gd name="connsiteX12" fmla="*/ 1763077 w 1772602"/>
              <a:gd name="connsiteY12" fmla="*/ 806768 h 806767"/>
              <a:gd name="connsiteX13" fmla="*/ 1772602 w 1772602"/>
              <a:gd name="connsiteY13" fmla="*/ 797243 h 806767"/>
              <a:gd name="connsiteX14" fmla="*/ 1499235 w 1772602"/>
              <a:gd name="connsiteY14" fmla="*/ 511492 h 80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72602" h="806767">
                <a:moveTo>
                  <a:pt x="1499235" y="511492"/>
                </a:moveTo>
                <a:lnTo>
                  <a:pt x="320992" y="511492"/>
                </a:lnTo>
                <a:cubicBezTo>
                  <a:pt x="180975" y="511492"/>
                  <a:pt x="66675" y="397192"/>
                  <a:pt x="66675" y="257175"/>
                </a:cubicBezTo>
                <a:lnTo>
                  <a:pt x="66675" y="113347"/>
                </a:lnTo>
                <a:cubicBezTo>
                  <a:pt x="93345" y="108585"/>
                  <a:pt x="114300" y="85725"/>
                  <a:pt x="114300" y="57150"/>
                </a:cubicBezTo>
                <a:cubicBezTo>
                  <a:pt x="114300" y="25717"/>
                  <a:pt x="88582" y="0"/>
                  <a:pt x="57150" y="0"/>
                </a:cubicBezTo>
                <a:cubicBezTo>
                  <a:pt x="25717" y="0"/>
                  <a:pt x="0" y="25717"/>
                  <a:pt x="0" y="57150"/>
                </a:cubicBezTo>
                <a:cubicBezTo>
                  <a:pt x="0" y="85725"/>
                  <a:pt x="20955" y="108585"/>
                  <a:pt x="47625" y="113347"/>
                </a:cubicBezTo>
                <a:lnTo>
                  <a:pt x="47625" y="257175"/>
                </a:lnTo>
                <a:cubicBezTo>
                  <a:pt x="47625" y="407670"/>
                  <a:pt x="170497" y="530543"/>
                  <a:pt x="320992" y="530543"/>
                </a:cubicBezTo>
                <a:lnTo>
                  <a:pt x="1499235" y="530543"/>
                </a:lnTo>
                <a:cubicBezTo>
                  <a:pt x="1637347" y="530543"/>
                  <a:pt x="1753552" y="652463"/>
                  <a:pt x="1753552" y="797243"/>
                </a:cubicBezTo>
                <a:cubicBezTo>
                  <a:pt x="1753552" y="802958"/>
                  <a:pt x="1757363" y="806768"/>
                  <a:pt x="1763077" y="806768"/>
                </a:cubicBezTo>
                <a:cubicBezTo>
                  <a:pt x="1768792" y="806768"/>
                  <a:pt x="1772602" y="802958"/>
                  <a:pt x="1772602" y="797243"/>
                </a:cubicBezTo>
                <a:cubicBezTo>
                  <a:pt x="1772602" y="642938"/>
                  <a:pt x="1647825" y="511492"/>
                  <a:pt x="1499235" y="511492"/>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ráfico 4">
            <a:extLst>
              <a:ext uri="{FF2B5EF4-FFF2-40B4-BE49-F238E27FC236}">
                <a16:creationId xmlns:a16="http://schemas.microsoft.com/office/drawing/2014/main" id="{4B1973E6-10D4-9742-B52C-EDCC91BC0B63}"/>
              </a:ext>
            </a:extLst>
          </p:cNvPr>
          <p:cNvSpPr/>
          <p:nvPr/>
        </p:nvSpPr>
        <p:spPr>
          <a:xfrm>
            <a:off x="7174230" y="2161031"/>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7" y="76200"/>
                  <a:pt x="0" y="59142"/>
                  <a:pt x="0" y="38100"/>
                </a:cubicBezTo>
                <a:cubicBezTo>
                  <a:pt x="0" y="17058"/>
                  <a:pt x="17057" y="0"/>
                  <a:pt x="38100" y="0"/>
                </a:cubicBezTo>
                <a:cubicBezTo>
                  <a:pt x="59142" y="0"/>
                  <a:pt x="76200" y="17058"/>
                  <a:pt x="76200" y="38100"/>
                </a:cubicBezTo>
                <a:close/>
              </a:path>
            </a:pathLst>
          </a:custGeom>
          <a:solidFill>
            <a:srgbClr val="01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ráfico 4">
            <a:extLst>
              <a:ext uri="{FF2B5EF4-FFF2-40B4-BE49-F238E27FC236}">
                <a16:creationId xmlns:a16="http://schemas.microsoft.com/office/drawing/2014/main" id="{AEB5F5E7-0B16-0D49-B76D-DCA78396B9B3}"/>
              </a:ext>
            </a:extLst>
          </p:cNvPr>
          <p:cNvSpPr/>
          <p:nvPr/>
        </p:nvSpPr>
        <p:spPr>
          <a:xfrm>
            <a:off x="7158263" y="1986301"/>
            <a:ext cx="114300" cy="593382"/>
          </a:xfrm>
          <a:custGeom>
            <a:avLst/>
            <a:gdLst>
              <a:gd name="connsiteX0" fmla="*/ 114300 w 114300"/>
              <a:gd name="connsiteY0" fmla="*/ 57150 h 805815"/>
              <a:gd name="connsiteX1" fmla="*/ 57150 w 114300"/>
              <a:gd name="connsiteY1" fmla="*/ 0 h 805815"/>
              <a:gd name="connsiteX2" fmla="*/ 0 w 114300"/>
              <a:gd name="connsiteY2" fmla="*/ 57150 h 805815"/>
              <a:gd name="connsiteX3" fmla="*/ 47625 w 114300"/>
              <a:gd name="connsiteY3" fmla="*/ 113348 h 805815"/>
              <a:gd name="connsiteX4" fmla="*/ 47625 w 114300"/>
              <a:gd name="connsiteY4" fmla="*/ 796290 h 805815"/>
              <a:gd name="connsiteX5" fmla="*/ 57150 w 114300"/>
              <a:gd name="connsiteY5" fmla="*/ 805815 h 805815"/>
              <a:gd name="connsiteX6" fmla="*/ 66675 w 114300"/>
              <a:gd name="connsiteY6" fmla="*/ 796290 h 805815"/>
              <a:gd name="connsiteX7" fmla="*/ 66675 w 114300"/>
              <a:gd name="connsiteY7" fmla="*/ 113348 h 805815"/>
              <a:gd name="connsiteX8" fmla="*/ 114300 w 114300"/>
              <a:gd name="connsiteY8" fmla="*/ 57150 h 80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 h="805815">
                <a:moveTo>
                  <a:pt x="114300" y="57150"/>
                </a:moveTo>
                <a:cubicBezTo>
                  <a:pt x="114300" y="25718"/>
                  <a:pt x="88583" y="0"/>
                  <a:pt x="57150" y="0"/>
                </a:cubicBezTo>
                <a:cubicBezTo>
                  <a:pt x="25718" y="0"/>
                  <a:pt x="0" y="25718"/>
                  <a:pt x="0" y="57150"/>
                </a:cubicBezTo>
                <a:cubicBezTo>
                  <a:pt x="0" y="85725"/>
                  <a:pt x="20955" y="108585"/>
                  <a:pt x="47625" y="113348"/>
                </a:cubicBezTo>
                <a:lnTo>
                  <a:pt x="47625" y="796290"/>
                </a:lnTo>
                <a:cubicBezTo>
                  <a:pt x="47625" y="802005"/>
                  <a:pt x="51435" y="805815"/>
                  <a:pt x="57150" y="805815"/>
                </a:cubicBezTo>
                <a:cubicBezTo>
                  <a:pt x="62865" y="805815"/>
                  <a:pt x="66675" y="802005"/>
                  <a:pt x="66675" y="796290"/>
                </a:cubicBezTo>
                <a:lnTo>
                  <a:pt x="66675" y="113348"/>
                </a:lnTo>
                <a:cubicBezTo>
                  <a:pt x="94298" y="108585"/>
                  <a:pt x="114300" y="84773"/>
                  <a:pt x="114300" y="57150"/>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ráfico 4">
            <a:extLst>
              <a:ext uri="{FF2B5EF4-FFF2-40B4-BE49-F238E27FC236}">
                <a16:creationId xmlns:a16="http://schemas.microsoft.com/office/drawing/2014/main" id="{615D0920-76CB-7E4B-A4D4-8F11DDDD0F4B}"/>
              </a:ext>
            </a:extLst>
          </p:cNvPr>
          <p:cNvSpPr/>
          <p:nvPr/>
        </p:nvSpPr>
        <p:spPr>
          <a:xfrm>
            <a:off x="6751546" y="3567451"/>
            <a:ext cx="933450" cy="382904"/>
          </a:xfrm>
          <a:custGeom>
            <a:avLst/>
            <a:gdLst>
              <a:gd name="connsiteX0" fmla="*/ 0 w 933450"/>
              <a:gd name="connsiteY0" fmla="*/ 0 h 382904"/>
              <a:gd name="connsiteX1" fmla="*/ 933450 w 933450"/>
              <a:gd name="connsiteY1" fmla="*/ 0 h 382904"/>
              <a:gd name="connsiteX2" fmla="*/ 933450 w 933450"/>
              <a:gd name="connsiteY2" fmla="*/ 382905 h 382904"/>
              <a:gd name="connsiteX3" fmla="*/ 0 w 933450"/>
              <a:gd name="connsiteY3" fmla="*/ 382905 h 382904"/>
            </a:gdLst>
            <a:ahLst/>
            <a:cxnLst>
              <a:cxn ang="0">
                <a:pos x="connsiteX0" y="connsiteY0"/>
              </a:cxn>
              <a:cxn ang="0">
                <a:pos x="connsiteX1" y="connsiteY1"/>
              </a:cxn>
              <a:cxn ang="0">
                <a:pos x="connsiteX2" y="connsiteY2"/>
              </a:cxn>
              <a:cxn ang="0">
                <a:pos x="connsiteX3" y="connsiteY3"/>
              </a:cxn>
            </a:cxnLst>
            <a:rect l="l" t="t" r="r" b="b"/>
            <a:pathLst>
              <a:path w="933450" h="382904">
                <a:moveTo>
                  <a:pt x="0" y="0"/>
                </a:moveTo>
                <a:lnTo>
                  <a:pt x="933450" y="0"/>
                </a:lnTo>
                <a:lnTo>
                  <a:pt x="933450" y="382905"/>
                </a:lnTo>
                <a:lnTo>
                  <a:pt x="0" y="38290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ráfico 4">
            <a:extLst>
              <a:ext uri="{FF2B5EF4-FFF2-40B4-BE49-F238E27FC236}">
                <a16:creationId xmlns:a16="http://schemas.microsoft.com/office/drawing/2014/main" id="{A331E913-1913-5149-8FB0-11719F15D70B}"/>
              </a:ext>
            </a:extLst>
          </p:cNvPr>
          <p:cNvSpPr txBox="1"/>
          <p:nvPr/>
        </p:nvSpPr>
        <p:spPr>
          <a:xfrm>
            <a:off x="6761890" y="3475877"/>
            <a:ext cx="916305" cy="329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333333"/>
                </a:solidFill>
                <a:effectLst/>
                <a:uLnTx/>
                <a:uFillTx/>
                <a:latin typeface="MuseoSansCond-900"/>
                <a:cs typeface="Arial"/>
                <a:sym typeface="MuseoSansCond-900"/>
                <a:rtl val="0"/>
              </a:rPr>
              <a:t>$169.547</a:t>
            </a:r>
          </a:p>
        </p:txBody>
      </p:sp>
      <p:sp>
        <p:nvSpPr>
          <p:cNvPr id="69" name="Gráfico 4">
            <a:extLst>
              <a:ext uri="{FF2B5EF4-FFF2-40B4-BE49-F238E27FC236}">
                <a16:creationId xmlns:a16="http://schemas.microsoft.com/office/drawing/2014/main" id="{B2409C4E-02E0-6541-9DFE-3140C016A5F3}"/>
              </a:ext>
            </a:extLst>
          </p:cNvPr>
          <p:cNvSpPr txBox="1"/>
          <p:nvPr/>
        </p:nvSpPr>
        <p:spPr>
          <a:xfrm>
            <a:off x="6786655" y="3699715"/>
            <a:ext cx="859154" cy="329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333333"/>
                </a:solidFill>
                <a:effectLst/>
                <a:uLnTx/>
                <a:uFillTx/>
                <a:latin typeface="MuseoSansCond-900"/>
                <a:cs typeface="Arial"/>
                <a:sym typeface="MuseoSansCond-900"/>
                <a:rtl val="0"/>
              </a:rPr>
              <a:t>millones</a:t>
            </a:r>
          </a:p>
        </p:txBody>
      </p:sp>
      <p:grpSp>
        <p:nvGrpSpPr>
          <p:cNvPr id="70" name="Gráfico 4">
            <a:extLst>
              <a:ext uri="{FF2B5EF4-FFF2-40B4-BE49-F238E27FC236}">
                <a16:creationId xmlns:a16="http://schemas.microsoft.com/office/drawing/2014/main" id="{D60DEA2C-104B-E24D-8453-8FFDBD971212}"/>
              </a:ext>
            </a:extLst>
          </p:cNvPr>
          <p:cNvGrpSpPr/>
          <p:nvPr/>
        </p:nvGrpSpPr>
        <p:grpSpPr>
          <a:xfrm>
            <a:off x="6470558" y="2854028"/>
            <a:ext cx="1495425" cy="1628775"/>
            <a:chOff x="6857047" y="2738437"/>
            <a:chExt cx="1495425" cy="1628775"/>
          </a:xfrm>
          <a:solidFill>
            <a:srgbClr val="FADD2C"/>
          </a:solidFill>
        </p:grpSpPr>
        <p:sp>
          <p:nvSpPr>
            <p:cNvPr id="71" name="Gráfico 4">
              <a:extLst>
                <a:ext uri="{FF2B5EF4-FFF2-40B4-BE49-F238E27FC236}">
                  <a16:creationId xmlns:a16="http://schemas.microsoft.com/office/drawing/2014/main" id="{315B2970-DB61-F14F-9F2F-ECD5957CE71A}"/>
                </a:ext>
              </a:extLst>
            </p:cNvPr>
            <p:cNvSpPr/>
            <p:nvPr/>
          </p:nvSpPr>
          <p:spPr>
            <a:xfrm>
              <a:off x="6951344" y="3004184"/>
              <a:ext cx="1304925" cy="1263967"/>
            </a:xfrm>
            <a:custGeom>
              <a:avLst/>
              <a:gdLst>
                <a:gd name="connsiteX0" fmla="*/ 880110 w 1304925"/>
                <a:gd name="connsiteY0" fmla="*/ 0 h 1263967"/>
                <a:gd name="connsiteX1" fmla="*/ 652463 w 1304925"/>
                <a:gd name="connsiteY1" fmla="*/ 108585 h 1263967"/>
                <a:gd name="connsiteX2" fmla="*/ 424815 w 1304925"/>
                <a:gd name="connsiteY2" fmla="*/ 0 h 1263967"/>
                <a:gd name="connsiteX3" fmla="*/ 0 w 1304925"/>
                <a:gd name="connsiteY3" fmla="*/ 611505 h 1263967"/>
                <a:gd name="connsiteX4" fmla="*/ 652463 w 1304925"/>
                <a:gd name="connsiteY4" fmla="*/ 1263968 h 1263967"/>
                <a:gd name="connsiteX5" fmla="*/ 1304925 w 1304925"/>
                <a:gd name="connsiteY5" fmla="*/ 611505 h 1263967"/>
                <a:gd name="connsiteX6" fmla="*/ 880110 w 1304925"/>
                <a:gd name="connsiteY6" fmla="*/ 0 h 1263967"/>
                <a:gd name="connsiteX7" fmla="*/ 653415 w 1304925"/>
                <a:gd name="connsiteY7" fmla="*/ 1058228 h 1263967"/>
                <a:gd name="connsiteX8" fmla="*/ 206693 w 1304925"/>
                <a:gd name="connsiteY8" fmla="*/ 611505 h 1263967"/>
                <a:gd name="connsiteX9" fmla="*/ 653415 w 1304925"/>
                <a:gd name="connsiteY9" fmla="*/ 164783 h 1263967"/>
                <a:gd name="connsiteX10" fmla="*/ 1100138 w 1304925"/>
                <a:gd name="connsiteY10" fmla="*/ 611505 h 1263967"/>
                <a:gd name="connsiteX11" fmla="*/ 653415 w 1304925"/>
                <a:gd name="connsiteY11" fmla="*/ 1058228 h 126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4925" h="1263967">
                  <a:moveTo>
                    <a:pt x="880110" y="0"/>
                  </a:moveTo>
                  <a:cubicBezTo>
                    <a:pt x="826770" y="65722"/>
                    <a:pt x="744855" y="108585"/>
                    <a:pt x="652463" y="108585"/>
                  </a:cubicBezTo>
                  <a:cubicBezTo>
                    <a:pt x="561023" y="108585"/>
                    <a:pt x="479107" y="66675"/>
                    <a:pt x="424815" y="0"/>
                  </a:cubicBezTo>
                  <a:cubicBezTo>
                    <a:pt x="177165" y="92393"/>
                    <a:pt x="0" y="331470"/>
                    <a:pt x="0" y="611505"/>
                  </a:cubicBezTo>
                  <a:cubicBezTo>
                    <a:pt x="0" y="971550"/>
                    <a:pt x="291465" y="1263968"/>
                    <a:pt x="652463" y="1263968"/>
                  </a:cubicBezTo>
                  <a:cubicBezTo>
                    <a:pt x="1013460" y="1263968"/>
                    <a:pt x="1304925" y="972503"/>
                    <a:pt x="1304925" y="611505"/>
                  </a:cubicBezTo>
                  <a:cubicBezTo>
                    <a:pt x="1304925" y="330518"/>
                    <a:pt x="1128713" y="92393"/>
                    <a:pt x="880110" y="0"/>
                  </a:cubicBezTo>
                  <a:close/>
                  <a:moveTo>
                    <a:pt x="653415" y="1058228"/>
                  </a:moveTo>
                  <a:cubicBezTo>
                    <a:pt x="406718" y="1058228"/>
                    <a:pt x="206693" y="858203"/>
                    <a:pt x="206693" y="611505"/>
                  </a:cubicBezTo>
                  <a:cubicBezTo>
                    <a:pt x="206693" y="364808"/>
                    <a:pt x="406718" y="164783"/>
                    <a:pt x="653415" y="164783"/>
                  </a:cubicBezTo>
                  <a:cubicBezTo>
                    <a:pt x="900113" y="164783"/>
                    <a:pt x="1100138" y="364808"/>
                    <a:pt x="1100138" y="611505"/>
                  </a:cubicBezTo>
                  <a:cubicBezTo>
                    <a:pt x="1100138" y="857250"/>
                    <a:pt x="900113" y="1058228"/>
                    <a:pt x="653415" y="1058228"/>
                  </a:cubicBezTo>
                  <a:close/>
                </a:path>
              </a:pathLst>
            </a:custGeom>
            <a:solidFill>
              <a:srgbClr val="FADD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ráfico 4">
              <a:extLst>
                <a:ext uri="{FF2B5EF4-FFF2-40B4-BE49-F238E27FC236}">
                  <a16:creationId xmlns:a16="http://schemas.microsoft.com/office/drawing/2014/main" id="{D8682BBC-7507-B748-BCE5-3A06C13A2338}"/>
                </a:ext>
              </a:extLst>
            </p:cNvPr>
            <p:cNvSpPr/>
            <p:nvPr/>
          </p:nvSpPr>
          <p:spPr>
            <a:xfrm>
              <a:off x="6857047" y="2738437"/>
              <a:ext cx="1495425" cy="1628775"/>
            </a:xfrm>
            <a:custGeom>
              <a:avLst/>
              <a:gdLst>
                <a:gd name="connsiteX0" fmla="*/ 747713 w 1495425"/>
                <a:gd name="connsiteY0" fmla="*/ 1628775 h 1628775"/>
                <a:gd name="connsiteX1" fmla="*/ 0 w 1495425"/>
                <a:gd name="connsiteY1" fmla="*/ 881063 h 1628775"/>
                <a:gd name="connsiteX2" fmla="*/ 511492 w 1495425"/>
                <a:gd name="connsiteY2" fmla="*/ 171450 h 1628775"/>
                <a:gd name="connsiteX3" fmla="*/ 747713 w 1495425"/>
                <a:gd name="connsiteY3" fmla="*/ 0 h 1628775"/>
                <a:gd name="connsiteX4" fmla="*/ 983932 w 1495425"/>
                <a:gd name="connsiteY4" fmla="*/ 171450 h 1628775"/>
                <a:gd name="connsiteX5" fmla="*/ 1495425 w 1495425"/>
                <a:gd name="connsiteY5" fmla="*/ 881063 h 1628775"/>
                <a:gd name="connsiteX6" fmla="*/ 747713 w 1495425"/>
                <a:gd name="connsiteY6" fmla="*/ 1628775 h 1628775"/>
                <a:gd name="connsiteX7" fmla="*/ 747713 w 1495425"/>
                <a:gd name="connsiteY7" fmla="*/ 33338 h 1628775"/>
                <a:gd name="connsiteX8" fmla="*/ 540067 w 1495425"/>
                <a:gd name="connsiteY8" fmla="*/ 189547 h 1628775"/>
                <a:gd name="connsiteX9" fmla="*/ 529590 w 1495425"/>
                <a:gd name="connsiteY9" fmla="*/ 200978 h 1628775"/>
                <a:gd name="connsiteX10" fmla="*/ 33338 w 1495425"/>
                <a:gd name="connsiteY10" fmla="*/ 882015 h 1628775"/>
                <a:gd name="connsiteX11" fmla="*/ 747713 w 1495425"/>
                <a:gd name="connsiteY11" fmla="*/ 1596390 h 1628775"/>
                <a:gd name="connsiteX12" fmla="*/ 1462088 w 1495425"/>
                <a:gd name="connsiteY12" fmla="*/ 882015 h 1628775"/>
                <a:gd name="connsiteX13" fmla="*/ 965835 w 1495425"/>
                <a:gd name="connsiteY13" fmla="*/ 200978 h 1628775"/>
                <a:gd name="connsiteX14" fmla="*/ 955357 w 1495425"/>
                <a:gd name="connsiteY14" fmla="*/ 189547 h 1628775"/>
                <a:gd name="connsiteX15" fmla="*/ 747713 w 1495425"/>
                <a:gd name="connsiteY15" fmla="*/ 3333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5425" h="1628775">
                  <a:moveTo>
                    <a:pt x="747713" y="1628775"/>
                  </a:moveTo>
                  <a:cubicBezTo>
                    <a:pt x="335280" y="1628775"/>
                    <a:pt x="0" y="1293495"/>
                    <a:pt x="0" y="881063"/>
                  </a:cubicBezTo>
                  <a:cubicBezTo>
                    <a:pt x="0" y="557213"/>
                    <a:pt x="204788" y="273368"/>
                    <a:pt x="511492" y="171450"/>
                  </a:cubicBezTo>
                  <a:cubicBezTo>
                    <a:pt x="544830" y="70485"/>
                    <a:pt x="641032" y="0"/>
                    <a:pt x="747713" y="0"/>
                  </a:cubicBezTo>
                  <a:cubicBezTo>
                    <a:pt x="855345" y="0"/>
                    <a:pt x="950595" y="69532"/>
                    <a:pt x="983932" y="171450"/>
                  </a:cubicBezTo>
                  <a:cubicBezTo>
                    <a:pt x="1289685" y="273368"/>
                    <a:pt x="1495425" y="557213"/>
                    <a:pt x="1495425" y="881063"/>
                  </a:cubicBezTo>
                  <a:cubicBezTo>
                    <a:pt x="1495425" y="1293495"/>
                    <a:pt x="1160145" y="1628775"/>
                    <a:pt x="747713" y="1628775"/>
                  </a:cubicBezTo>
                  <a:close/>
                  <a:moveTo>
                    <a:pt x="747713" y="33338"/>
                  </a:moveTo>
                  <a:cubicBezTo>
                    <a:pt x="652463" y="33338"/>
                    <a:pt x="566738" y="97155"/>
                    <a:pt x="540067" y="189547"/>
                  </a:cubicBezTo>
                  <a:cubicBezTo>
                    <a:pt x="538163" y="195263"/>
                    <a:pt x="534352" y="199072"/>
                    <a:pt x="529590" y="200978"/>
                  </a:cubicBezTo>
                  <a:cubicBezTo>
                    <a:pt x="232410" y="296228"/>
                    <a:pt x="33338" y="569595"/>
                    <a:pt x="33338" y="882015"/>
                  </a:cubicBezTo>
                  <a:cubicBezTo>
                    <a:pt x="33338" y="1276350"/>
                    <a:pt x="354330" y="1596390"/>
                    <a:pt x="747713" y="1596390"/>
                  </a:cubicBezTo>
                  <a:cubicBezTo>
                    <a:pt x="1141095" y="1596390"/>
                    <a:pt x="1462088" y="1275398"/>
                    <a:pt x="1462088" y="882015"/>
                  </a:cubicBezTo>
                  <a:cubicBezTo>
                    <a:pt x="1462088" y="569595"/>
                    <a:pt x="1263015" y="296228"/>
                    <a:pt x="965835" y="200978"/>
                  </a:cubicBezTo>
                  <a:cubicBezTo>
                    <a:pt x="960120" y="199072"/>
                    <a:pt x="956310" y="195263"/>
                    <a:pt x="955357" y="189547"/>
                  </a:cubicBezTo>
                  <a:cubicBezTo>
                    <a:pt x="927735" y="97155"/>
                    <a:pt x="842963" y="33338"/>
                    <a:pt x="747713" y="33338"/>
                  </a:cubicBezTo>
                  <a:close/>
                </a:path>
              </a:pathLst>
            </a:custGeom>
            <a:solidFill>
              <a:srgbClr val="FADD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3" name="Gráfico 4">
            <a:extLst>
              <a:ext uri="{FF2B5EF4-FFF2-40B4-BE49-F238E27FC236}">
                <a16:creationId xmlns:a16="http://schemas.microsoft.com/office/drawing/2014/main" id="{4403A915-D872-4047-BFB2-3821AD92C08E}"/>
              </a:ext>
            </a:extLst>
          </p:cNvPr>
          <p:cNvSpPr/>
          <p:nvPr/>
        </p:nvSpPr>
        <p:spPr>
          <a:xfrm>
            <a:off x="8515184" y="3343782"/>
            <a:ext cx="933450" cy="382904"/>
          </a:xfrm>
          <a:custGeom>
            <a:avLst/>
            <a:gdLst>
              <a:gd name="connsiteX0" fmla="*/ 0 w 933450"/>
              <a:gd name="connsiteY0" fmla="*/ 0 h 382904"/>
              <a:gd name="connsiteX1" fmla="*/ 933450 w 933450"/>
              <a:gd name="connsiteY1" fmla="*/ 0 h 382904"/>
              <a:gd name="connsiteX2" fmla="*/ 933450 w 933450"/>
              <a:gd name="connsiteY2" fmla="*/ 382905 h 382904"/>
              <a:gd name="connsiteX3" fmla="*/ 0 w 933450"/>
              <a:gd name="connsiteY3" fmla="*/ 382905 h 382904"/>
            </a:gdLst>
            <a:ahLst/>
            <a:cxnLst>
              <a:cxn ang="0">
                <a:pos x="connsiteX0" y="connsiteY0"/>
              </a:cxn>
              <a:cxn ang="0">
                <a:pos x="connsiteX1" y="connsiteY1"/>
              </a:cxn>
              <a:cxn ang="0">
                <a:pos x="connsiteX2" y="connsiteY2"/>
              </a:cxn>
              <a:cxn ang="0">
                <a:pos x="connsiteX3" y="connsiteY3"/>
              </a:cxn>
            </a:cxnLst>
            <a:rect l="l" t="t" r="r" b="b"/>
            <a:pathLst>
              <a:path w="933450" h="382904">
                <a:moveTo>
                  <a:pt x="0" y="0"/>
                </a:moveTo>
                <a:lnTo>
                  <a:pt x="933450" y="0"/>
                </a:lnTo>
                <a:lnTo>
                  <a:pt x="933450" y="382905"/>
                </a:lnTo>
                <a:lnTo>
                  <a:pt x="0" y="38290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ráfico 4">
            <a:extLst>
              <a:ext uri="{FF2B5EF4-FFF2-40B4-BE49-F238E27FC236}">
                <a16:creationId xmlns:a16="http://schemas.microsoft.com/office/drawing/2014/main" id="{3FED443E-7E47-F348-9992-9C40ADD0DA46}"/>
              </a:ext>
            </a:extLst>
          </p:cNvPr>
          <p:cNvSpPr txBox="1"/>
          <p:nvPr/>
        </p:nvSpPr>
        <p:spPr>
          <a:xfrm>
            <a:off x="8628489" y="3495905"/>
            <a:ext cx="944880" cy="329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333333"/>
                </a:solidFill>
                <a:effectLst/>
                <a:uLnTx/>
                <a:uFillTx/>
                <a:latin typeface="MuseoSansCond-900"/>
                <a:cs typeface="Arial"/>
                <a:sym typeface="MuseoSansCond-900"/>
                <a:rtl val="0"/>
              </a:rPr>
              <a:t>$503.795 </a:t>
            </a:r>
          </a:p>
        </p:txBody>
      </p:sp>
      <p:sp>
        <p:nvSpPr>
          <p:cNvPr id="75" name="Gráfico 4">
            <a:extLst>
              <a:ext uri="{FF2B5EF4-FFF2-40B4-BE49-F238E27FC236}">
                <a16:creationId xmlns:a16="http://schemas.microsoft.com/office/drawing/2014/main" id="{8E71C270-AD0B-9C42-8BFE-3ECC5D870A6D}"/>
              </a:ext>
            </a:extLst>
          </p:cNvPr>
          <p:cNvSpPr txBox="1"/>
          <p:nvPr/>
        </p:nvSpPr>
        <p:spPr>
          <a:xfrm>
            <a:off x="8652302" y="3719743"/>
            <a:ext cx="859155" cy="3295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333333"/>
                </a:solidFill>
                <a:effectLst/>
                <a:uLnTx/>
                <a:uFillTx/>
                <a:latin typeface="MuseoSansCond-900"/>
                <a:cs typeface="Arial"/>
                <a:sym typeface="MuseoSansCond-900"/>
                <a:rtl val="0"/>
              </a:rPr>
              <a:t>millones</a:t>
            </a:r>
          </a:p>
        </p:txBody>
      </p:sp>
      <p:grpSp>
        <p:nvGrpSpPr>
          <p:cNvPr id="76" name="Gráfico 4">
            <a:extLst>
              <a:ext uri="{FF2B5EF4-FFF2-40B4-BE49-F238E27FC236}">
                <a16:creationId xmlns:a16="http://schemas.microsoft.com/office/drawing/2014/main" id="{E6EB4007-D1A1-BF4E-B624-02EBC208889E}"/>
              </a:ext>
            </a:extLst>
          </p:cNvPr>
          <p:cNvGrpSpPr/>
          <p:nvPr/>
        </p:nvGrpSpPr>
        <p:grpSpPr>
          <a:xfrm>
            <a:off x="8308223" y="2875427"/>
            <a:ext cx="1495427" cy="1628775"/>
            <a:chOff x="8777287" y="2738437"/>
            <a:chExt cx="1495427" cy="1628775"/>
          </a:xfrm>
          <a:solidFill>
            <a:srgbClr val="FBCB7E"/>
          </a:solidFill>
        </p:grpSpPr>
        <p:sp>
          <p:nvSpPr>
            <p:cNvPr id="77" name="Gráfico 4">
              <a:extLst>
                <a:ext uri="{FF2B5EF4-FFF2-40B4-BE49-F238E27FC236}">
                  <a16:creationId xmlns:a16="http://schemas.microsoft.com/office/drawing/2014/main" id="{FE91E705-918C-5F4B-9AFC-1E635A75B136}"/>
                </a:ext>
              </a:extLst>
            </p:cNvPr>
            <p:cNvSpPr/>
            <p:nvPr/>
          </p:nvSpPr>
          <p:spPr>
            <a:xfrm>
              <a:off x="8872537" y="3004184"/>
              <a:ext cx="1304925" cy="1263967"/>
            </a:xfrm>
            <a:custGeom>
              <a:avLst/>
              <a:gdLst>
                <a:gd name="connsiteX0" fmla="*/ 880110 w 1304925"/>
                <a:gd name="connsiteY0" fmla="*/ 0 h 1263967"/>
                <a:gd name="connsiteX1" fmla="*/ 652463 w 1304925"/>
                <a:gd name="connsiteY1" fmla="*/ 108585 h 1263967"/>
                <a:gd name="connsiteX2" fmla="*/ 424815 w 1304925"/>
                <a:gd name="connsiteY2" fmla="*/ 0 h 1263967"/>
                <a:gd name="connsiteX3" fmla="*/ 0 w 1304925"/>
                <a:gd name="connsiteY3" fmla="*/ 611505 h 1263967"/>
                <a:gd name="connsiteX4" fmla="*/ 652463 w 1304925"/>
                <a:gd name="connsiteY4" fmla="*/ 1263968 h 1263967"/>
                <a:gd name="connsiteX5" fmla="*/ 1304925 w 1304925"/>
                <a:gd name="connsiteY5" fmla="*/ 611505 h 1263967"/>
                <a:gd name="connsiteX6" fmla="*/ 880110 w 1304925"/>
                <a:gd name="connsiteY6" fmla="*/ 0 h 1263967"/>
                <a:gd name="connsiteX7" fmla="*/ 652463 w 1304925"/>
                <a:gd name="connsiteY7" fmla="*/ 1058228 h 1263967"/>
                <a:gd name="connsiteX8" fmla="*/ 205740 w 1304925"/>
                <a:gd name="connsiteY8" fmla="*/ 611505 h 1263967"/>
                <a:gd name="connsiteX9" fmla="*/ 652463 w 1304925"/>
                <a:gd name="connsiteY9" fmla="*/ 164783 h 1263967"/>
                <a:gd name="connsiteX10" fmla="*/ 1099185 w 1304925"/>
                <a:gd name="connsiteY10" fmla="*/ 611505 h 1263967"/>
                <a:gd name="connsiteX11" fmla="*/ 652463 w 1304925"/>
                <a:gd name="connsiteY11" fmla="*/ 1058228 h 126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4925" h="1263967">
                  <a:moveTo>
                    <a:pt x="880110" y="0"/>
                  </a:moveTo>
                  <a:cubicBezTo>
                    <a:pt x="826770" y="65722"/>
                    <a:pt x="744855" y="108585"/>
                    <a:pt x="652463" y="108585"/>
                  </a:cubicBezTo>
                  <a:cubicBezTo>
                    <a:pt x="560070" y="108585"/>
                    <a:pt x="479107" y="66675"/>
                    <a:pt x="424815" y="0"/>
                  </a:cubicBezTo>
                  <a:cubicBezTo>
                    <a:pt x="177165" y="92393"/>
                    <a:pt x="0" y="331470"/>
                    <a:pt x="0" y="611505"/>
                  </a:cubicBezTo>
                  <a:cubicBezTo>
                    <a:pt x="0" y="971550"/>
                    <a:pt x="291465" y="1263968"/>
                    <a:pt x="652463" y="1263968"/>
                  </a:cubicBezTo>
                  <a:cubicBezTo>
                    <a:pt x="1013460" y="1263968"/>
                    <a:pt x="1304925" y="972503"/>
                    <a:pt x="1304925" y="611505"/>
                  </a:cubicBezTo>
                  <a:cubicBezTo>
                    <a:pt x="1304925" y="330518"/>
                    <a:pt x="1127760" y="92393"/>
                    <a:pt x="880110" y="0"/>
                  </a:cubicBezTo>
                  <a:close/>
                  <a:moveTo>
                    <a:pt x="652463" y="1058228"/>
                  </a:moveTo>
                  <a:cubicBezTo>
                    <a:pt x="405765" y="1058228"/>
                    <a:pt x="205740" y="858203"/>
                    <a:pt x="205740" y="611505"/>
                  </a:cubicBezTo>
                  <a:cubicBezTo>
                    <a:pt x="205740" y="364808"/>
                    <a:pt x="405765" y="164783"/>
                    <a:pt x="652463" y="164783"/>
                  </a:cubicBezTo>
                  <a:cubicBezTo>
                    <a:pt x="899160" y="164783"/>
                    <a:pt x="1099185" y="364808"/>
                    <a:pt x="1099185" y="611505"/>
                  </a:cubicBezTo>
                  <a:cubicBezTo>
                    <a:pt x="1100138" y="857250"/>
                    <a:pt x="900113" y="1058228"/>
                    <a:pt x="652463" y="1058228"/>
                  </a:cubicBezTo>
                  <a:close/>
                </a:path>
              </a:pathLst>
            </a:custGeom>
            <a:solidFill>
              <a:srgbClr val="FBCB7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ráfico 4">
              <a:extLst>
                <a:ext uri="{FF2B5EF4-FFF2-40B4-BE49-F238E27FC236}">
                  <a16:creationId xmlns:a16="http://schemas.microsoft.com/office/drawing/2014/main" id="{AADE7D86-D012-9D46-A916-F6BD92D08881}"/>
                </a:ext>
              </a:extLst>
            </p:cNvPr>
            <p:cNvSpPr/>
            <p:nvPr/>
          </p:nvSpPr>
          <p:spPr>
            <a:xfrm>
              <a:off x="8777287" y="2738437"/>
              <a:ext cx="1495427" cy="1628775"/>
            </a:xfrm>
            <a:custGeom>
              <a:avLst/>
              <a:gdLst>
                <a:gd name="connsiteX0" fmla="*/ 747713 w 1495427"/>
                <a:gd name="connsiteY0" fmla="*/ 1628775 h 1628775"/>
                <a:gd name="connsiteX1" fmla="*/ 0 w 1495427"/>
                <a:gd name="connsiteY1" fmla="*/ 881063 h 1628775"/>
                <a:gd name="connsiteX2" fmla="*/ 511493 w 1495427"/>
                <a:gd name="connsiteY2" fmla="*/ 171450 h 1628775"/>
                <a:gd name="connsiteX3" fmla="*/ 747713 w 1495427"/>
                <a:gd name="connsiteY3" fmla="*/ 0 h 1628775"/>
                <a:gd name="connsiteX4" fmla="*/ 983932 w 1495427"/>
                <a:gd name="connsiteY4" fmla="*/ 171450 h 1628775"/>
                <a:gd name="connsiteX5" fmla="*/ 1495425 w 1495427"/>
                <a:gd name="connsiteY5" fmla="*/ 881063 h 1628775"/>
                <a:gd name="connsiteX6" fmla="*/ 747713 w 1495427"/>
                <a:gd name="connsiteY6" fmla="*/ 1628775 h 1628775"/>
                <a:gd name="connsiteX7" fmla="*/ 747713 w 1495427"/>
                <a:gd name="connsiteY7" fmla="*/ 33338 h 1628775"/>
                <a:gd name="connsiteX8" fmla="*/ 540068 w 1495427"/>
                <a:gd name="connsiteY8" fmla="*/ 189547 h 1628775"/>
                <a:gd name="connsiteX9" fmla="*/ 529590 w 1495427"/>
                <a:gd name="connsiteY9" fmla="*/ 200978 h 1628775"/>
                <a:gd name="connsiteX10" fmla="*/ 33338 w 1495427"/>
                <a:gd name="connsiteY10" fmla="*/ 882015 h 1628775"/>
                <a:gd name="connsiteX11" fmla="*/ 747713 w 1495427"/>
                <a:gd name="connsiteY11" fmla="*/ 1596390 h 1628775"/>
                <a:gd name="connsiteX12" fmla="*/ 1462088 w 1495427"/>
                <a:gd name="connsiteY12" fmla="*/ 882015 h 1628775"/>
                <a:gd name="connsiteX13" fmla="*/ 965835 w 1495427"/>
                <a:gd name="connsiteY13" fmla="*/ 200978 h 1628775"/>
                <a:gd name="connsiteX14" fmla="*/ 955357 w 1495427"/>
                <a:gd name="connsiteY14" fmla="*/ 189547 h 1628775"/>
                <a:gd name="connsiteX15" fmla="*/ 747713 w 1495427"/>
                <a:gd name="connsiteY15" fmla="*/ 3333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5427" h="1628775">
                  <a:moveTo>
                    <a:pt x="747713" y="1628775"/>
                  </a:moveTo>
                  <a:cubicBezTo>
                    <a:pt x="335280" y="1628775"/>
                    <a:pt x="0" y="1293495"/>
                    <a:pt x="0" y="881063"/>
                  </a:cubicBezTo>
                  <a:cubicBezTo>
                    <a:pt x="0" y="557213"/>
                    <a:pt x="204788" y="273368"/>
                    <a:pt x="511493" y="171450"/>
                  </a:cubicBezTo>
                  <a:cubicBezTo>
                    <a:pt x="544830" y="70485"/>
                    <a:pt x="641032" y="0"/>
                    <a:pt x="747713" y="0"/>
                  </a:cubicBezTo>
                  <a:cubicBezTo>
                    <a:pt x="855345" y="0"/>
                    <a:pt x="950595" y="69532"/>
                    <a:pt x="983932" y="171450"/>
                  </a:cubicBezTo>
                  <a:cubicBezTo>
                    <a:pt x="1289685" y="273368"/>
                    <a:pt x="1495425" y="557213"/>
                    <a:pt x="1495425" y="881063"/>
                  </a:cubicBezTo>
                  <a:cubicBezTo>
                    <a:pt x="1496377" y="1293495"/>
                    <a:pt x="1160145" y="1628775"/>
                    <a:pt x="747713" y="1628775"/>
                  </a:cubicBezTo>
                  <a:close/>
                  <a:moveTo>
                    <a:pt x="747713" y="33338"/>
                  </a:moveTo>
                  <a:cubicBezTo>
                    <a:pt x="652463" y="33338"/>
                    <a:pt x="566738" y="97155"/>
                    <a:pt x="540068" y="189547"/>
                  </a:cubicBezTo>
                  <a:cubicBezTo>
                    <a:pt x="538163" y="195263"/>
                    <a:pt x="534352" y="199072"/>
                    <a:pt x="529590" y="200978"/>
                  </a:cubicBezTo>
                  <a:cubicBezTo>
                    <a:pt x="232410" y="296228"/>
                    <a:pt x="33338" y="569595"/>
                    <a:pt x="33338" y="882015"/>
                  </a:cubicBezTo>
                  <a:cubicBezTo>
                    <a:pt x="33338" y="1276350"/>
                    <a:pt x="354330" y="1596390"/>
                    <a:pt x="747713" y="1596390"/>
                  </a:cubicBezTo>
                  <a:cubicBezTo>
                    <a:pt x="1142048" y="1596390"/>
                    <a:pt x="1462088" y="1275398"/>
                    <a:pt x="1462088" y="882015"/>
                  </a:cubicBezTo>
                  <a:cubicBezTo>
                    <a:pt x="1462088" y="569595"/>
                    <a:pt x="1263015" y="296228"/>
                    <a:pt x="965835" y="200978"/>
                  </a:cubicBezTo>
                  <a:cubicBezTo>
                    <a:pt x="960120" y="199072"/>
                    <a:pt x="956310" y="195263"/>
                    <a:pt x="955357" y="189547"/>
                  </a:cubicBezTo>
                  <a:cubicBezTo>
                    <a:pt x="928688" y="97155"/>
                    <a:pt x="843915" y="33338"/>
                    <a:pt x="747713" y="33338"/>
                  </a:cubicBezTo>
                  <a:close/>
                </a:path>
              </a:pathLst>
            </a:custGeom>
            <a:solidFill>
              <a:srgbClr val="FBCB7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 name="Gráfico 4">
            <a:extLst>
              <a:ext uri="{FF2B5EF4-FFF2-40B4-BE49-F238E27FC236}">
                <a16:creationId xmlns:a16="http://schemas.microsoft.com/office/drawing/2014/main" id="{431686FF-18B4-DF49-94A3-6A9986DC9EC8}"/>
              </a:ext>
            </a:extLst>
          </p:cNvPr>
          <p:cNvSpPr/>
          <p:nvPr/>
        </p:nvSpPr>
        <p:spPr>
          <a:xfrm>
            <a:off x="6721779" y="4753008"/>
            <a:ext cx="1123950" cy="424815"/>
          </a:xfrm>
          <a:custGeom>
            <a:avLst/>
            <a:gdLst>
              <a:gd name="connsiteX0" fmla="*/ 0 w 1123950"/>
              <a:gd name="connsiteY0" fmla="*/ 0 h 424815"/>
              <a:gd name="connsiteX1" fmla="*/ 1123950 w 1123950"/>
              <a:gd name="connsiteY1" fmla="*/ 0 h 424815"/>
              <a:gd name="connsiteX2" fmla="*/ 1123950 w 1123950"/>
              <a:gd name="connsiteY2" fmla="*/ 424815 h 424815"/>
              <a:gd name="connsiteX3" fmla="*/ 0 w 1123950"/>
              <a:gd name="connsiteY3" fmla="*/ 424815 h 424815"/>
            </a:gdLst>
            <a:ahLst/>
            <a:cxnLst>
              <a:cxn ang="0">
                <a:pos x="connsiteX0" y="connsiteY0"/>
              </a:cxn>
              <a:cxn ang="0">
                <a:pos x="connsiteX1" y="connsiteY1"/>
              </a:cxn>
              <a:cxn ang="0">
                <a:pos x="connsiteX2" y="connsiteY2"/>
              </a:cxn>
              <a:cxn ang="0">
                <a:pos x="connsiteX3" y="connsiteY3"/>
              </a:cxn>
            </a:cxnLst>
            <a:rect l="l" t="t" r="r" b="b"/>
            <a:pathLst>
              <a:path w="1123950" h="424815">
                <a:moveTo>
                  <a:pt x="0" y="0"/>
                </a:moveTo>
                <a:lnTo>
                  <a:pt x="1123950" y="0"/>
                </a:lnTo>
                <a:lnTo>
                  <a:pt x="1123950" y="424815"/>
                </a:lnTo>
                <a:lnTo>
                  <a:pt x="0" y="42481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ráfico 4">
            <a:extLst>
              <a:ext uri="{FF2B5EF4-FFF2-40B4-BE49-F238E27FC236}">
                <a16:creationId xmlns:a16="http://schemas.microsoft.com/office/drawing/2014/main" id="{029CB47A-E5E8-DB4B-A6FE-C97F1588EC20}"/>
              </a:ext>
            </a:extLst>
          </p:cNvPr>
          <p:cNvSpPr txBox="1"/>
          <p:nvPr/>
        </p:nvSpPr>
        <p:spPr>
          <a:xfrm>
            <a:off x="6540479" y="4517718"/>
            <a:ext cx="149271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 En empleo y generación </a:t>
            </a:r>
          </a:p>
        </p:txBody>
      </p:sp>
      <p:sp>
        <p:nvSpPr>
          <p:cNvPr id="81" name="Gráfico 4">
            <a:extLst>
              <a:ext uri="{FF2B5EF4-FFF2-40B4-BE49-F238E27FC236}">
                <a16:creationId xmlns:a16="http://schemas.microsoft.com/office/drawing/2014/main" id="{6A894A81-C67C-4743-9034-052C4559B681}"/>
              </a:ext>
            </a:extLst>
          </p:cNvPr>
          <p:cNvSpPr txBox="1"/>
          <p:nvPr/>
        </p:nvSpPr>
        <p:spPr>
          <a:xfrm>
            <a:off x="6476260" y="4654878"/>
            <a:ext cx="1621155" cy="234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de ingresos para jóvenes y </a:t>
            </a:r>
          </a:p>
        </p:txBody>
      </p:sp>
      <p:sp>
        <p:nvSpPr>
          <p:cNvPr id="82" name="Gráfico 4">
            <a:extLst>
              <a:ext uri="{FF2B5EF4-FFF2-40B4-BE49-F238E27FC236}">
                <a16:creationId xmlns:a16="http://schemas.microsoft.com/office/drawing/2014/main" id="{7FB82E76-8CAF-E746-B776-A6EF65810DB5}"/>
              </a:ext>
            </a:extLst>
          </p:cNvPr>
          <p:cNvSpPr txBox="1"/>
          <p:nvPr/>
        </p:nvSpPr>
        <p:spPr>
          <a:xfrm>
            <a:off x="6996204" y="4845638"/>
            <a:ext cx="649605" cy="2343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mujeres.</a:t>
            </a:r>
          </a:p>
        </p:txBody>
      </p:sp>
      <p:sp>
        <p:nvSpPr>
          <p:cNvPr id="83" name="Gráfico 4">
            <a:extLst>
              <a:ext uri="{FF2B5EF4-FFF2-40B4-BE49-F238E27FC236}">
                <a16:creationId xmlns:a16="http://schemas.microsoft.com/office/drawing/2014/main" id="{E73E50DD-1E0F-7845-9C72-D485993B641F}"/>
              </a:ext>
            </a:extLst>
          </p:cNvPr>
          <p:cNvSpPr/>
          <p:nvPr/>
        </p:nvSpPr>
        <p:spPr>
          <a:xfrm>
            <a:off x="8419934" y="4365814"/>
            <a:ext cx="1123950" cy="243840"/>
          </a:xfrm>
          <a:custGeom>
            <a:avLst/>
            <a:gdLst>
              <a:gd name="connsiteX0" fmla="*/ 0 w 1123950"/>
              <a:gd name="connsiteY0" fmla="*/ 0 h 243840"/>
              <a:gd name="connsiteX1" fmla="*/ 1123950 w 1123950"/>
              <a:gd name="connsiteY1" fmla="*/ 0 h 243840"/>
              <a:gd name="connsiteX2" fmla="*/ 1123950 w 1123950"/>
              <a:gd name="connsiteY2" fmla="*/ 243840 h 243840"/>
              <a:gd name="connsiteX3" fmla="*/ 0 w 1123950"/>
              <a:gd name="connsiteY3" fmla="*/ 243840 h 243840"/>
            </a:gdLst>
            <a:ahLst/>
            <a:cxnLst>
              <a:cxn ang="0">
                <a:pos x="connsiteX0" y="connsiteY0"/>
              </a:cxn>
              <a:cxn ang="0">
                <a:pos x="connsiteX1" y="connsiteY1"/>
              </a:cxn>
              <a:cxn ang="0">
                <a:pos x="connsiteX2" y="connsiteY2"/>
              </a:cxn>
              <a:cxn ang="0">
                <a:pos x="connsiteX3" y="connsiteY3"/>
              </a:cxn>
            </a:cxnLst>
            <a:rect l="l" t="t" r="r" b="b"/>
            <a:pathLst>
              <a:path w="1123950" h="243840">
                <a:moveTo>
                  <a:pt x="0" y="0"/>
                </a:moveTo>
                <a:lnTo>
                  <a:pt x="1123950" y="0"/>
                </a:lnTo>
                <a:lnTo>
                  <a:pt x="1123950" y="243840"/>
                </a:lnTo>
                <a:lnTo>
                  <a:pt x="0" y="243840"/>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ráfico 4">
            <a:extLst>
              <a:ext uri="{FF2B5EF4-FFF2-40B4-BE49-F238E27FC236}">
                <a16:creationId xmlns:a16="http://schemas.microsoft.com/office/drawing/2014/main" id="{7ACB1CCB-22EB-2C46-8E5D-21C4DBF0BA54}"/>
              </a:ext>
            </a:extLst>
          </p:cNvPr>
          <p:cNvSpPr txBox="1"/>
          <p:nvPr/>
        </p:nvSpPr>
        <p:spPr>
          <a:xfrm>
            <a:off x="8680460" y="4522128"/>
            <a:ext cx="83869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En obras de </a:t>
            </a:r>
          </a:p>
        </p:txBody>
      </p:sp>
      <p:sp>
        <p:nvSpPr>
          <p:cNvPr id="85" name="Gráfico 4">
            <a:extLst>
              <a:ext uri="{FF2B5EF4-FFF2-40B4-BE49-F238E27FC236}">
                <a16:creationId xmlns:a16="http://schemas.microsoft.com/office/drawing/2014/main" id="{1F8C9BDE-809A-D843-B565-6F826A79F8CE}"/>
              </a:ext>
            </a:extLst>
          </p:cNvPr>
          <p:cNvSpPr txBox="1"/>
          <p:nvPr/>
        </p:nvSpPr>
        <p:spPr>
          <a:xfrm>
            <a:off x="8653790" y="4659288"/>
            <a:ext cx="935354" cy="23431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000000"/>
                </a:solidFill>
                <a:effectLst/>
                <a:uLnTx/>
                <a:uFillTx/>
                <a:latin typeface="Arial"/>
                <a:cs typeface="Arial"/>
                <a:sym typeface="Arial"/>
                <a:rtl val="0"/>
              </a:rPr>
              <a:t>infraestructura</a:t>
            </a:r>
          </a:p>
        </p:txBody>
      </p:sp>
      <p:grpSp>
        <p:nvGrpSpPr>
          <p:cNvPr id="86" name="Gráfico 4">
            <a:extLst>
              <a:ext uri="{FF2B5EF4-FFF2-40B4-BE49-F238E27FC236}">
                <a16:creationId xmlns:a16="http://schemas.microsoft.com/office/drawing/2014/main" id="{FB8B9D9C-CD26-1A43-85EA-9E87DADCB713}"/>
              </a:ext>
            </a:extLst>
          </p:cNvPr>
          <p:cNvGrpSpPr/>
          <p:nvPr/>
        </p:nvGrpSpPr>
        <p:grpSpPr>
          <a:xfrm>
            <a:off x="5296453" y="424695"/>
            <a:ext cx="4523313" cy="1589604"/>
            <a:chOff x="4991100" y="1063477"/>
            <a:chExt cx="4886325" cy="1589604"/>
          </a:xfrm>
        </p:grpSpPr>
        <p:sp>
          <p:nvSpPr>
            <p:cNvPr id="87" name="Gráfico 4">
              <a:extLst>
                <a:ext uri="{FF2B5EF4-FFF2-40B4-BE49-F238E27FC236}">
                  <a16:creationId xmlns:a16="http://schemas.microsoft.com/office/drawing/2014/main" id="{4D37A80C-0B72-4743-8472-62D6D40714FE}"/>
                </a:ext>
              </a:extLst>
            </p:cNvPr>
            <p:cNvSpPr/>
            <p:nvPr/>
          </p:nvSpPr>
          <p:spPr>
            <a:xfrm>
              <a:off x="4991100" y="1305877"/>
              <a:ext cx="4886325" cy="497205"/>
            </a:xfrm>
            <a:custGeom>
              <a:avLst/>
              <a:gdLst>
                <a:gd name="connsiteX0" fmla="*/ 0 w 4886325"/>
                <a:gd name="connsiteY0" fmla="*/ 0 h 497205"/>
                <a:gd name="connsiteX1" fmla="*/ 4886325 w 4886325"/>
                <a:gd name="connsiteY1" fmla="*/ 0 h 497205"/>
                <a:gd name="connsiteX2" fmla="*/ 4886325 w 4886325"/>
                <a:gd name="connsiteY2" fmla="*/ 497205 h 497205"/>
                <a:gd name="connsiteX3" fmla="*/ 0 w 4886325"/>
                <a:gd name="connsiteY3" fmla="*/ 497205 h 497205"/>
              </a:gdLst>
              <a:ahLst/>
              <a:cxnLst>
                <a:cxn ang="0">
                  <a:pos x="connsiteX0" y="connsiteY0"/>
                </a:cxn>
                <a:cxn ang="0">
                  <a:pos x="connsiteX1" y="connsiteY1"/>
                </a:cxn>
                <a:cxn ang="0">
                  <a:pos x="connsiteX2" y="connsiteY2"/>
                </a:cxn>
                <a:cxn ang="0">
                  <a:pos x="connsiteX3" y="connsiteY3"/>
                </a:cxn>
              </a:cxnLst>
              <a:rect l="l" t="t" r="r" b="b"/>
              <a:pathLst>
                <a:path w="4886325" h="497205">
                  <a:moveTo>
                    <a:pt x="0" y="0"/>
                  </a:moveTo>
                  <a:lnTo>
                    <a:pt x="4886325" y="0"/>
                  </a:lnTo>
                  <a:lnTo>
                    <a:pt x="4886325" y="497205"/>
                  </a:lnTo>
                  <a:lnTo>
                    <a:pt x="0" y="497205"/>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ráfico 4">
              <a:extLst>
                <a:ext uri="{FF2B5EF4-FFF2-40B4-BE49-F238E27FC236}">
                  <a16:creationId xmlns:a16="http://schemas.microsoft.com/office/drawing/2014/main" id="{33083376-8B68-5442-854F-33CDEF39B5DD}"/>
                </a:ext>
              </a:extLst>
            </p:cNvPr>
            <p:cNvSpPr txBox="1"/>
            <p:nvPr/>
          </p:nvSpPr>
          <p:spPr>
            <a:xfrm>
              <a:off x="5287454" y="1063477"/>
              <a:ext cx="1641698" cy="3347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1A1A1A"/>
                  </a:solidFill>
                  <a:effectLst/>
                  <a:uLnTx/>
                  <a:uFillTx/>
                  <a:latin typeface="MuseoSansCond-900"/>
                  <a:cs typeface="Arial"/>
                  <a:sym typeface="MuseoSansCond-900"/>
                  <a:rtl val="0"/>
                </a:rPr>
                <a:t>En el 2022,</a:t>
              </a:r>
            </a:p>
          </p:txBody>
        </p:sp>
        <p:sp>
          <p:nvSpPr>
            <p:cNvPr id="89" name="Gráfico 4">
              <a:extLst>
                <a:ext uri="{FF2B5EF4-FFF2-40B4-BE49-F238E27FC236}">
                  <a16:creationId xmlns:a16="http://schemas.microsoft.com/office/drawing/2014/main" id="{553E6619-42A7-7E47-8A87-BAAE52E9D347}"/>
                </a:ext>
              </a:extLst>
            </p:cNvPr>
            <p:cNvSpPr txBox="1"/>
            <p:nvPr/>
          </p:nvSpPr>
          <p:spPr>
            <a:xfrm>
              <a:off x="6254301" y="1063667"/>
              <a:ext cx="2630446" cy="3347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1A1A1A"/>
                  </a:solidFill>
                  <a:effectLst/>
                  <a:uLnTx/>
                  <a:uFillTx/>
                  <a:latin typeface="MuseoSansCond-500"/>
                  <a:cs typeface="Arial"/>
                  <a:sym typeface="MuseoSansCond-500"/>
                  <a:rtl val="0"/>
                </a:rPr>
                <a:t> se pondrán en consideración </a:t>
              </a:r>
            </a:p>
          </p:txBody>
        </p:sp>
        <p:sp>
          <p:nvSpPr>
            <p:cNvPr id="90" name="Gráfico 4">
              <a:extLst>
                <a:ext uri="{FF2B5EF4-FFF2-40B4-BE49-F238E27FC236}">
                  <a16:creationId xmlns:a16="http://schemas.microsoft.com/office/drawing/2014/main" id="{3F37A89A-42ED-974A-BB3F-5959EE39D6D7}"/>
                </a:ext>
              </a:extLst>
            </p:cNvPr>
            <p:cNvSpPr txBox="1"/>
            <p:nvPr/>
          </p:nvSpPr>
          <p:spPr>
            <a:xfrm>
              <a:off x="5885772" y="1452752"/>
              <a:ext cx="2326853"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75" b="0" i="0" u="none" strike="noStrike" kern="0" cap="none" spc="0" normalizeH="0" baseline="0" noProof="0">
                  <a:ln>
                    <a:noFill/>
                  </a:ln>
                  <a:solidFill>
                    <a:srgbClr val="000000"/>
                  </a:solidFill>
                  <a:effectLst/>
                  <a:uLnTx/>
                  <a:uFillTx/>
                  <a:latin typeface="MuseoSansCond-900"/>
                  <a:cs typeface="Arial"/>
                  <a:sym typeface="MuseoSansCond-500"/>
                  <a:rtl val="0"/>
                </a:rPr>
                <a:t>1,03 billones </a:t>
              </a:r>
              <a:br>
                <a:rPr kumimoji="0" lang="es-CO" sz="2475" b="0" i="0" u="none" strike="noStrike" kern="0" cap="none" spc="0" normalizeH="0" baseline="0" noProof="0">
                  <a:ln>
                    <a:noFill/>
                  </a:ln>
                  <a:solidFill>
                    <a:srgbClr val="000000"/>
                  </a:solidFill>
                  <a:effectLst/>
                  <a:uLnTx/>
                  <a:uFillTx/>
                  <a:latin typeface="MuseoSansCond-900"/>
                  <a:cs typeface="Arial"/>
                  <a:sym typeface="MuseoSansCond-500"/>
                  <a:rtl val="0"/>
                </a:rPr>
              </a:br>
              <a:r>
                <a:rPr kumimoji="0" lang="es-CO" sz="1575" b="0" i="0" u="none" strike="noStrike" kern="0" cap="none" spc="0" normalizeH="0" baseline="0" noProof="0">
                  <a:ln>
                    <a:noFill/>
                  </a:ln>
                  <a:solidFill>
                    <a:srgbClr val="1A1A1A"/>
                  </a:solidFill>
                  <a:effectLst/>
                  <a:uLnTx/>
                  <a:uFillTx/>
                  <a:latin typeface="MuseoSansCond-500"/>
                  <a:cs typeface="Arial"/>
                  <a:sym typeface="MuseoSansCond-500"/>
                  <a:rtl val="0"/>
                </a:rPr>
                <a:t>del plan de rescate social, </a:t>
              </a:r>
              <a:br>
                <a:rPr kumimoji="0" lang="es-CO" sz="1575" b="0" i="0" u="none" strike="noStrike" kern="0" cap="none" spc="0" normalizeH="0" baseline="0" noProof="0">
                  <a:ln>
                    <a:noFill/>
                  </a:ln>
                  <a:solidFill>
                    <a:srgbClr val="1A1A1A"/>
                  </a:solidFill>
                  <a:effectLst/>
                  <a:uLnTx/>
                  <a:uFillTx/>
                  <a:latin typeface="MuseoSansCond-500"/>
                  <a:cs typeface="Arial"/>
                  <a:sym typeface="MuseoSansCond-500"/>
                  <a:rtl val="0"/>
                </a:rPr>
              </a:br>
              <a:endParaRPr kumimoji="0" lang="es-CO" sz="1575" b="0" i="0" u="none" strike="noStrike" kern="0" cap="none" spc="0" normalizeH="0" baseline="0" noProof="0">
                <a:ln>
                  <a:noFill/>
                </a:ln>
                <a:solidFill>
                  <a:srgbClr val="1A1A1A"/>
                </a:solidFill>
                <a:effectLst/>
                <a:uLnTx/>
                <a:uFillTx/>
                <a:latin typeface="MuseoSansCond-500"/>
                <a:cs typeface="Arial"/>
                <a:sym typeface="MuseoSansCond-500"/>
                <a:rtl val="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575" b="0" i="0" u="none" strike="noStrike" kern="0" cap="none" spc="0" normalizeH="0" baseline="0" noProof="0">
                  <a:ln>
                    <a:noFill/>
                  </a:ln>
                  <a:solidFill>
                    <a:srgbClr val="1A1A1A"/>
                  </a:solidFill>
                  <a:effectLst/>
                  <a:uLnTx/>
                  <a:uFillTx/>
                  <a:latin typeface="MuseoSansCond-500"/>
                  <a:cs typeface="Arial"/>
                  <a:sym typeface="MuseoSansCond-500"/>
                  <a:rtl val="0"/>
                </a:rPr>
                <a:t>para distribuirlos así:</a:t>
              </a:r>
            </a:p>
          </p:txBody>
        </p:sp>
      </p:grpSp>
      <p:sp>
        <p:nvSpPr>
          <p:cNvPr id="92" name="Gráfico 4">
            <a:extLst>
              <a:ext uri="{FF2B5EF4-FFF2-40B4-BE49-F238E27FC236}">
                <a16:creationId xmlns:a16="http://schemas.microsoft.com/office/drawing/2014/main" id="{98870623-0213-B64A-82C9-580C6708022C}"/>
              </a:ext>
            </a:extLst>
          </p:cNvPr>
          <p:cNvSpPr txBox="1"/>
          <p:nvPr/>
        </p:nvSpPr>
        <p:spPr>
          <a:xfrm>
            <a:off x="-643" y="369910"/>
            <a:ext cx="715581" cy="4231638"/>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725" b="0" i="0" u="none" strike="noStrike" kern="0" cap="none" spc="0" normalizeH="0" baseline="0" noProof="0">
                <a:ln>
                  <a:noFill/>
                </a:ln>
                <a:solidFill>
                  <a:srgbClr val="EA422D"/>
                </a:solidFill>
                <a:effectLst/>
                <a:uLnTx/>
                <a:uFillTx/>
                <a:latin typeface="MuseoSansCond-500"/>
                <a:cs typeface="Arial"/>
                <a:sym typeface="MuseoSansCond-500"/>
                <a:rtl val="0"/>
              </a:rPr>
              <a:t>RECURSOS POR EJECUTAR DURANTE </a:t>
            </a:r>
            <a:r>
              <a:rPr kumimoji="0" lang="es-CO" sz="1725" b="0" i="0" u="none" strike="noStrike" kern="0" cap="none" spc="0" normalizeH="0" baseline="0" noProof="0">
                <a:ln>
                  <a:noFill/>
                </a:ln>
                <a:solidFill>
                  <a:srgbClr val="EA422D"/>
                </a:solidFill>
                <a:effectLst/>
                <a:uLnTx/>
                <a:uFillTx/>
                <a:latin typeface="MuseoSansCond-900"/>
                <a:cs typeface="Arial"/>
                <a:sym typeface="MuseoSansCond-900"/>
                <a:rtl val="0"/>
              </a:rPr>
              <a:t>ESTE 2021:</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725" b="0" i="0" u="none" strike="noStrike" kern="0" cap="none" spc="0" normalizeH="0" baseline="0" noProof="0">
              <a:ln>
                <a:noFill/>
              </a:ln>
              <a:solidFill>
                <a:srgbClr val="EA422D"/>
              </a:solidFill>
              <a:effectLst/>
              <a:uLnTx/>
              <a:uFillTx/>
              <a:latin typeface="MuseoSansCond-500"/>
              <a:cs typeface="Arial"/>
              <a:sym typeface="MuseoSansCond-500"/>
              <a:rtl val="0"/>
            </a:endParaRPr>
          </a:p>
        </p:txBody>
      </p:sp>
      <p:sp>
        <p:nvSpPr>
          <p:cNvPr id="93" name="Gráfico 4">
            <a:extLst>
              <a:ext uri="{FF2B5EF4-FFF2-40B4-BE49-F238E27FC236}">
                <a16:creationId xmlns:a16="http://schemas.microsoft.com/office/drawing/2014/main" id="{89CDD959-AFCF-3942-BED4-B5D76F40BCB7}"/>
              </a:ext>
            </a:extLst>
          </p:cNvPr>
          <p:cNvSpPr txBox="1"/>
          <p:nvPr/>
        </p:nvSpPr>
        <p:spPr>
          <a:xfrm>
            <a:off x="4410777" y="-64008"/>
            <a:ext cx="230505" cy="3581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725" b="0" i="0" u="none" strike="noStrike" kern="0" cap="none" spc="0" normalizeH="0" baseline="0" noProof="0">
                <a:ln>
                  <a:noFill/>
                </a:ln>
                <a:solidFill>
                  <a:srgbClr val="EA422D"/>
                </a:solidFill>
                <a:effectLst/>
                <a:uLnTx/>
                <a:uFillTx/>
                <a:latin typeface="MuseoSansCond-900"/>
                <a:cs typeface="Arial"/>
                <a:sym typeface="MuseoSansCond-900"/>
                <a:rtl val="0"/>
              </a:rPr>
              <a:t> </a:t>
            </a:r>
          </a:p>
        </p:txBody>
      </p:sp>
      <p:sp>
        <p:nvSpPr>
          <p:cNvPr id="96" name="Gráfico 4">
            <a:extLst>
              <a:ext uri="{FF2B5EF4-FFF2-40B4-BE49-F238E27FC236}">
                <a16:creationId xmlns:a16="http://schemas.microsoft.com/office/drawing/2014/main" id="{69DFAFCE-4CEE-2242-940F-1D14D264392A}"/>
              </a:ext>
            </a:extLst>
          </p:cNvPr>
          <p:cNvSpPr/>
          <p:nvPr/>
        </p:nvSpPr>
        <p:spPr>
          <a:xfrm>
            <a:off x="7373303" y="5598970"/>
            <a:ext cx="2525312" cy="506730"/>
          </a:xfrm>
          <a:custGeom>
            <a:avLst/>
            <a:gdLst>
              <a:gd name="connsiteX0" fmla="*/ 0 w 1457325"/>
              <a:gd name="connsiteY0" fmla="*/ 0 h 506730"/>
              <a:gd name="connsiteX1" fmla="*/ 1457325 w 1457325"/>
              <a:gd name="connsiteY1" fmla="*/ 0 h 506730"/>
              <a:gd name="connsiteX2" fmla="*/ 1457325 w 1457325"/>
              <a:gd name="connsiteY2" fmla="*/ 506730 h 506730"/>
              <a:gd name="connsiteX3" fmla="*/ 0 w 1457325"/>
              <a:gd name="connsiteY3" fmla="*/ 506730 h 506730"/>
            </a:gdLst>
            <a:ahLst/>
            <a:cxnLst>
              <a:cxn ang="0">
                <a:pos x="connsiteX0" y="connsiteY0"/>
              </a:cxn>
              <a:cxn ang="0">
                <a:pos x="connsiteX1" y="connsiteY1"/>
              </a:cxn>
              <a:cxn ang="0">
                <a:pos x="connsiteX2" y="connsiteY2"/>
              </a:cxn>
              <a:cxn ang="0">
                <a:pos x="connsiteX3" y="connsiteY3"/>
              </a:cxn>
            </a:cxnLst>
            <a:rect l="l" t="t" r="r" b="b"/>
            <a:pathLst>
              <a:path w="1457325" h="506730">
                <a:moveTo>
                  <a:pt x="0" y="0"/>
                </a:moveTo>
                <a:lnTo>
                  <a:pt x="1457325" y="0"/>
                </a:lnTo>
                <a:lnTo>
                  <a:pt x="1457325" y="506730"/>
                </a:lnTo>
                <a:lnTo>
                  <a:pt x="0" y="506730"/>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CuadroTexto 99">
            <a:extLst>
              <a:ext uri="{FF2B5EF4-FFF2-40B4-BE49-F238E27FC236}">
                <a16:creationId xmlns:a16="http://schemas.microsoft.com/office/drawing/2014/main" id="{F1CEBC09-838A-42FD-B50B-6DA9C12C23DA}"/>
              </a:ext>
            </a:extLst>
          </p:cNvPr>
          <p:cNvSpPr txBox="1"/>
          <p:nvPr/>
        </p:nvSpPr>
        <p:spPr>
          <a:xfrm>
            <a:off x="10069315" y="508886"/>
            <a:ext cx="1971224" cy="2231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000" b="0" i="0" u="none" strike="noStrike" kern="0" cap="none" spc="0" normalizeH="0" baseline="0" noProof="0">
                <a:ln>
                  <a:noFill/>
                </a:ln>
                <a:solidFill>
                  <a:srgbClr val="000000"/>
                </a:solidFill>
                <a:effectLst/>
                <a:uLnTx/>
                <a:uFillTx/>
                <a:latin typeface="MuseoSansCond-900"/>
                <a:cs typeface="Arial"/>
                <a:sym typeface="Arial"/>
                <a:rtl val="0"/>
              </a:rPr>
              <a:t>$1,7 </a:t>
            </a:r>
            <a:r>
              <a:rPr kumimoji="0" lang="es-ES" sz="2475" b="0" i="0" u="none" strike="noStrike" kern="0" cap="none" spc="0" normalizeH="0" baseline="0" noProof="0">
                <a:ln>
                  <a:noFill/>
                </a:ln>
                <a:solidFill>
                  <a:srgbClr val="000000"/>
                </a:solidFill>
                <a:effectLst/>
                <a:uLnTx/>
                <a:uFillTx/>
                <a:latin typeface="MuseoSansCond-900"/>
                <a:cs typeface="Arial"/>
                <a:sym typeface="Arial"/>
                <a:rtl val="0"/>
              </a:rPr>
              <a:t>billones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475" b="0" i="0" u="none" strike="noStrike" kern="0" cap="none" spc="0" normalizeH="0" baseline="0" noProof="0">
                <a:ln>
                  <a:noFill/>
                </a:ln>
                <a:solidFill>
                  <a:srgbClr val="000000"/>
                </a:solidFill>
                <a:effectLst/>
                <a:uLnTx/>
                <a:uFillTx/>
                <a:latin typeface="MuseoSansCond-900"/>
                <a:cs typeface="Arial"/>
                <a:sym typeface="Arial"/>
                <a:rtl val="0"/>
              </a:rPr>
              <a:t>  Plan de </a:t>
            </a:r>
            <a:r>
              <a:rPr kumimoji="0" lang="es-CO" sz="2475" b="0" i="0" u="none" strike="noStrike" kern="0" cap="none" spc="0" normalizeH="0" baseline="0" noProof="0">
                <a:ln>
                  <a:noFill/>
                </a:ln>
                <a:solidFill>
                  <a:srgbClr val="000000"/>
                </a:solidFill>
                <a:effectLst/>
                <a:uLnTx/>
                <a:uFillTx/>
                <a:latin typeface="MuseoSansCond-900"/>
                <a:cs typeface="Arial"/>
                <a:sym typeface="MuseoSansCond-500"/>
                <a:rtl val="0"/>
              </a:rPr>
              <a:t>Rescate Social </a:t>
            </a:r>
            <a:br>
              <a:rPr kumimoji="0" lang="es-CO" sz="2475" b="0" i="0" u="none" strike="noStrike" kern="0" cap="none" spc="0" normalizeH="0" baseline="0" noProof="0">
                <a:ln>
                  <a:noFill/>
                </a:ln>
                <a:solidFill>
                  <a:srgbClr val="000000"/>
                </a:solidFill>
                <a:effectLst/>
                <a:uLnTx/>
                <a:uFillTx/>
                <a:latin typeface="MuseoSansCond-900"/>
                <a:cs typeface="Arial"/>
                <a:sym typeface="MuseoSansCond-500"/>
                <a:rtl val="0"/>
              </a:rPr>
            </a:br>
            <a:r>
              <a:rPr kumimoji="0" lang="es-CO" sz="2475" b="0" i="0" u="none" strike="noStrike" kern="0" cap="none" spc="0" normalizeH="0" baseline="0" noProof="0">
                <a:ln>
                  <a:noFill/>
                </a:ln>
                <a:solidFill>
                  <a:srgbClr val="000000"/>
                </a:solidFill>
                <a:effectLst/>
                <a:uLnTx/>
                <a:uFillTx/>
                <a:latin typeface="MuseoSansCond-900"/>
                <a:cs typeface="Arial"/>
                <a:sym typeface="MuseoSansCond-500"/>
                <a:rtl val="0"/>
              </a:rPr>
              <a:t>2021 y 2022</a:t>
            </a:r>
            <a:endParaRPr kumimoji="0" lang="es-ES" sz="2475" b="0" i="0" u="none" strike="noStrike" kern="0" cap="none" spc="0" normalizeH="0" baseline="0" noProof="0">
              <a:ln>
                <a:noFill/>
              </a:ln>
              <a:solidFill>
                <a:srgbClr val="000000"/>
              </a:solidFill>
              <a:effectLst/>
              <a:uLnTx/>
              <a:uFillTx/>
              <a:latin typeface="MuseoSansCond-900"/>
              <a:cs typeface="Arial"/>
              <a:sym typeface="Arial"/>
              <a:rtl val="0"/>
            </a:endParaRPr>
          </a:p>
        </p:txBody>
      </p:sp>
      <p:sp>
        <p:nvSpPr>
          <p:cNvPr id="102" name="CuadroTexto 101">
            <a:extLst>
              <a:ext uri="{FF2B5EF4-FFF2-40B4-BE49-F238E27FC236}">
                <a16:creationId xmlns:a16="http://schemas.microsoft.com/office/drawing/2014/main" id="{2648E76C-FF8A-4B99-AC28-BF2686FF0D25}"/>
              </a:ext>
            </a:extLst>
          </p:cNvPr>
          <p:cNvSpPr txBox="1"/>
          <p:nvPr/>
        </p:nvSpPr>
        <p:spPr>
          <a:xfrm>
            <a:off x="4837036" y="6004902"/>
            <a:ext cx="261114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800" b="1" i="0" u="none" strike="noStrike" kern="0" cap="none" spc="0" normalizeH="0" baseline="0" noProof="0">
                <a:ln>
                  <a:noFill/>
                </a:ln>
                <a:solidFill>
                  <a:srgbClr val="000000"/>
                </a:solidFill>
                <a:effectLst/>
                <a:uLnTx/>
                <a:uFillTx/>
                <a:latin typeface="Arial"/>
                <a:cs typeface="Calibri"/>
                <a:sym typeface="Arial"/>
              </a:rPr>
              <a:t>$1,8 billones</a:t>
            </a:r>
          </a:p>
        </p:txBody>
      </p:sp>
      <p:sp>
        <p:nvSpPr>
          <p:cNvPr id="103" name="Cruz 102">
            <a:extLst>
              <a:ext uri="{FF2B5EF4-FFF2-40B4-BE49-F238E27FC236}">
                <a16:creationId xmlns:a16="http://schemas.microsoft.com/office/drawing/2014/main" id="{5B08615B-E5AF-EE42-9D28-13B76201EC12}"/>
              </a:ext>
            </a:extLst>
          </p:cNvPr>
          <p:cNvSpPr/>
          <p:nvPr/>
        </p:nvSpPr>
        <p:spPr>
          <a:xfrm>
            <a:off x="4679491" y="970531"/>
            <a:ext cx="490333" cy="497205"/>
          </a:xfrm>
          <a:prstGeom prst="plus">
            <a:avLst>
              <a:gd name="adj" fmla="val 38645"/>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7" name="Gráfico 4">
            <a:extLst>
              <a:ext uri="{FF2B5EF4-FFF2-40B4-BE49-F238E27FC236}">
                <a16:creationId xmlns:a16="http://schemas.microsoft.com/office/drawing/2014/main" id="{5C67EC1C-7B2A-134C-9654-C71BBE77CDD5}"/>
              </a:ext>
            </a:extLst>
          </p:cNvPr>
          <p:cNvSpPr txBox="1"/>
          <p:nvPr/>
        </p:nvSpPr>
        <p:spPr>
          <a:xfrm>
            <a:off x="4827215" y="5836122"/>
            <a:ext cx="2611140" cy="2628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1125" b="0" i="0" u="none" strike="noStrike" kern="0" cap="none" spc="0" normalizeH="0" baseline="0" noProof="0">
                <a:ln>
                  <a:noFill/>
                </a:ln>
                <a:solidFill>
                  <a:srgbClr val="1A1A1A"/>
                </a:solidFill>
                <a:effectLst/>
                <a:uLnTx/>
                <a:uFillTx/>
                <a:latin typeface="MuseoSansCond-500"/>
                <a:cs typeface="Arial"/>
                <a:sym typeface="MuseoSansCond-500"/>
                <a:rtl val="0"/>
              </a:rPr>
              <a:t>Proyecto de acuerdo por </a:t>
            </a:r>
          </a:p>
        </p:txBody>
      </p:sp>
      <p:sp>
        <p:nvSpPr>
          <p:cNvPr id="109" name="CuadroTexto 108">
            <a:extLst>
              <a:ext uri="{FF2B5EF4-FFF2-40B4-BE49-F238E27FC236}">
                <a16:creationId xmlns:a16="http://schemas.microsoft.com/office/drawing/2014/main" id="{E05B27B0-4DD1-0247-AB14-40785356B0A7}"/>
              </a:ext>
            </a:extLst>
          </p:cNvPr>
          <p:cNvSpPr txBox="1"/>
          <p:nvPr/>
        </p:nvSpPr>
        <p:spPr>
          <a:xfrm>
            <a:off x="9279325" y="750634"/>
            <a:ext cx="4362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800" b="1" i="0" u="none" strike="noStrike" kern="0" cap="none" spc="0" normalizeH="0" baseline="0" noProof="0">
                <a:ln>
                  <a:noFill/>
                </a:ln>
                <a:solidFill>
                  <a:srgbClr val="C00000"/>
                </a:solidFill>
                <a:effectLst/>
                <a:uLnTx/>
                <a:uFillTx/>
                <a:latin typeface="Arial"/>
                <a:cs typeface="Calibri"/>
                <a:sym typeface="Arial"/>
              </a:rPr>
              <a:t>=</a:t>
            </a:r>
          </a:p>
        </p:txBody>
      </p:sp>
      <p:sp>
        <p:nvSpPr>
          <p:cNvPr id="110" name="Abrir llave 109">
            <a:extLst>
              <a:ext uri="{FF2B5EF4-FFF2-40B4-BE49-F238E27FC236}">
                <a16:creationId xmlns:a16="http://schemas.microsoft.com/office/drawing/2014/main" id="{635EB752-9099-2045-8255-0F44D4BFF46C}"/>
              </a:ext>
            </a:extLst>
          </p:cNvPr>
          <p:cNvSpPr/>
          <p:nvPr/>
        </p:nvSpPr>
        <p:spPr>
          <a:xfrm flipH="1">
            <a:off x="9915760" y="633059"/>
            <a:ext cx="392871" cy="4509257"/>
          </a:xfrm>
          <a:prstGeom prst="leftBrace">
            <a:avLst>
              <a:gd name="adj1" fmla="val 44140"/>
              <a:gd name="adj2" fmla="val 11116"/>
            </a:avLst>
          </a:prstGeom>
        </p:spPr>
        <p:style>
          <a:lnRef idx="2">
            <a:schemeClr val="accent3"/>
          </a:lnRef>
          <a:fillRef idx="0">
            <a:schemeClr val="accent3"/>
          </a:fillRef>
          <a:effectRef idx="1">
            <a:schemeClr val="accent3"/>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1" name="Cruz 110">
            <a:extLst>
              <a:ext uri="{FF2B5EF4-FFF2-40B4-BE49-F238E27FC236}">
                <a16:creationId xmlns:a16="http://schemas.microsoft.com/office/drawing/2014/main" id="{6076E1D7-D114-1546-B309-E659F83C0CAD}"/>
              </a:ext>
            </a:extLst>
          </p:cNvPr>
          <p:cNvSpPr/>
          <p:nvPr/>
        </p:nvSpPr>
        <p:spPr>
          <a:xfrm>
            <a:off x="3260621" y="4530744"/>
            <a:ext cx="300023" cy="304228"/>
          </a:xfrm>
          <a:prstGeom prst="plus">
            <a:avLst>
              <a:gd name="adj" fmla="val 3864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2" name="Rectángulo redondeado 111">
            <a:extLst>
              <a:ext uri="{FF2B5EF4-FFF2-40B4-BE49-F238E27FC236}">
                <a16:creationId xmlns:a16="http://schemas.microsoft.com/office/drawing/2014/main" id="{ECD43346-13F5-E84C-9915-711458C31F3F}"/>
              </a:ext>
            </a:extLst>
          </p:cNvPr>
          <p:cNvSpPr/>
          <p:nvPr/>
        </p:nvSpPr>
        <p:spPr>
          <a:xfrm>
            <a:off x="2528796" y="5963039"/>
            <a:ext cx="1853571" cy="686351"/>
          </a:xfrm>
          <a:prstGeom prst="roundRect">
            <a:avLst/>
          </a:prstGeom>
          <a:solidFill>
            <a:schemeClr val="bg1">
              <a:lumMod val="95000"/>
            </a:schemeClr>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13" name="Gráfico 4">
            <a:extLst>
              <a:ext uri="{FF2B5EF4-FFF2-40B4-BE49-F238E27FC236}">
                <a16:creationId xmlns:a16="http://schemas.microsoft.com/office/drawing/2014/main" id="{FD222861-28B8-4447-B548-75FD4E94EBCB}"/>
              </a:ext>
            </a:extLst>
          </p:cNvPr>
          <p:cNvGrpSpPr/>
          <p:nvPr/>
        </p:nvGrpSpPr>
        <p:grpSpPr>
          <a:xfrm>
            <a:off x="2333545" y="6045405"/>
            <a:ext cx="2267357" cy="581905"/>
            <a:chOff x="2840355" y="6206490"/>
            <a:chExt cx="2274570" cy="544695"/>
          </a:xfrm>
        </p:grpSpPr>
        <p:sp>
          <p:nvSpPr>
            <p:cNvPr id="114" name="Gráfico 4">
              <a:extLst>
                <a:ext uri="{FF2B5EF4-FFF2-40B4-BE49-F238E27FC236}">
                  <a16:creationId xmlns:a16="http://schemas.microsoft.com/office/drawing/2014/main" id="{F4B261BC-2CD9-6B48-A5C6-EB9891B28736}"/>
                </a:ext>
              </a:extLst>
            </p:cNvPr>
            <p:cNvSpPr/>
            <p:nvPr/>
          </p:nvSpPr>
          <p:spPr>
            <a:xfrm>
              <a:off x="2840355" y="6206490"/>
              <a:ext cx="2274570" cy="444817"/>
            </a:xfrm>
            <a:custGeom>
              <a:avLst/>
              <a:gdLst>
                <a:gd name="connsiteX0" fmla="*/ 0 w 2274570"/>
                <a:gd name="connsiteY0" fmla="*/ 0 h 444817"/>
                <a:gd name="connsiteX1" fmla="*/ 2274570 w 2274570"/>
                <a:gd name="connsiteY1" fmla="*/ 0 h 444817"/>
                <a:gd name="connsiteX2" fmla="*/ 2274570 w 2274570"/>
                <a:gd name="connsiteY2" fmla="*/ 444817 h 444817"/>
                <a:gd name="connsiteX3" fmla="*/ 0 w 2274570"/>
                <a:gd name="connsiteY3" fmla="*/ 444817 h 444817"/>
              </a:gdLst>
              <a:ahLst/>
              <a:cxnLst>
                <a:cxn ang="0">
                  <a:pos x="connsiteX0" y="connsiteY0"/>
                </a:cxn>
                <a:cxn ang="0">
                  <a:pos x="connsiteX1" y="connsiteY1"/>
                </a:cxn>
                <a:cxn ang="0">
                  <a:pos x="connsiteX2" y="connsiteY2"/>
                </a:cxn>
                <a:cxn ang="0">
                  <a:pos x="connsiteX3" y="connsiteY3"/>
                </a:cxn>
              </a:cxnLst>
              <a:rect l="l" t="t" r="r" b="b"/>
              <a:pathLst>
                <a:path w="2274570" h="444817">
                  <a:moveTo>
                    <a:pt x="0" y="0"/>
                  </a:moveTo>
                  <a:lnTo>
                    <a:pt x="2274570" y="0"/>
                  </a:lnTo>
                  <a:lnTo>
                    <a:pt x="2274570" y="444817"/>
                  </a:lnTo>
                  <a:lnTo>
                    <a:pt x="0" y="444817"/>
                  </a:lnTo>
                  <a:close/>
                </a:path>
              </a:pathLst>
            </a:custGeom>
            <a:no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ráfico 4">
              <a:extLst>
                <a:ext uri="{FF2B5EF4-FFF2-40B4-BE49-F238E27FC236}">
                  <a16:creationId xmlns:a16="http://schemas.microsoft.com/office/drawing/2014/main" id="{03DA351D-F56B-9D46-B69A-B43F5DDA805E}"/>
                </a:ext>
              </a:extLst>
            </p:cNvPr>
            <p:cNvSpPr txBox="1"/>
            <p:nvPr/>
          </p:nvSpPr>
          <p:spPr>
            <a:xfrm>
              <a:off x="3074558" y="6225421"/>
              <a:ext cx="1770843" cy="37452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000" b="0" i="0" u="none" strike="noStrike" kern="0" cap="none" spc="0" normalizeH="0" baseline="0" noProof="0">
                  <a:ln>
                    <a:noFill/>
                  </a:ln>
                  <a:solidFill>
                    <a:srgbClr val="333333"/>
                  </a:solidFill>
                  <a:effectLst/>
                  <a:uLnTx/>
                  <a:uFillTx/>
                  <a:latin typeface="MuseoSansCond-900"/>
                  <a:cs typeface="Arial"/>
                  <a:sym typeface="MuseoSansCond-900"/>
                  <a:rtl val="0"/>
                </a:rPr>
                <a:t>$9 mil millones </a:t>
              </a:r>
            </a:p>
          </p:txBody>
        </p:sp>
        <p:sp>
          <p:nvSpPr>
            <p:cNvPr id="116" name="Gráfico 4">
              <a:extLst>
                <a:ext uri="{FF2B5EF4-FFF2-40B4-BE49-F238E27FC236}">
                  <a16:creationId xmlns:a16="http://schemas.microsoft.com/office/drawing/2014/main" id="{59085674-1C37-DB44-8621-AD33BD24BD3F}"/>
                </a:ext>
              </a:extLst>
            </p:cNvPr>
            <p:cNvSpPr txBox="1"/>
            <p:nvPr/>
          </p:nvSpPr>
          <p:spPr>
            <a:xfrm>
              <a:off x="3295870" y="6535114"/>
              <a:ext cx="1677928" cy="2160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900" b="0" i="0" u="none" strike="noStrike" kern="0" cap="none" spc="0" normalizeH="0" baseline="0" noProof="0">
                  <a:ln>
                    <a:noFill/>
                  </a:ln>
                  <a:solidFill>
                    <a:srgbClr val="333333"/>
                  </a:solidFill>
                  <a:effectLst/>
                  <a:uLnTx/>
                  <a:uFillTx/>
                  <a:latin typeface="Arial"/>
                  <a:cs typeface="Arial"/>
                  <a:sym typeface="Arial"/>
                  <a:rtl val="0"/>
                </a:rPr>
                <a:t>Otras Necesidades: </a:t>
              </a:r>
            </a:p>
          </p:txBody>
        </p:sp>
      </p:grpSp>
      <p:sp>
        <p:nvSpPr>
          <p:cNvPr id="120" name="Cruz 119">
            <a:extLst>
              <a:ext uri="{FF2B5EF4-FFF2-40B4-BE49-F238E27FC236}">
                <a16:creationId xmlns:a16="http://schemas.microsoft.com/office/drawing/2014/main" id="{100BD3E0-0F8B-6B4A-8CCA-43F6E48E9841}"/>
              </a:ext>
            </a:extLst>
          </p:cNvPr>
          <p:cNvSpPr/>
          <p:nvPr/>
        </p:nvSpPr>
        <p:spPr>
          <a:xfrm>
            <a:off x="3405676" y="5718255"/>
            <a:ext cx="227969" cy="231164"/>
          </a:xfrm>
          <a:prstGeom prst="plus">
            <a:avLst>
              <a:gd name="adj" fmla="val 3864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O" sz="1400" b="0" i="0" u="none" strike="noStrike" kern="0" cap="none" spc="0" normalizeH="0" baseline="0" noProof="0">
              <a:ln>
                <a:noFill/>
              </a:ln>
              <a:solidFill>
                <a:srgbClr val="C00000"/>
              </a:solidFill>
              <a:effectLst/>
              <a:uLnTx/>
              <a:uFillTx/>
              <a:latin typeface="Arial"/>
              <a:ea typeface="+mn-ea"/>
              <a:cs typeface="+mn-cs"/>
              <a:sym typeface="Arial"/>
            </a:endParaRPr>
          </a:p>
        </p:txBody>
      </p:sp>
      <p:sp>
        <p:nvSpPr>
          <p:cNvPr id="121" name="CuadroTexto 120">
            <a:extLst>
              <a:ext uri="{FF2B5EF4-FFF2-40B4-BE49-F238E27FC236}">
                <a16:creationId xmlns:a16="http://schemas.microsoft.com/office/drawing/2014/main" id="{24CFD846-A5B1-EF49-B599-433A20F16DB9}"/>
              </a:ext>
            </a:extLst>
          </p:cNvPr>
          <p:cNvSpPr txBox="1"/>
          <p:nvPr/>
        </p:nvSpPr>
        <p:spPr>
          <a:xfrm>
            <a:off x="4417352" y="5833415"/>
            <a:ext cx="4362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800" b="1" i="0" u="none" strike="noStrike" kern="0" cap="none" spc="0" normalizeH="0" baseline="0" noProof="0">
                <a:ln>
                  <a:noFill/>
                </a:ln>
                <a:solidFill>
                  <a:srgbClr val="C00000"/>
                </a:solidFill>
                <a:effectLst/>
                <a:uLnTx/>
                <a:uFillTx/>
                <a:latin typeface="Arial"/>
                <a:cs typeface="Calibri"/>
                <a:sym typeface="Arial"/>
              </a:rPr>
              <a:t>=</a:t>
            </a:r>
          </a:p>
        </p:txBody>
      </p:sp>
      <p:sp>
        <p:nvSpPr>
          <p:cNvPr id="2" name="CuadroTexto 1">
            <a:extLst>
              <a:ext uri="{FF2B5EF4-FFF2-40B4-BE49-F238E27FC236}">
                <a16:creationId xmlns:a16="http://schemas.microsoft.com/office/drawing/2014/main" id="{57ABB7BB-B953-46C2-B2B1-B895EE6664EC}"/>
              </a:ext>
            </a:extLst>
          </p:cNvPr>
          <p:cNvSpPr txBox="1"/>
          <p:nvPr/>
        </p:nvSpPr>
        <p:spPr>
          <a:xfrm>
            <a:off x="7108408" y="5328515"/>
            <a:ext cx="531844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2400" b="1" i="0" u="none" strike="noStrike" kern="0" cap="none" spc="0" normalizeH="0" baseline="0" noProof="0">
                <a:ln>
                  <a:noFill/>
                </a:ln>
                <a:solidFill>
                  <a:srgbClr val="000000"/>
                </a:solidFill>
                <a:effectLst/>
                <a:uLnTx/>
                <a:uFillTx/>
                <a:latin typeface="Arial"/>
                <a:cs typeface="Arial"/>
                <a:sym typeface="Arial"/>
              </a:rPr>
              <a:t>Total paquete Social y económico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O" sz="3200" b="1" i="0" u="none" strike="noStrike" kern="0" cap="none" spc="0" normalizeH="0" baseline="0" noProof="0">
                <a:ln>
                  <a:noFill/>
                </a:ln>
                <a:solidFill>
                  <a:srgbClr val="5B9BD5">
                    <a:lumMod val="75000"/>
                  </a:srgbClr>
                </a:solidFill>
                <a:effectLst/>
                <a:uLnTx/>
                <a:uFillTx/>
                <a:latin typeface="Arial"/>
                <a:cs typeface="Arial"/>
                <a:sym typeface="Arial"/>
              </a:rPr>
              <a:t>$2,8 billones</a:t>
            </a:r>
            <a:endParaRPr kumimoji="0" lang="es-CO" sz="2800" b="1" i="0" u="none" strike="noStrike" kern="0" cap="none" spc="0" normalizeH="0" baseline="0" noProof="0">
              <a:ln>
                <a:noFill/>
              </a:ln>
              <a:solidFill>
                <a:srgbClr val="5B9BD5">
                  <a:lumMod val="75000"/>
                </a:srgbClr>
              </a:solidFill>
              <a:effectLst/>
              <a:uLnTx/>
              <a:uFillTx/>
              <a:latin typeface="Arial"/>
              <a:cs typeface="Arial"/>
              <a:sym typeface="Arial"/>
            </a:endParaRPr>
          </a:p>
        </p:txBody>
      </p:sp>
    </p:spTree>
    <p:extLst>
      <p:ext uri="{BB962C8B-B14F-4D97-AF65-F5344CB8AC3E}">
        <p14:creationId xmlns:p14="http://schemas.microsoft.com/office/powerpoint/2010/main" val="1695678447"/>
      </p:ext>
    </p:extLst>
  </p:cSld>
  <p:clrMapOvr>
    <a:masterClrMapping/>
  </p:clrMapOvr>
</p:sld>
</file>

<file path=ppt/theme/theme1.xml><?xml version="1.0" encoding="utf-8"?>
<a:theme xmlns:a="http://schemas.openxmlformats.org/drawingml/2006/main" name="Diseño personalizado">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24B3FB82744F94F95CC9B9DC3BDCFD5" ma:contentTypeVersion="12" ma:contentTypeDescription="Crear nuevo documento." ma:contentTypeScope="" ma:versionID="548943bfebe9d4219ebc264bebf84194">
  <xsd:schema xmlns:xsd="http://www.w3.org/2001/XMLSchema" xmlns:xs="http://www.w3.org/2001/XMLSchema" xmlns:p="http://schemas.microsoft.com/office/2006/metadata/properties" xmlns:ns2="38393dd4-b14b-4c7c-b039-ed15de34e4a0" xmlns:ns3="3821c6fd-856b-4ed6-a963-031913f18ffa" targetNamespace="http://schemas.microsoft.com/office/2006/metadata/properties" ma:root="true" ma:fieldsID="6139f58274fa87f1ca26802a4eb24fc5" ns2:_="" ns3:_="">
    <xsd:import namespace="38393dd4-b14b-4c7c-b039-ed15de34e4a0"/>
    <xsd:import namespace="3821c6fd-856b-4ed6-a963-031913f18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93dd4-b14b-4c7c-b039-ed15de34e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21c6fd-856b-4ed6-a963-031913f18ffa"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C27512-7C5A-46D8-91CE-0983256D5268}">
  <ds:schemaRefs>
    <ds:schemaRef ds:uri="http://schemas.microsoft.com/sharepoint/v3/contenttype/forms"/>
  </ds:schemaRefs>
</ds:datastoreItem>
</file>

<file path=customXml/itemProps2.xml><?xml version="1.0" encoding="utf-8"?>
<ds:datastoreItem xmlns:ds="http://schemas.openxmlformats.org/officeDocument/2006/customXml" ds:itemID="{2652AFBD-B311-4737-8E49-9A2CACE8CE29}">
  <ds:schemaRefs>
    <ds:schemaRef ds:uri="3821c6fd-856b-4ed6-a963-031913f18ffa"/>
    <ds:schemaRef ds:uri="38393dd4-b14b-4c7c-b039-ed15de34e4a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24DBA6-808E-44BD-A09F-9FC4B7A3E1D8}">
  <ds:schemaRefs>
    <ds:schemaRef ds:uri="3821c6fd-856b-4ed6-a963-031913f18ffa"/>
    <ds:schemaRef ds:uri="38393dd4-b14b-4c7c-b039-ed15de34e4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305</TotalTime>
  <Words>5812</Words>
  <Application>Microsoft Office PowerPoint</Application>
  <PresentationFormat>Panorámica</PresentationFormat>
  <Paragraphs>1072</Paragraphs>
  <Slides>66</Slides>
  <Notes>8</Notes>
  <HiddenSlides>0</HiddenSlides>
  <MMClips>0</MMClips>
  <ScaleCrop>false</ScaleCrop>
  <HeadingPairs>
    <vt:vector size="6" baseType="variant">
      <vt:variant>
        <vt:lpstr>Fuentes usadas</vt:lpstr>
      </vt:variant>
      <vt:variant>
        <vt:i4>13</vt:i4>
      </vt:variant>
      <vt:variant>
        <vt:lpstr>Tema</vt:lpstr>
      </vt:variant>
      <vt:variant>
        <vt:i4>6</vt:i4>
      </vt:variant>
      <vt:variant>
        <vt:lpstr>Títulos de diapositiva</vt:lpstr>
      </vt:variant>
      <vt:variant>
        <vt:i4>66</vt:i4>
      </vt:variant>
    </vt:vector>
  </HeadingPairs>
  <TitlesOfParts>
    <vt:vector size="85" baseType="lpstr">
      <vt:lpstr>Arial</vt:lpstr>
      <vt:lpstr>Arial MT</vt:lpstr>
      <vt:lpstr>Arial Narrow</vt:lpstr>
      <vt:lpstr>Arial Rounded MT Bold</vt:lpstr>
      <vt:lpstr>Calibri</vt:lpstr>
      <vt:lpstr>Cambria</vt:lpstr>
      <vt:lpstr>Century Gothic</vt:lpstr>
      <vt:lpstr>MuseoSansCond-500</vt:lpstr>
      <vt:lpstr>MuseoSansCond-900</vt:lpstr>
      <vt:lpstr>Noto Sans Symbols</vt:lpstr>
      <vt:lpstr>Roboto</vt:lpstr>
      <vt:lpstr>Tahoma</vt:lpstr>
      <vt:lpstr>Times New Roman</vt:lpstr>
      <vt:lpstr>Diseño personalizado</vt:lpstr>
      <vt:lpstr>1_Tema de Office</vt:lpstr>
      <vt:lpstr>1_Diseño personalizado</vt:lpstr>
      <vt:lpstr>2_Diseño personalizado</vt:lpstr>
      <vt:lpstr>4_Diseño personalizado</vt:lpstr>
      <vt:lpstr>5_Diseño personalizado</vt:lpstr>
      <vt:lpstr>Informe previo Secretaría de Hacienda</vt:lpstr>
      <vt:lpstr>Presentación de PowerPoint</vt:lpstr>
      <vt:lpstr>Información corporativa</vt:lpstr>
      <vt:lpstr>Información corporativa</vt:lpstr>
      <vt:lpstr>Presentación de PowerPoint</vt:lpstr>
      <vt:lpstr>Presentación de PowerPoint</vt:lpstr>
      <vt:lpstr>Información corporativa</vt:lpstr>
      <vt:lpstr>Presentación de PowerPoint</vt:lpstr>
      <vt:lpstr>Presentación de PowerPoint</vt:lpstr>
      <vt:lpstr>Presentación de PowerPoint</vt:lpstr>
      <vt:lpstr>Información corporativa</vt:lpstr>
      <vt:lpstr>Presentación de PowerPoint</vt:lpstr>
      <vt:lpstr>Presentación de PowerPoint</vt:lpstr>
      <vt:lpstr>Presentación de PowerPoint</vt:lpstr>
      <vt:lpstr>Información corporativa</vt:lpstr>
      <vt:lpstr>Presentación de PowerPoint</vt:lpstr>
      <vt:lpstr>Presentación de PowerPoint</vt:lpstr>
      <vt:lpstr>Información corporativa</vt:lpstr>
      <vt:lpstr>Presentación de PowerPoint</vt:lpstr>
      <vt:lpstr>Presentación de PowerPoint</vt:lpstr>
      <vt:lpstr>Información corporativa</vt:lpstr>
      <vt:lpstr>Presentación de PowerPoint</vt:lpstr>
      <vt:lpstr>Presentación de PowerPoint</vt:lpstr>
      <vt:lpstr>Presentación de PowerPoint</vt:lpstr>
      <vt:lpstr>Presentación de PowerPoint</vt:lpstr>
      <vt:lpstr>Presentación de PowerPoint</vt:lpstr>
      <vt:lpstr>Información estratégica</vt:lpstr>
      <vt:lpstr>Información estratégica</vt:lpstr>
      <vt:lpstr>Presentación de PowerPoint</vt:lpstr>
      <vt:lpstr>Presentación de PowerPoint</vt:lpstr>
      <vt:lpstr>Presentación de PowerPoint</vt:lpstr>
      <vt:lpstr>Presentación de PowerPoint</vt:lpstr>
      <vt:lpstr>Presentación de PowerPoint</vt:lpstr>
      <vt:lpstr>Presentación de PowerPoint</vt:lpstr>
      <vt:lpstr>Información estratégica</vt:lpstr>
      <vt:lpstr>Presentación de PowerPoint</vt:lpstr>
      <vt:lpstr>Presentación de PowerPoint</vt:lpstr>
      <vt:lpstr>Presentación de PowerPoint</vt:lpstr>
      <vt:lpstr>Información estratégica</vt:lpstr>
      <vt:lpstr>Presentación de PowerPoint</vt:lpstr>
      <vt:lpstr>Presentación de PowerPoint</vt:lpstr>
      <vt:lpstr>Presentación de PowerPoint</vt:lpstr>
      <vt:lpstr>Presentación de PowerPoint</vt:lpstr>
      <vt:lpstr>Información estratégica</vt:lpstr>
      <vt:lpstr>Pobreza en Bogotá…</vt:lpstr>
      <vt:lpstr>Presentación de PowerPoint</vt:lpstr>
      <vt:lpstr>Presentación de PowerPoint</vt:lpstr>
      <vt:lpstr>Presentación de PowerPoint</vt:lpstr>
      <vt:lpstr>Presentación de PowerPoint</vt:lpstr>
      <vt:lpstr>Presentación de PowerPoint</vt:lpstr>
      <vt:lpstr>Información estratégica</vt:lpstr>
      <vt:lpstr>Presentación de PowerPoint</vt:lpstr>
      <vt:lpstr>Presentación de PowerPoint</vt:lpstr>
      <vt:lpstr>Presentación de PowerPoint</vt:lpstr>
      <vt:lpstr>Presentación de PowerPoint</vt:lpstr>
      <vt:lpstr>Información estratégica</vt:lpstr>
      <vt:lpstr>Presentación de PowerPoint</vt:lpstr>
      <vt:lpstr>Información estratégica</vt:lpstr>
      <vt:lpstr>Presentación de PowerPoint</vt:lpstr>
      <vt:lpstr>Presentación de PowerPoint</vt:lpstr>
      <vt:lpstr>Información estratégica</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linda herrera cortes</dc:creator>
  <cp:lastModifiedBy>Aida Patricia Niño Mora</cp:lastModifiedBy>
  <cp:revision>3</cp:revision>
  <dcterms:created xsi:type="dcterms:W3CDTF">2020-05-27T00:16:04Z</dcterms:created>
  <dcterms:modified xsi:type="dcterms:W3CDTF">2021-07-15T04:43:10Z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0x010100224B3FB82744F94F95CC9B9DC3BDCFD5</vt:lpwstr>
  </property>
</Properties>
</file>