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20"/>
  </p:notesMasterIdLst>
  <p:handoutMasterIdLst>
    <p:handoutMasterId r:id="rId21"/>
  </p:handoutMasterIdLst>
  <p:sldIdLst>
    <p:sldId id="256" r:id="rId6"/>
    <p:sldId id="4576" r:id="rId7"/>
    <p:sldId id="4577" r:id="rId8"/>
    <p:sldId id="284" r:id="rId9"/>
    <p:sldId id="278" r:id="rId10"/>
    <p:sldId id="279" r:id="rId11"/>
    <p:sldId id="269" r:id="rId12"/>
    <p:sldId id="4586" r:id="rId13"/>
    <p:sldId id="4585" r:id="rId14"/>
    <p:sldId id="4587" r:id="rId15"/>
    <p:sldId id="4571" r:id="rId16"/>
    <p:sldId id="4285" r:id="rId17"/>
    <p:sldId id="4572" r:id="rId18"/>
    <p:sldId id="4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E5A"/>
    <a:srgbClr val="4F5F6F"/>
    <a:srgbClr val="A5A8A1"/>
    <a:srgbClr val="F5C157"/>
    <a:srgbClr val="91B634"/>
    <a:srgbClr val="EFF7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5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9C916-8BDF-428E-8A6D-383EC01915A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011CF70C-B716-414A-9777-753504F62596}">
      <dgm:prSet phldrT="[Texto]" custT="1"/>
      <dgm:spPr>
        <a:solidFill>
          <a:srgbClr val="F5C157"/>
        </a:solidFill>
      </dgm:spPr>
      <dgm:t>
        <a:bodyPr/>
        <a:lstStyle/>
        <a:p>
          <a:r>
            <a:rPr lang="es-CO" sz="2800" b="1">
              <a:latin typeface="Arial" panose="020B0604020202020204" pitchFamily="34" charset="0"/>
              <a:cs typeface="Arial" panose="020B0604020202020204" pitchFamily="34" charset="0"/>
            </a:rPr>
            <a:t>419 </a:t>
          </a:r>
        </a:p>
        <a:p>
          <a:r>
            <a:rPr lang="es-CO" sz="2000">
              <a:latin typeface="Arial" panose="020B0604020202020204" pitchFamily="34" charset="0"/>
              <a:cs typeface="Arial" panose="020B0604020202020204" pitchFamily="34" charset="0"/>
            </a:rPr>
            <a:t>Respuestas</a:t>
          </a:r>
        </a:p>
      </dgm:t>
    </dgm:pt>
    <dgm:pt modelId="{AF13BF2A-6BC9-43E7-8BC1-F8329EF54D5D}" type="parTrans" cxnId="{DD252FE2-E8F1-463C-894F-0CE266033036}">
      <dgm:prSet/>
      <dgm:spPr/>
      <dgm:t>
        <a:bodyPr/>
        <a:lstStyle/>
        <a:p>
          <a:endParaRPr lang="es-CO" sz="2000">
            <a:latin typeface="Arial" panose="020B0604020202020204" pitchFamily="34" charset="0"/>
            <a:cs typeface="Arial" panose="020B0604020202020204" pitchFamily="34" charset="0"/>
          </a:endParaRPr>
        </a:p>
      </dgm:t>
    </dgm:pt>
    <dgm:pt modelId="{2467A74C-8832-4383-BC79-1D3CB5E0C15C}" type="sibTrans" cxnId="{DD252FE2-E8F1-463C-894F-0CE266033036}">
      <dgm:prSet/>
      <dgm:spPr/>
      <dgm:t>
        <a:bodyPr/>
        <a:lstStyle/>
        <a:p>
          <a:endParaRPr lang="es-CO" sz="2000">
            <a:latin typeface="Arial" panose="020B0604020202020204" pitchFamily="34" charset="0"/>
            <a:cs typeface="Arial" panose="020B0604020202020204" pitchFamily="34" charset="0"/>
          </a:endParaRPr>
        </a:p>
      </dgm:t>
    </dgm:pt>
    <dgm:pt modelId="{91DB7811-A85E-4B65-A8F9-E7F680C2B516}">
      <dgm:prSet phldrT="[Texto]" custT="1"/>
      <dgm:spPr>
        <a:solidFill>
          <a:srgbClr val="A5A8A1"/>
        </a:solidFill>
      </dgm:spPr>
      <dgm:t>
        <a:bodyPr/>
        <a:lstStyle/>
        <a:p>
          <a:r>
            <a:rPr lang="es-CO" sz="2800" b="1">
              <a:latin typeface="Arial" panose="020B0604020202020204" pitchFamily="34" charset="0"/>
              <a:cs typeface="Arial" panose="020B0604020202020204" pitchFamily="34" charset="0"/>
            </a:rPr>
            <a:t>33 </a:t>
          </a:r>
          <a:r>
            <a:rPr lang="es-CO" sz="2000">
              <a:latin typeface="Arial" panose="020B0604020202020204" pitchFamily="34" charset="0"/>
              <a:cs typeface="Arial" panose="020B0604020202020204" pitchFamily="34" charset="0"/>
            </a:rPr>
            <a:t>Funcionarios enlace </a:t>
          </a:r>
        </a:p>
      </dgm:t>
    </dgm:pt>
    <dgm:pt modelId="{00E8800D-F7FC-4994-BBB9-3D5BB3B593EC}" type="parTrans" cxnId="{8E6F1CB5-1CB8-4688-95CD-17279C4A8DE3}">
      <dgm:prSet/>
      <dgm:spPr/>
      <dgm:t>
        <a:bodyPr/>
        <a:lstStyle/>
        <a:p>
          <a:endParaRPr lang="es-CO" sz="2000">
            <a:latin typeface="Arial" panose="020B0604020202020204" pitchFamily="34" charset="0"/>
            <a:cs typeface="Arial" panose="020B0604020202020204" pitchFamily="34" charset="0"/>
          </a:endParaRPr>
        </a:p>
      </dgm:t>
    </dgm:pt>
    <dgm:pt modelId="{A0E0DF76-4C74-4FAE-9631-AF771775CBF7}" type="sibTrans" cxnId="{8E6F1CB5-1CB8-4688-95CD-17279C4A8DE3}">
      <dgm:prSet/>
      <dgm:spPr/>
      <dgm:t>
        <a:bodyPr/>
        <a:lstStyle/>
        <a:p>
          <a:endParaRPr lang="es-CO" sz="2000">
            <a:latin typeface="Arial" panose="020B0604020202020204" pitchFamily="34" charset="0"/>
            <a:cs typeface="Arial" panose="020B0604020202020204" pitchFamily="34" charset="0"/>
          </a:endParaRPr>
        </a:p>
      </dgm:t>
    </dgm:pt>
    <dgm:pt modelId="{A6B23B2C-D238-4B6E-A1D8-F6D5499041C6}">
      <dgm:prSet phldrT="[Texto]" custT="1"/>
      <dgm:spPr>
        <a:solidFill>
          <a:srgbClr val="4F5F6F"/>
        </a:solidFill>
      </dgm:spPr>
      <dgm:t>
        <a:bodyPr/>
        <a:lstStyle/>
        <a:p>
          <a:pPr>
            <a:lnSpc>
              <a:spcPct val="100000"/>
            </a:lnSpc>
            <a:spcAft>
              <a:spcPts val="0"/>
            </a:spcAft>
          </a:pPr>
          <a:r>
            <a:rPr lang="es-CO" sz="2800" b="1">
              <a:latin typeface="Arial" panose="020B0604020202020204" pitchFamily="34" charset="0"/>
              <a:cs typeface="Arial" panose="020B0604020202020204" pitchFamily="34" charset="0"/>
            </a:rPr>
            <a:t>10</a:t>
          </a:r>
          <a:endParaRPr lang="es-CO" sz="2800">
            <a:latin typeface="Arial" panose="020B0604020202020204" pitchFamily="34" charset="0"/>
            <a:cs typeface="Arial" panose="020B0604020202020204" pitchFamily="34" charset="0"/>
          </a:endParaRPr>
        </a:p>
        <a:p>
          <a:pPr>
            <a:lnSpc>
              <a:spcPct val="100000"/>
            </a:lnSpc>
            <a:spcAft>
              <a:spcPts val="0"/>
            </a:spcAft>
          </a:pPr>
          <a:r>
            <a:rPr lang="es-CO" sz="2000">
              <a:latin typeface="Arial" panose="020B0604020202020204" pitchFamily="34" charset="0"/>
              <a:cs typeface="Arial" panose="020B0604020202020204" pitchFamily="34" charset="0"/>
            </a:rPr>
            <a:t>Mesas de trabajo </a:t>
          </a:r>
        </a:p>
      </dgm:t>
    </dgm:pt>
    <dgm:pt modelId="{E945CF30-C5C8-4CE6-9946-DDCEF9E23A4D}" type="parTrans" cxnId="{5A573BD3-7AC9-4E69-9789-3E60B484C8F6}">
      <dgm:prSet/>
      <dgm:spPr/>
      <dgm:t>
        <a:bodyPr/>
        <a:lstStyle/>
        <a:p>
          <a:endParaRPr lang="es-CO" sz="2000">
            <a:latin typeface="Arial" panose="020B0604020202020204" pitchFamily="34" charset="0"/>
            <a:cs typeface="Arial" panose="020B0604020202020204" pitchFamily="34" charset="0"/>
          </a:endParaRPr>
        </a:p>
      </dgm:t>
    </dgm:pt>
    <dgm:pt modelId="{5CB3FD5A-F234-4A5B-A22C-08CC00521736}" type="sibTrans" cxnId="{5A573BD3-7AC9-4E69-9789-3E60B484C8F6}">
      <dgm:prSet/>
      <dgm:spPr/>
      <dgm:t>
        <a:bodyPr/>
        <a:lstStyle/>
        <a:p>
          <a:endParaRPr lang="es-CO" sz="2000">
            <a:latin typeface="Arial" panose="020B0604020202020204" pitchFamily="34" charset="0"/>
            <a:cs typeface="Arial" panose="020B0604020202020204" pitchFamily="34" charset="0"/>
          </a:endParaRPr>
        </a:p>
      </dgm:t>
    </dgm:pt>
    <dgm:pt modelId="{C63037E1-3638-4BB7-919B-5C8C5128F503}">
      <dgm:prSet phldrT="[Texto]" custT="1"/>
      <dgm:spPr>
        <a:solidFill>
          <a:srgbClr val="7F6E5A"/>
        </a:solidFill>
      </dgm:spPr>
      <dgm:t>
        <a:bodyPr/>
        <a:lstStyle/>
        <a:p>
          <a:r>
            <a:rPr lang="es-CO" sz="2800" b="1">
              <a:latin typeface="Arial" panose="020B0604020202020204" pitchFamily="34" charset="0"/>
              <a:cs typeface="Arial" panose="020B0604020202020204" pitchFamily="34" charset="0"/>
            </a:rPr>
            <a:t>8 </a:t>
          </a:r>
        </a:p>
        <a:p>
          <a:r>
            <a:rPr lang="es-CO" sz="2000">
              <a:latin typeface="Arial" panose="020B0604020202020204" pitchFamily="34" charset="0"/>
              <a:cs typeface="Arial" panose="020B0604020202020204" pitchFamily="34" charset="0"/>
            </a:rPr>
            <a:t>Capacitaciones</a:t>
          </a:r>
        </a:p>
      </dgm:t>
    </dgm:pt>
    <dgm:pt modelId="{8D1B6C73-160A-43CA-A62E-F77782AD4AA2}" type="parTrans" cxnId="{C29B0B01-7725-45BB-BDF7-22C17D6390AC}">
      <dgm:prSet/>
      <dgm:spPr/>
      <dgm:t>
        <a:bodyPr/>
        <a:lstStyle/>
        <a:p>
          <a:endParaRPr lang="es-CO" sz="2000">
            <a:latin typeface="Arial" panose="020B0604020202020204" pitchFamily="34" charset="0"/>
            <a:cs typeface="Arial" panose="020B0604020202020204" pitchFamily="34" charset="0"/>
          </a:endParaRPr>
        </a:p>
      </dgm:t>
    </dgm:pt>
    <dgm:pt modelId="{0401AA2B-30C1-43AE-A468-730834D7586A}" type="sibTrans" cxnId="{C29B0B01-7725-45BB-BDF7-22C17D6390AC}">
      <dgm:prSet/>
      <dgm:spPr/>
      <dgm:t>
        <a:bodyPr/>
        <a:lstStyle/>
        <a:p>
          <a:endParaRPr lang="es-CO" sz="2000">
            <a:latin typeface="Arial" panose="020B0604020202020204" pitchFamily="34" charset="0"/>
            <a:cs typeface="Arial" panose="020B0604020202020204" pitchFamily="34" charset="0"/>
          </a:endParaRPr>
        </a:p>
      </dgm:t>
    </dgm:pt>
    <dgm:pt modelId="{2271F634-6682-4955-972D-9512AEDD9A49}">
      <dgm:prSet phldrT="[Texto]" custT="1"/>
      <dgm:spPr>
        <a:noFill/>
        <a:ln w="38100">
          <a:noFill/>
        </a:ln>
      </dgm:spPr>
      <dgm:t>
        <a:bodyPr/>
        <a:lstStyle/>
        <a:p>
          <a:r>
            <a:rPr lang="es-CO" sz="2300" b="1">
              <a:solidFill>
                <a:schemeClr val="tx1"/>
              </a:solidFill>
              <a:latin typeface="Arial" panose="020B0604020202020204" pitchFamily="34" charset="0"/>
              <a:cs typeface="Arial" panose="020B0604020202020204" pitchFamily="34" charset="0"/>
            </a:rPr>
            <a:t>Certificado de Diligenciamiento </a:t>
          </a:r>
        </a:p>
        <a:p>
          <a:r>
            <a:rPr lang="es-CO" sz="2300" b="1">
              <a:solidFill>
                <a:schemeClr val="tx1"/>
              </a:solidFill>
              <a:latin typeface="Arial" panose="020B0604020202020204" pitchFamily="34" charset="0"/>
              <a:cs typeface="Arial" panose="020B0604020202020204" pitchFamily="34" charset="0"/>
            </a:rPr>
            <a:t>03 de Mayo </a:t>
          </a:r>
        </a:p>
      </dgm:t>
    </dgm:pt>
    <dgm:pt modelId="{7F26B534-01D5-427F-B95A-31DA82F8C832}" type="parTrans" cxnId="{DD9495CD-43C6-4741-B276-67EB4E518BDC}">
      <dgm:prSet/>
      <dgm:spPr/>
      <dgm:t>
        <a:bodyPr/>
        <a:lstStyle/>
        <a:p>
          <a:endParaRPr lang="es-CO" sz="2000">
            <a:latin typeface="Arial" panose="020B0604020202020204" pitchFamily="34" charset="0"/>
            <a:cs typeface="Arial" panose="020B0604020202020204" pitchFamily="34" charset="0"/>
          </a:endParaRPr>
        </a:p>
      </dgm:t>
    </dgm:pt>
    <dgm:pt modelId="{6CC66EB6-2389-44F3-8275-48172463303A}" type="sibTrans" cxnId="{DD9495CD-43C6-4741-B276-67EB4E518BDC}">
      <dgm:prSet/>
      <dgm:spPr/>
      <dgm:t>
        <a:bodyPr/>
        <a:lstStyle/>
        <a:p>
          <a:endParaRPr lang="es-CO" sz="2000">
            <a:latin typeface="Arial" panose="020B0604020202020204" pitchFamily="34" charset="0"/>
            <a:cs typeface="Arial" panose="020B0604020202020204" pitchFamily="34" charset="0"/>
          </a:endParaRPr>
        </a:p>
      </dgm:t>
    </dgm:pt>
    <dgm:pt modelId="{5BA1DB0C-F8F2-405B-B96F-2DE0B67336C1}" type="pres">
      <dgm:prSet presAssocID="{61B9C916-8BDF-428E-8A6D-383EC01915A8}" presName="diagram" presStyleCnt="0">
        <dgm:presLayoutVars>
          <dgm:dir/>
          <dgm:resizeHandles val="exact"/>
        </dgm:presLayoutVars>
      </dgm:prSet>
      <dgm:spPr/>
    </dgm:pt>
    <dgm:pt modelId="{19AF2407-0415-40A8-A44E-ED1045C8D33A}" type="pres">
      <dgm:prSet presAssocID="{011CF70C-B716-414A-9777-753504F62596}" presName="node" presStyleLbl="node1" presStyleIdx="0" presStyleCnt="5">
        <dgm:presLayoutVars>
          <dgm:bulletEnabled val="1"/>
        </dgm:presLayoutVars>
      </dgm:prSet>
      <dgm:spPr/>
    </dgm:pt>
    <dgm:pt modelId="{1AA4EEF4-779E-4ABC-9909-A281789A65E0}" type="pres">
      <dgm:prSet presAssocID="{2467A74C-8832-4383-BC79-1D3CB5E0C15C}" presName="sibTrans" presStyleCnt="0"/>
      <dgm:spPr/>
    </dgm:pt>
    <dgm:pt modelId="{E042E37F-4AE4-4515-82EE-2ECB9EE23BAC}" type="pres">
      <dgm:prSet presAssocID="{91DB7811-A85E-4B65-A8F9-E7F680C2B516}" presName="node" presStyleLbl="node1" presStyleIdx="1" presStyleCnt="5">
        <dgm:presLayoutVars>
          <dgm:bulletEnabled val="1"/>
        </dgm:presLayoutVars>
      </dgm:prSet>
      <dgm:spPr/>
    </dgm:pt>
    <dgm:pt modelId="{E8AC78C2-B981-4806-8213-4F6CE5BD21BF}" type="pres">
      <dgm:prSet presAssocID="{A0E0DF76-4C74-4FAE-9631-AF771775CBF7}" presName="sibTrans" presStyleCnt="0"/>
      <dgm:spPr/>
    </dgm:pt>
    <dgm:pt modelId="{8180B973-A227-4A01-A637-D5D4668FE46C}" type="pres">
      <dgm:prSet presAssocID="{A6B23B2C-D238-4B6E-A1D8-F6D5499041C6}" presName="node" presStyleLbl="node1" presStyleIdx="2" presStyleCnt="5">
        <dgm:presLayoutVars>
          <dgm:bulletEnabled val="1"/>
        </dgm:presLayoutVars>
      </dgm:prSet>
      <dgm:spPr/>
    </dgm:pt>
    <dgm:pt modelId="{0DC21304-57DD-44E2-AAF4-ECECD4B6735A}" type="pres">
      <dgm:prSet presAssocID="{5CB3FD5A-F234-4A5B-A22C-08CC00521736}" presName="sibTrans" presStyleCnt="0"/>
      <dgm:spPr/>
    </dgm:pt>
    <dgm:pt modelId="{8FEE815D-C185-404A-9ED7-0175673BA03F}" type="pres">
      <dgm:prSet presAssocID="{C63037E1-3638-4BB7-919B-5C8C5128F503}" presName="node" presStyleLbl="node1" presStyleIdx="3" presStyleCnt="5">
        <dgm:presLayoutVars>
          <dgm:bulletEnabled val="1"/>
        </dgm:presLayoutVars>
      </dgm:prSet>
      <dgm:spPr/>
    </dgm:pt>
    <dgm:pt modelId="{4155FAA2-AF48-4CF8-9EE8-B8BF6DAD7148}" type="pres">
      <dgm:prSet presAssocID="{0401AA2B-30C1-43AE-A468-730834D7586A}" presName="sibTrans" presStyleCnt="0"/>
      <dgm:spPr/>
    </dgm:pt>
    <dgm:pt modelId="{3DD065D3-2B93-4EC6-B9E4-8ADD67EF0392}" type="pres">
      <dgm:prSet presAssocID="{2271F634-6682-4955-972D-9512AEDD9A49}" presName="node" presStyleLbl="node1" presStyleIdx="4" presStyleCnt="5" custScaleX="232792">
        <dgm:presLayoutVars>
          <dgm:bulletEnabled val="1"/>
        </dgm:presLayoutVars>
      </dgm:prSet>
      <dgm:spPr/>
    </dgm:pt>
  </dgm:ptLst>
  <dgm:cxnLst>
    <dgm:cxn modelId="{C29B0B01-7725-45BB-BDF7-22C17D6390AC}" srcId="{61B9C916-8BDF-428E-8A6D-383EC01915A8}" destId="{C63037E1-3638-4BB7-919B-5C8C5128F503}" srcOrd="3" destOrd="0" parTransId="{8D1B6C73-160A-43CA-A62E-F77782AD4AA2}" sibTransId="{0401AA2B-30C1-43AE-A468-730834D7586A}"/>
    <dgm:cxn modelId="{0A3D1D09-A675-460C-A1BA-32EC28B82776}" type="presOf" srcId="{2271F634-6682-4955-972D-9512AEDD9A49}" destId="{3DD065D3-2B93-4EC6-B9E4-8ADD67EF0392}" srcOrd="0" destOrd="0" presId="urn:microsoft.com/office/officeart/2005/8/layout/default"/>
    <dgm:cxn modelId="{A65A0B6C-4838-4692-AAA6-C55154A76AD2}" type="presOf" srcId="{91DB7811-A85E-4B65-A8F9-E7F680C2B516}" destId="{E042E37F-4AE4-4515-82EE-2ECB9EE23BAC}" srcOrd="0" destOrd="0" presId="urn:microsoft.com/office/officeart/2005/8/layout/default"/>
    <dgm:cxn modelId="{012B9E89-3AD5-45BC-860E-74F3F3A41F15}" type="presOf" srcId="{61B9C916-8BDF-428E-8A6D-383EC01915A8}" destId="{5BA1DB0C-F8F2-405B-B96F-2DE0B67336C1}" srcOrd="0" destOrd="0" presId="urn:microsoft.com/office/officeart/2005/8/layout/default"/>
    <dgm:cxn modelId="{8E6F1CB5-1CB8-4688-95CD-17279C4A8DE3}" srcId="{61B9C916-8BDF-428E-8A6D-383EC01915A8}" destId="{91DB7811-A85E-4B65-A8F9-E7F680C2B516}" srcOrd="1" destOrd="0" parTransId="{00E8800D-F7FC-4994-BBB9-3D5BB3B593EC}" sibTransId="{A0E0DF76-4C74-4FAE-9631-AF771775CBF7}"/>
    <dgm:cxn modelId="{C6EF96C7-DE8C-4B13-BC37-4AFEB893CF3E}" type="presOf" srcId="{C63037E1-3638-4BB7-919B-5C8C5128F503}" destId="{8FEE815D-C185-404A-9ED7-0175673BA03F}" srcOrd="0" destOrd="0" presId="urn:microsoft.com/office/officeart/2005/8/layout/default"/>
    <dgm:cxn modelId="{B65B17C8-726F-4D1D-ACEF-7D855195EDE7}" type="presOf" srcId="{A6B23B2C-D238-4B6E-A1D8-F6D5499041C6}" destId="{8180B973-A227-4A01-A637-D5D4668FE46C}" srcOrd="0" destOrd="0" presId="urn:microsoft.com/office/officeart/2005/8/layout/default"/>
    <dgm:cxn modelId="{89CDCBC8-A55D-4C70-87E9-9009099F38FB}" type="presOf" srcId="{011CF70C-B716-414A-9777-753504F62596}" destId="{19AF2407-0415-40A8-A44E-ED1045C8D33A}" srcOrd="0" destOrd="0" presId="urn:microsoft.com/office/officeart/2005/8/layout/default"/>
    <dgm:cxn modelId="{DD9495CD-43C6-4741-B276-67EB4E518BDC}" srcId="{61B9C916-8BDF-428E-8A6D-383EC01915A8}" destId="{2271F634-6682-4955-972D-9512AEDD9A49}" srcOrd="4" destOrd="0" parTransId="{7F26B534-01D5-427F-B95A-31DA82F8C832}" sibTransId="{6CC66EB6-2389-44F3-8275-48172463303A}"/>
    <dgm:cxn modelId="{5A573BD3-7AC9-4E69-9789-3E60B484C8F6}" srcId="{61B9C916-8BDF-428E-8A6D-383EC01915A8}" destId="{A6B23B2C-D238-4B6E-A1D8-F6D5499041C6}" srcOrd="2" destOrd="0" parTransId="{E945CF30-C5C8-4CE6-9946-DDCEF9E23A4D}" sibTransId="{5CB3FD5A-F234-4A5B-A22C-08CC00521736}"/>
    <dgm:cxn modelId="{DD252FE2-E8F1-463C-894F-0CE266033036}" srcId="{61B9C916-8BDF-428E-8A6D-383EC01915A8}" destId="{011CF70C-B716-414A-9777-753504F62596}" srcOrd="0" destOrd="0" parTransId="{AF13BF2A-6BC9-43E7-8BC1-F8329EF54D5D}" sibTransId="{2467A74C-8832-4383-BC79-1D3CB5E0C15C}"/>
    <dgm:cxn modelId="{F4A679B0-9F32-4EB1-96CD-DDA267AD77C2}" type="presParOf" srcId="{5BA1DB0C-F8F2-405B-B96F-2DE0B67336C1}" destId="{19AF2407-0415-40A8-A44E-ED1045C8D33A}" srcOrd="0" destOrd="0" presId="urn:microsoft.com/office/officeart/2005/8/layout/default"/>
    <dgm:cxn modelId="{8BC8B91B-BCA7-47D0-A175-AFB6212F32A0}" type="presParOf" srcId="{5BA1DB0C-F8F2-405B-B96F-2DE0B67336C1}" destId="{1AA4EEF4-779E-4ABC-9909-A281789A65E0}" srcOrd="1" destOrd="0" presId="urn:microsoft.com/office/officeart/2005/8/layout/default"/>
    <dgm:cxn modelId="{3C316A37-A589-4A8E-8FC1-7C464DD2F20B}" type="presParOf" srcId="{5BA1DB0C-F8F2-405B-B96F-2DE0B67336C1}" destId="{E042E37F-4AE4-4515-82EE-2ECB9EE23BAC}" srcOrd="2" destOrd="0" presId="urn:microsoft.com/office/officeart/2005/8/layout/default"/>
    <dgm:cxn modelId="{9D18FA56-64AB-4F4F-BEA4-45D591590D19}" type="presParOf" srcId="{5BA1DB0C-F8F2-405B-B96F-2DE0B67336C1}" destId="{E8AC78C2-B981-4806-8213-4F6CE5BD21BF}" srcOrd="3" destOrd="0" presId="urn:microsoft.com/office/officeart/2005/8/layout/default"/>
    <dgm:cxn modelId="{C4BD51B6-D03A-42B0-A7CF-9D7A0E70BCE3}" type="presParOf" srcId="{5BA1DB0C-F8F2-405B-B96F-2DE0B67336C1}" destId="{8180B973-A227-4A01-A637-D5D4668FE46C}" srcOrd="4" destOrd="0" presId="urn:microsoft.com/office/officeart/2005/8/layout/default"/>
    <dgm:cxn modelId="{425C1890-CE0A-4AFC-9306-55D36FA19B40}" type="presParOf" srcId="{5BA1DB0C-F8F2-405B-B96F-2DE0B67336C1}" destId="{0DC21304-57DD-44E2-AAF4-ECECD4B6735A}" srcOrd="5" destOrd="0" presId="urn:microsoft.com/office/officeart/2005/8/layout/default"/>
    <dgm:cxn modelId="{0518F6C5-E38C-4240-9DA4-6B94A008BF97}" type="presParOf" srcId="{5BA1DB0C-F8F2-405B-B96F-2DE0B67336C1}" destId="{8FEE815D-C185-404A-9ED7-0175673BA03F}" srcOrd="6" destOrd="0" presId="urn:microsoft.com/office/officeart/2005/8/layout/default"/>
    <dgm:cxn modelId="{CF3909AF-FAA4-4093-AED4-A31FE6B5396C}" type="presParOf" srcId="{5BA1DB0C-F8F2-405B-B96F-2DE0B67336C1}" destId="{4155FAA2-AF48-4CF8-9EE8-B8BF6DAD7148}" srcOrd="7" destOrd="0" presId="urn:microsoft.com/office/officeart/2005/8/layout/default"/>
    <dgm:cxn modelId="{6174743A-9B7F-4BA2-9055-ADBB98489C24}" type="presParOf" srcId="{5BA1DB0C-F8F2-405B-B96F-2DE0B67336C1}" destId="{3DD065D3-2B93-4EC6-B9E4-8ADD67EF039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70D4B-8EAD-4CC5-9694-816C12EE2C46}"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s-CO"/>
        </a:p>
      </dgm:t>
    </dgm:pt>
    <dgm:pt modelId="{E3BDB417-5DC5-4F29-9894-8FB4846545DD}">
      <dgm:prSet phldrT="[Texto]"/>
      <dgm:spPr/>
      <dgm:t>
        <a:bodyPr/>
        <a:lstStyle/>
        <a:p>
          <a:r>
            <a:rPr lang="es-MX" b="1">
              <a:latin typeface="Arial Narrow" panose="020B0606020202030204" pitchFamily="34" charset="0"/>
            </a:rPr>
            <a:t>Conformación</a:t>
          </a:r>
          <a:endParaRPr lang="es-CO" b="1">
            <a:latin typeface="Arial Narrow" panose="020B0606020202030204" pitchFamily="34" charset="0"/>
          </a:endParaRPr>
        </a:p>
      </dgm:t>
    </dgm:pt>
    <dgm:pt modelId="{48D690C7-EA10-4DDA-80DD-0F7D06ABC902}" type="parTrans" cxnId="{E1C6C825-C4B9-433C-88C3-90CB7F619C08}">
      <dgm:prSet/>
      <dgm:spPr/>
      <dgm:t>
        <a:bodyPr/>
        <a:lstStyle/>
        <a:p>
          <a:endParaRPr lang="es-CO">
            <a:latin typeface="Arial Narrow" panose="020B0606020202030204" pitchFamily="34" charset="0"/>
          </a:endParaRPr>
        </a:p>
      </dgm:t>
    </dgm:pt>
    <dgm:pt modelId="{973A0130-853B-4630-A89B-F3CCED0A8189}" type="sibTrans" cxnId="{E1C6C825-C4B9-433C-88C3-90CB7F619C08}">
      <dgm:prSet/>
      <dgm:spPr/>
      <dgm:t>
        <a:bodyPr/>
        <a:lstStyle/>
        <a:p>
          <a:endParaRPr lang="es-CO">
            <a:latin typeface="Arial Narrow" panose="020B0606020202030204" pitchFamily="34" charset="0"/>
          </a:endParaRPr>
        </a:p>
      </dgm:t>
    </dgm:pt>
    <dgm:pt modelId="{31F92AC3-991D-4B40-BF21-5589732DD03A}">
      <dgm:prSet phldrT="[Texto]" custT="1"/>
      <dgm:spPr/>
      <dgm:t>
        <a:bodyPr/>
        <a:lstStyle/>
        <a:p>
          <a:r>
            <a:rPr lang="es-ES_tradnl" sz="1400" b="1">
              <a:effectLst/>
              <a:latin typeface="Arial Narrow" panose="020B0606020202030204" pitchFamily="34" charset="0"/>
              <a:ea typeface="Times New Roman" panose="02020603050405020304" pitchFamily="18" charset="0"/>
              <a:cs typeface="Arial" panose="020B0604020202020204" pitchFamily="34" charset="0"/>
            </a:rPr>
            <a:t>Mínimo cuatro (4) servidores públicos de CA y/o de LNR</a:t>
          </a:r>
          <a:endParaRPr lang="es-CO" sz="1400">
            <a:latin typeface="Arial Narrow" panose="020B0606020202030204" pitchFamily="34" charset="0"/>
          </a:endParaRPr>
        </a:p>
      </dgm:t>
    </dgm:pt>
    <dgm:pt modelId="{1C657CD2-5B83-4015-A0C7-974146B2ADF2}" type="parTrans" cxnId="{F95B53C6-9E8A-42C9-B844-444C9BA9A374}">
      <dgm:prSet/>
      <dgm:spPr/>
      <dgm:t>
        <a:bodyPr/>
        <a:lstStyle/>
        <a:p>
          <a:endParaRPr lang="es-CO">
            <a:latin typeface="Arial Narrow" panose="020B0606020202030204" pitchFamily="34" charset="0"/>
          </a:endParaRPr>
        </a:p>
      </dgm:t>
    </dgm:pt>
    <dgm:pt modelId="{A6A50519-8923-4F4B-95B2-9CF1556BFC99}" type="sibTrans" cxnId="{F95B53C6-9E8A-42C9-B844-444C9BA9A374}">
      <dgm:prSet/>
      <dgm:spPr/>
      <dgm:t>
        <a:bodyPr/>
        <a:lstStyle/>
        <a:p>
          <a:endParaRPr lang="es-CO">
            <a:latin typeface="Arial Narrow" panose="020B0606020202030204" pitchFamily="34" charset="0"/>
          </a:endParaRPr>
        </a:p>
      </dgm:t>
    </dgm:pt>
    <dgm:pt modelId="{B4C623BC-2157-4353-B376-3CDF4BFFB76E}">
      <dgm:prSet phldrT="[Texto]" custT="1"/>
      <dgm:spPr/>
      <dgm:t>
        <a:bodyPr/>
        <a:lstStyle/>
        <a:p>
          <a:r>
            <a:rPr lang="es-MX" sz="1400" b="1">
              <a:latin typeface="Arial Narrow" panose="020B0606020202030204" pitchFamily="34" charset="0"/>
              <a:cs typeface="Arial" panose="020B0604020202020204" pitchFamily="34" charset="0"/>
            </a:rPr>
            <a:t>Servidor público de una  misma dependencia o  distintas dependencias</a:t>
          </a:r>
          <a:endParaRPr lang="es-CO" sz="1400">
            <a:latin typeface="Arial Narrow" panose="020B0606020202030204" pitchFamily="34" charset="0"/>
          </a:endParaRPr>
        </a:p>
      </dgm:t>
    </dgm:pt>
    <dgm:pt modelId="{A7F15327-9D60-4E16-811F-4ED907DFA442}" type="parTrans" cxnId="{828C2B4F-4533-4F11-9085-1C04EE46CB0F}">
      <dgm:prSet/>
      <dgm:spPr/>
      <dgm:t>
        <a:bodyPr/>
        <a:lstStyle/>
        <a:p>
          <a:endParaRPr lang="es-CO">
            <a:latin typeface="Arial Narrow" panose="020B0606020202030204" pitchFamily="34" charset="0"/>
          </a:endParaRPr>
        </a:p>
      </dgm:t>
    </dgm:pt>
    <dgm:pt modelId="{4DF55E5E-DD01-40FD-B64D-5750D8BCDE55}" type="sibTrans" cxnId="{828C2B4F-4533-4F11-9085-1C04EE46CB0F}">
      <dgm:prSet/>
      <dgm:spPr/>
      <dgm:t>
        <a:bodyPr/>
        <a:lstStyle/>
        <a:p>
          <a:endParaRPr lang="es-CO">
            <a:latin typeface="Arial Narrow" panose="020B0606020202030204" pitchFamily="34" charset="0"/>
          </a:endParaRPr>
        </a:p>
      </dgm:t>
    </dgm:pt>
    <dgm:pt modelId="{550746BF-0270-491A-B13B-3CE923FABA0A}">
      <dgm:prSet phldrT="[Texto]"/>
      <dgm:spPr/>
      <dgm:t>
        <a:bodyPr/>
        <a:lstStyle/>
        <a:p>
          <a:r>
            <a:rPr lang="es-MX" b="1">
              <a:latin typeface="Arial Narrow" panose="020B0606020202030204" pitchFamily="34" charset="0"/>
            </a:rPr>
            <a:t>Requisitos</a:t>
          </a:r>
          <a:endParaRPr lang="es-CO" b="1">
            <a:latin typeface="Arial Narrow" panose="020B0606020202030204" pitchFamily="34" charset="0"/>
          </a:endParaRPr>
        </a:p>
      </dgm:t>
    </dgm:pt>
    <dgm:pt modelId="{6AA00FE2-4BE1-4DA0-8095-04A4D859DB87}" type="parTrans" cxnId="{B16F4601-C6D5-44D3-B67D-49232BB5232A}">
      <dgm:prSet/>
      <dgm:spPr/>
      <dgm:t>
        <a:bodyPr/>
        <a:lstStyle/>
        <a:p>
          <a:endParaRPr lang="es-CO">
            <a:latin typeface="Arial Narrow" panose="020B0606020202030204" pitchFamily="34" charset="0"/>
          </a:endParaRPr>
        </a:p>
      </dgm:t>
    </dgm:pt>
    <dgm:pt modelId="{963EF01B-ED4C-44A8-ABAE-A9516CB16835}" type="sibTrans" cxnId="{B16F4601-C6D5-44D3-B67D-49232BB5232A}">
      <dgm:prSet/>
      <dgm:spPr/>
      <dgm:t>
        <a:bodyPr/>
        <a:lstStyle/>
        <a:p>
          <a:endParaRPr lang="es-CO">
            <a:latin typeface="Arial Narrow" panose="020B0606020202030204" pitchFamily="34" charset="0"/>
          </a:endParaRPr>
        </a:p>
      </dgm:t>
    </dgm:pt>
    <dgm:pt modelId="{4A8AC081-7F7F-4FF4-8A15-40842209CA8C}">
      <dgm:prSet phldrT="[Texto]" custT="1"/>
      <dgm:spPr/>
      <dgm:t>
        <a:bodyPr/>
        <a:lstStyle/>
        <a:p>
          <a:r>
            <a:rPr lang="es-MX" sz="1400" b="1">
              <a:latin typeface="Arial Narrow" panose="020B0606020202030204" pitchFamily="34" charset="0"/>
              <a:cs typeface="Arial" panose="020B0604020202020204" pitchFamily="34" charset="0"/>
            </a:rPr>
            <a:t>Tiempo de servicio continuo no inferior a un año</a:t>
          </a:r>
          <a:endParaRPr lang="es-CO" sz="1400">
            <a:latin typeface="Arial Narrow" panose="020B0606020202030204" pitchFamily="34" charset="0"/>
          </a:endParaRPr>
        </a:p>
      </dgm:t>
    </dgm:pt>
    <dgm:pt modelId="{751914E6-E467-442E-A415-2CA00ECA36DC}" type="parTrans" cxnId="{26B3D12C-0C32-4159-9E5C-28A562462BA5}">
      <dgm:prSet/>
      <dgm:spPr/>
      <dgm:t>
        <a:bodyPr/>
        <a:lstStyle/>
        <a:p>
          <a:endParaRPr lang="es-CO">
            <a:latin typeface="Arial Narrow" panose="020B0606020202030204" pitchFamily="34" charset="0"/>
          </a:endParaRPr>
        </a:p>
      </dgm:t>
    </dgm:pt>
    <dgm:pt modelId="{6B7F71FD-85E1-4435-96FE-1B3D6422A9A3}" type="sibTrans" cxnId="{26B3D12C-0C32-4159-9E5C-28A562462BA5}">
      <dgm:prSet/>
      <dgm:spPr/>
      <dgm:t>
        <a:bodyPr/>
        <a:lstStyle/>
        <a:p>
          <a:endParaRPr lang="es-CO">
            <a:latin typeface="Arial Narrow" panose="020B0606020202030204" pitchFamily="34" charset="0"/>
          </a:endParaRPr>
        </a:p>
      </dgm:t>
    </dgm:pt>
    <dgm:pt modelId="{77179793-A783-43CA-BB60-974905147FA9}">
      <dgm:prSet phldrT="[Texto]" custT="1"/>
      <dgm:spPr/>
      <dgm:t>
        <a:bodyPr/>
        <a:lstStyle/>
        <a:p>
          <a:r>
            <a:rPr lang="es-MX" sz="1400" b="1">
              <a:latin typeface="Arial Narrow" panose="020B0606020202030204" pitchFamily="34" charset="0"/>
              <a:cs typeface="Arial" panose="020B0604020202020204" pitchFamily="34" charset="0"/>
            </a:rPr>
            <a:t>Nivel de excelencia en evaluación del desempeño</a:t>
          </a:r>
          <a:endParaRPr lang="es-CO" sz="1400">
            <a:latin typeface="Arial Narrow" panose="020B0606020202030204" pitchFamily="34" charset="0"/>
          </a:endParaRPr>
        </a:p>
      </dgm:t>
    </dgm:pt>
    <dgm:pt modelId="{8526A429-31F9-4E28-B014-3B492601B148}" type="parTrans" cxnId="{07A78830-CFC9-4C66-9F99-284C05F21E0A}">
      <dgm:prSet/>
      <dgm:spPr/>
      <dgm:t>
        <a:bodyPr/>
        <a:lstStyle/>
        <a:p>
          <a:endParaRPr lang="es-CO">
            <a:latin typeface="Arial Narrow" panose="020B0606020202030204" pitchFamily="34" charset="0"/>
          </a:endParaRPr>
        </a:p>
      </dgm:t>
    </dgm:pt>
    <dgm:pt modelId="{B9CBD221-E389-4FE1-9BC6-B16012BB4059}" type="sibTrans" cxnId="{07A78830-CFC9-4C66-9F99-284C05F21E0A}">
      <dgm:prSet/>
      <dgm:spPr/>
      <dgm:t>
        <a:bodyPr/>
        <a:lstStyle/>
        <a:p>
          <a:endParaRPr lang="es-CO">
            <a:latin typeface="Arial Narrow" panose="020B0606020202030204" pitchFamily="34" charset="0"/>
          </a:endParaRPr>
        </a:p>
      </dgm:t>
    </dgm:pt>
    <dgm:pt modelId="{BEBD6663-87A0-4A03-87A2-054BB36D83EE}">
      <dgm:prSet custT="1"/>
      <dgm:spPr/>
      <dgm:t>
        <a:bodyPr/>
        <a:lstStyle/>
        <a:p>
          <a:r>
            <a:rPr lang="es-MX" sz="1400" b="1">
              <a:latin typeface="Arial Narrow" panose="020B0606020202030204" pitchFamily="34" charset="0"/>
              <a:cs typeface="Arial" panose="020B0604020202020204" pitchFamily="34" charset="0"/>
            </a:rPr>
            <a:t>No haber sido sancionado disciplinariamente en el año anterior</a:t>
          </a:r>
          <a:endParaRPr lang="es-CO" sz="1400">
            <a:latin typeface="Arial Narrow" panose="020B0606020202030204" pitchFamily="34" charset="0"/>
          </a:endParaRPr>
        </a:p>
      </dgm:t>
    </dgm:pt>
    <dgm:pt modelId="{F2F996EC-2EC6-471E-A2FE-039FEC529D51}" type="parTrans" cxnId="{0A92A6E5-3FEF-414A-BD8C-2E61373F7A46}">
      <dgm:prSet/>
      <dgm:spPr/>
      <dgm:t>
        <a:bodyPr/>
        <a:lstStyle/>
        <a:p>
          <a:endParaRPr lang="es-CO">
            <a:latin typeface="Arial Narrow" panose="020B0606020202030204" pitchFamily="34" charset="0"/>
          </a:endParaRPr>
        </a:p>
      </dgm:t>
    </dgm:pt>
    <dgm:pt modelId="{75E7C4A2-D98D-4083-8A3E-55A232926601}" type="sibTrans" cxnId="{0A92A6E5-3FEF-414A-BD8C-2E61373F7A46}">
      <dgm:prSet/>
      <dgm:spPr/>
      <dgm:t>
        <a:bodyPr/>
        <a:lstStyle/>
        <a:p>
          <a:endParaRPr lang="es-CO">
            <a:latin typeface="Arial Narrow" panose="020B0606020202030204" pitchFamily="34" charset="0"/>
          </a:endParaRPr>
        </a:p>
      </dgm:t>
    </dgm:pt>
    <dgm:pt modelId="{A4B02B39-7697-4957-BB27-F71A6AFF4D8D}">
      <dgm:prSet custT="1"/>
      <dgm:spPr/>
      <dgm:t>
        <a:bodyPr/>
        <a:lstStyle/>
        <a:p>
          <a:r>
            <a:rPr lang="es-MX" sz="1400" b="1">
              <a:latin typeface="Arial Narrow" panose="020B0606020202030204" pitchFamily="34" charset="0"/>
              <a:cs typeface="Arial" panose="020B0604020202020204" pitchFamily="34" charset="0"/>
            </a:rPr>
            <a:t>Tener vinculación a la entidad durante todo el proceso de selección</a:t>
          </a:r>
          <a:endParaRPr lang="es-CO" sz="1400" b="1">
            <a:latin typeface="Arial Narrow" panose="020B0606020202030204" pitchFamily="34" charset="0"/>
            <a:cs typeface="Arial" panose="020B0604020202020204" pitchFamily="34" charset="0"/>
          </a:endParaRPr>
        </a:p>
      </dgm:t>
    </dgm:pt>
    <dgm:pt modelId="{C422CECA-9272-44DB-801C-A9BDDE9FBCBB}" type="parTrans" cxnId="{4F39B44E-AA0F-47ED-B443-627E969FEDD0}">
      <dgm:prSet/>
      <dgm:spPr/>
      <dgm:t>
        <a:bodyPr/>
        <a:lstStyle/>
        <a:p>
          <a:endParaRPr lang="es-CO">
            <a:latin typeface="Arial Narrow" panose="020B0606020202030204" pitchFamily="34" charset="0"/>
          </a:endParaRPr>
        </a:p>
      </dgm:t>
    </dgm:pt>
    <dgm:pt modelId="{D4B5240C-607B-4A2F-978B-D50A8A042E2B}" type="sibTrans" cxnId="{4F39B44E-AA0F-47ED-B443-627E969FEDD0}">
      <dgm:prSet/>
      <dgm:spPr/>
      <dgm:t>
        <a:bodyPr/>
        <a:lstStyle/>
        <a:p>
          <a:endParaRPr lang="es-CO">
            <a:latin typeface="Arial Narrow" panose="020B0606020202030204" pitchFamily="34" charset="0"/>
          </a:endParaRPr>
        </a:p>
      </dgm:t>
    </dgm:pt>
    <dgm:pt modelId="{B7ACD34E-3DF0-481E-9498-C7F93B133B1D}" type="pres">
      <dgm:prSet presAssocID="{97270D4B-8EAD-4CC5-9694-816C12EE2C46}" presName="diagram" presStyleCnt="0">
        <dgm:presLayoutVars>
          <dgm:chPref val="1"/>
          <dgm:dir/>
          <dgm:animOne val="branch"/>
          <dgm:animLvl val="lvl"/>
          <dgm:resizeHandles/>
        </dgm:presLayoutVars>
      </dgm:prSet>
      <dgm:spPr/>
    </dgm:pt>
    <dgm:pt modelId="{AD48E81C-9ACF-4BA2-B320-5EC010BCF511}" type="pres">
      <dgm:prSet presAssocID="{E3BDB417-5DC5-4F29-9894-8FB4846545DD}" presName="root" presStyleCnt="0"/>
      <dgm:spPr/>
    </dgm:pt>
    <dgm:pt modelId="{48D0356F-BBB7-4498-AEA3-B53DAA980BD0}" type="pres">
      <dgm:prSet presAssocID="{E3BDB417-5DC5-4F29-9894-8FB4846545DD}" presName="rootComposite" presStyleCnt="0"/>
      <dgm:spPr/>
    </dgm:pt>
    <dgm:pt modelId="{A5516F7A-B3F5-4391-B543-D38F82931AFB}" type="pres">
      <dgm:prSet presAssocID="{E3BDB417-5DC5-4F29-9894-8FB4846545DD}" presName="rootText" presStyleLbl="node1" presStyleIdx="0" presStyleCnt="2" custScaleY="31455"/>
      <dgm:spPr/>
    </dgm:pt>
    <dgm:pt modelId="{FC640AFA-8F04-4FCB-883B-4EED0F512662}" type="pres">
      <dgm:prSet presAssocID="{E3BDB417-5DC5-4F29-9894-8FB4846545DD}" presName="rootConnector" presStyleLbl="node1" presStyleIdx="0" presStyleCnt="2"/>
      <dgm:spPr/>
    </dgm:pt>
    <dgm:pt modelId="{1DD1EB85-A93D-4731-A74D-70B18E31261A}" type="pres">
      <dgm:prSet presAssocID="{E3BDB417-5DC5-4F29-9894-8FB4846545DD}" presName="childShape" presStyleCnt="0"/>
      <dgm:spPr/>
    </dgm:pt>
    <dgm:pt modelId="{F03CB22E-318D-4D02-8D59-18E809108C44}" type="pres">
      <dgm:prSet presAssocID="{1C657CD2-5B83-4015-A0C7-974146B2ADF2}" presName="Name13" presStyleLbl="parChTrans1D2" presStyleIdx="0" presStyleCnt="6"/>
      <dgm:spPr/>
    </dgm:pt>
    <dgm:pt modelId="{83C94903-FD68-4C86-A795-96B4E5F0567D}" type="pres">
      <dgm:prSet presAssocID="{31F92AC3-991D-4B40-BF21-5589732DD03A}" presName="childText" presStyleLbl="bgAcc1" presStyleIdx="0" presStyleCnt="6">
        <dgm:presLayoutVars>
          <dgm:bulletEnabled val="1"/>
        </dgm:presLayoutVars>
      </dgm:prSet>
      <dgm:spPr/>
    </dgm:pt>
    <dgm:pt modelId="{C5F57919-AB95-4270-A9BC-130D39975029}" type="pres">
      <dgm:prSet presAssocID="{A7F15327-9D60-4E16-811F-4ED907DFA442}" presName="Name13" presStyleLbl="parChTrans1D2" presStyleIdx="1" presStyleCnt="6"/>
      <dgm:spPr/>
    </dgm:pt>
    <dgm:pt modelId="{448EA2D9-9551-4992-B26E-C39923CAE251}" type="pres">
      <dgm:prSet presAssocID="{B4C623BC-2157-4353-B376-3CDF4BFFB76E}" presName="childText" presStyleLbl="bgAcc1" presStyleIdx="1" presStyleCnt="6">
        <dgm:presLayoutVars>
          <dgm:bulletEnabled val="1"/>
        </dgm:presLayoutVars>
      </dgm:prSet>
      <dgm:spPr/>
    </dgm:pt>
    <dgm:pt modelId="{E7C823E6-218E-4A2C-BB52-76D07CF680B1}" type="pres">
      <dgm:prSet presAssocID="{C422CECA-9272-44DB-801C-A9BDDE9FBCBB}" presName="Name13" presStyleLbl="parChTrans1D2" presStyleIdx="2" presStyleCnt="6"/>
      <dgm:spPr/>
    </dgm:pt>
    <dgm:pt modelId="{9C910231-DE22-4FAE-8181-AE19CF94EAD5}" type="pres">
      <dgm:prSet presAssocID="{A4B02B39-7697-4957-BB27-F71A6AFF4D8D}" presName="childText" presStyleLbl="bgAcc1" presStyleIdx="2" presStyleCnt="6">
        <dgm:presLayoutVars>
          <dgm:bulletEnabled val="1"/>
        </dgm:presLayoutVars>
      </dgm:prSet>
      <dgm:spPr/>
    </dgm:pt>
    <dgm:pt modelId="{1507BE10-3E0B-4570-ADB3-C17221231EE0}" type="pres">
      <dgm:prSet presAssocID="{550746BF-0270-491A-B13B-3CE923FABA0A}" presName="root" presStyleCnt="0"/>
      <dgm:spPr/>
    </dgm:pt>
    <dgm:pt modelId="{1E4D8520-93D8-4C59-82D7-FAF416910607}" type="pres">
      <dgm:prSet presAssocID="{550746BF-0270-491A-B13B-3CE923FABA0A}" presName="rootComposite" presStyleCnt="0"/>
      <dgm:spPr/>
    </dgm:pt>
    <dgm:pt modelId="{3D425529-2BC4-4892-AB2B-595546EA71CC}" type="pres">
      <dgm:prSet presAssocID="{550746BF-0270-491A-B13B-3CE923FABA0A}" presName="rootText" presStyleLbl="node1" presStyleIdx="1" presStyleCnt="2" custScaleY="37732" custLinFactNeighborX="-9824"/>
      <dgm:spPr/>
    </dgm:pt>
    <dgm:pt modelId="{739A9467-2D22-46A7-A735-5297CF5DAC2A}" type="pres">
      <dgm:prSet presAssocID="{550746BF-0270-491A-B13B-3CE923FABA0A}" presName="rootConnector" presStyleLbl="node1" presStyleIdx="1" presStyleCnt="2"/>
      <dgm:spPr/>
    </dgm:pt>
    <dgm:pt modelId="{4E2BA8CC-4E91-49CC-BDE3-81A70B008075}" type="pres">
      <dgm:prSet presAssocID="{550746BF-0270-491A-B13B-3CE923FABA0A}" presName="childShape" presStyleCnt="0"/>
      <dgm:spPr/>
    </dgm:pt>
    <dgm:pt modelId="{8EDD6AF5-6693-4659-BA77-8E76F5DDEE6A}" type="pres">
      <dgm:prSet presAssocID="{751914E6-E467-442E-A415-2CA00ECA36DC}" presName="Name13" presStyleLbl="parChTrans1D2" presStyleIdx="3" presStyleCnt="6"/>
      <dgm:spPr/>
    </dgm:pt>
    <dgm:pt modelId="{A2ABD8C3-9C90-4488-B79D-70ACCF59B6E9}" type="pres">
      <dgm:prSet presAssocID="{4A8AC081-7F7F-4FF4-8A15-40842209CA8C}" presName="childText" presStyleLbl="bgAcc1" presStyleIdx="3" presStyleCnt="6" custLinFactNeighborX="-12288">
        <dgm:presLayoutVars>
          <dgm:bulletEnabled val="1"/>
        </dgm:presLayoutVars>
      </dgm:prSet>
      <dgm:spPr/>
    </dgm:pt>
    <dgm:pt modelId="{8D170C32-707A-48A0-9B39-6ADDF9C476D0}" type="pres">
      <dgm:prSet presAssocID="{F2F996EC-2EC6-471E-A2FE-039FEC529D51}" presName="Name13" presStyleLbl="parChTrans1D2" presStyleIdx="4" presStyleCnt="6"/>
      <dgm:spPr/>
    </dgm:pt>
    <dgm:pt modelId="{8584C256-37A6-43E1-BAA6-EA4D2FBAA9E6}" type="pres">
      <dgm:prSet presAssocID="{BEBD6663-87A0-4A03-87A2-054BB36D83EE}" presName="childText" presStyleLbl="bgAcc1" presStyleIdx="4" presStyleCnt="6" custLinFactNeighborX="-12288">
        <dgm:presLayoutVars>
          <dgm:bulletEnabled val="1"/>
        </dgm:presLayoutVars>
      </dgm:prSet>
      <dgm:spPr/>
    </dgm:pt>
    <dgm:pt modelId="{1148A5D1-03F3-4420-83CA-6598173C2600}" type="pres">
      <dgm:prSet presAssocID="{8526A429-31F9-4E28-B014-3B492601B148}" presName="Name13" presStyleLbl="parChTrans1D2" presStyleIdx="5" presStyleCnt="6"/>
      <dgm:spPr/>
    </dgm:pt>
    <dgm:pt modelId="{675DBB3A-6019-418F-8EFD-889A44139442}" type="pres">
      <dgm:prSet presAssocID="{77179793-A783-43CA-BB60-974905147FA9}" presName="childText" presStyleLbl="bgAcc1" presStyleIdx="5" presStyleCnt="6" custLinFactNeighborX="-12288">
        <dgm:presLayoutVars>
          <dgm:bulletEnabled val="1"/>
        </dgm:presLayoutVars>
      </dgm:prSet>
      <dgm:spPr/>
    </dgm:pt>
  </dgm:ptLst>
  <dgm:cxnLst>
    <dgm:cxn modelId="{B16F4601-C6D5-44D3-B67D-49232BB5232A}" srcId="{97270D4B-8EAD-4CC5-9694-816C12EE2C46}" destId="{550746BF-0270-491A-B13B-3CE923FABA0A}" srcOrd="1" destOrd="0" parTransId="{6AA00FE2-4BE1-4DA0-8095-04A4D859DB87}" sibTransId="{963EF01B-ED4C-44A8-ABAE-A9516CB16835}"/>
    <dgm:cxn modelId="{E47D180E-D7CC-4773-A62A-7508EE8B01D0}" type="presOf" srcId="{C422CECA-9272-44DB-801C-A9BDDE9FBCBB}" destId="{E7C823E6-218E-4A2C-BB52-76D07CF680B1}" srcOrd="0" destOrd="0" presId="urn:microsoft.com/office/officeart/2005/8/layout/hierarchy3"/>
    <dgm:cxn modelId="{639CE51C-AE0C-4A25-A60C-D940C4529EC4}" type="presOf" srcId="{A4B02B39-7697-4957-BB27-F71A6AFF4D8D}" destId="{9C910231-DE22-4FAE-8181-AE19CF94EAD5}" srcOrd="0" destOrd="0" presId="urn:microsoft.com/office/officeart/2005/8/layout/hierarchy3"/>
    <dgm:cxn modelId="{D2DC9F1F-0B66-4DCE-8938-4F0650FF8412}" type="presOf" srcId="{31F92AC3-991D-4B40-BF21-5589732DD03A}" destId="{83C94903-FD68-4C86-A795-96B4E5F0567D}" srcOrd="0" destOrd="0" presId="urn:microsoft.com/office/officeart/2005/8/layout/hierarchy3"/>
    <dgm:cxn modelId="{E1C6C825-C4B9-433C-88C3-90CB7F619C08}" srcId="{97270D4B-8EAD-4CC5-9694-816C12EE2C46}" destId="{E3BDB417-5DC5-4F29-9894-8FB4846545DD}" srcOrd="0" destOrd="0" parTransId="{48D690C7-EA10-4DDA-80DD-0F7D06ABC902}" sibTransId="{973A0130-853B-4630-A89B-F3CCED0A8189}"/>
    <dgm:cxn modelId="{26B3D12C-0C32-4159-9E5C-28A562462BA5}" srcId="{550746BF-0270-491A-B13B-3CE923FABA0A}" destId="{4A8AC081-7F7F-4FF4-8A15-40842209CA8C}" srcOrd="0" destOrd="0" parTransId="{751914E6-E467-442E-A415-2CA00ECA36DC}" sibTransId="{6B7F71FD-85E1-4435-96FE-1B3D6422A9A3}"/>
    <dgm:cxn modelId="{07A78830-CFC9-4C66-9F99-284C05F21E0A}" srcId="{550746BF-0270-491A-B13B-3CE923FABA0A}" destId="{77179793-A783-43CA-BB60-974905147FA9}" srcOrd="2" destOrd="0" parTransId="{8526A429-31F9-4E28-B014-3B492601B148}" sibTransId="{B9CBD221-E389-4FE1-9BC6-B16012BB4059}"/>
    <dgm:cxn modelId="{4586D43A-61F5-4B75-BA6F-EE46D3F70A12}" type="presOf" srcId="{751914E6-E467-442E-A415-2CA00ECA36DC}" destId="{8EDD6AF5-6693-4659-BA77-8E76F5DDEE6A}" srcOrd="0" destOrd="0" presId="urn:microsoft.com/office/officeart/2005/8/layout/hierarchy3"/>
    <dgm:cxn modelId="{648EF23E-B914-4E4F-AA8E-7B6A92089CFA}" type="presOf" srcId="{A7F15327-9D60-4E16-811F-4ED907DFA442}" destId="{C5F57919-AB95-4270-A9BC-130D39975029}" srcOrd="0" destOrd="0" presId="urn:microsoft.com/office/officeart/2005/8/layout/hierarchy3"/>
    <dgm:cxn modelId="{C0B63961-81D1-481A-AED0-017ADA85EF36}" type="presOf" srcId="{1C657CD2-5B83-4015-A0C7-974146B2ADF2}" destId="{F03CB22E-318D-4D02-8D59-18E809108C44}" srcOrd="0" destOrd="0" presId="urn:microsoft.com/office/officeart/2005/8/layout/hierarchy3"/>
    <dgm:cxn modelId="{4F39B44E-AA0F-47ED-B443-627E969FEDD0}" srcId="{E3BDB417-5DC5-4F29-9894-8FB4846545DD}" destId="{A4B02B39-7697-4957-BB27-F71A6AFF4D8D}" srcOrd="2" destOrd="0" parTransId="{C422CECA-9272-44DB-801C-A9BDDE9FBCBB}" sibTransId="{D4B5240C-607B-4A2F-978B-D50A8A042E2B}"/>
    <dgm:cxn modelId="{828C2B4F-4533-4F11-9085-1C04EE46CB0F}" srcId="{E3BDB417-5DC5-4F29-9894-8FB4846545DD}" destId="{B4C623BC-2157-4353-B376-3CDF4BFFB76E}" srcOrd="1" destOrd="0" parTransId="{A7F15327-9D60-4E16-811F-4ED907DFA442}" sibTransId="{4DF55E5E-DD01-40FD-B64D-5750D8BCDE55}"/>
    <dgm:cxn modelId="{ED90AF71-0ACC-441C-BC9E-7531D5FD55A5}" type="presOf" srcId="{F2F996EC-2EC6-471E-A2FE-039FEC529D51}" destId="{8D170C32-707A-48A0-9B39-6ADDF9C476D0}" srcOrd="0" destOrd="0" presId="urn:microsoft.com/office/officeart/2005/8/layout/hierarchy3"/>
    <dgm:cxn modelId="{52BB5473-D652-4626-BE4D-868867F98081}" type="presOf" srcId="{8526A429-31F9-4E28-B014-3B492601B148}" destId="{1148A5D1-03F3-4420-83CA-6598173C2600}" srcOrd="0" destOrd="0" presId="urn:microsoft.com/office/officeart/2005/8/layout/hierarchy3"/>
    <dgm:cxn modelId="{11385057-336C-4EEB-8336-828642C6C22E}" type="presOf" srcId="{97270D4B-8EAD-4CC5-9694-816C12EE2C46}" destId="{B7ACD34E-3DF0-481E-9498-C7F93B133B1D}" srcOrd="0" destOrd="0" presId="urn:microsoft.com/office/officeart/2005/8/layout/hierarchy3"/>
    <dgm:cxn modelId="{39CB727F-496A-444A-ADCA-C9952BD4D96D}" type="presOf" srcId="{77179793-A783-43CA-BB60-974905147FA9}" destId="{675DBB3A-6019-418F-8EFD-889A44139442}" srcOrd="0" destOrd="0" presId="urn:microsoft.com/office/officeart/2005/8/layout/hierarchy3"/>
    <dgm:cxn modelId="{5021F982-B5EF-4BE2-BD01-123303969009}" type="presOf" srcId="{BEBD6663-87A0-4A03-87A2-054BB36D83EE}" destId="{8584C256-37A6-43E1-BAA6-EA4D2FBAA9E6}" srcOrd="0" destOrd="0" presId="urn:microsoft.com/office/officeart/2005/8/layout/hierarchy3"/>
    <dgm:cxn modelId="{149ADA9B-95B4-42C6-917F-F535C05F52BA}" type="presOf" srcId="{E3BDB417-5DC5-4F29-9894-8FB4846545DD}" destId="{A5516F7A-B3F5-4391-B543-D38F82931AFB}" srcOrd="0" destOrd="0" presId="urn:microsoft.com/office/officeart/2005/8/layout/hierarchy3"/>
    <dgm:cxn modelId="{2BF1209E-6333-4590-83FC-1E9B8A753E40}" type="presOf" srcId="{E3BDB417-5DC5-4F29-9894-8FB4846545DD}" destId="{FC640AFA-8F04-4FCB-883B-4EED0F512662}" srcOrd="1" destOrd="0" presId="urn:microsoft.com/office/officeart/2005/8/layout/hierarchy3"/>
    <dgm:cxn modelId="{886191B2-AF4D-4A1D-99B3-F72B2EA646A7}" type="presOf" srcId="{B4C623BC-2157-4353-B376-3CDF4BFFB76E}" destId="{448EA2D9-9551-4992-B26E-C39923CAE251}" srcOrd="0" destOrd="0" presId="urn:microsoft.com/office/officeart/2005/8/layout/hierarchy3"/>
    <dgm:cxn modelId="{F95B53C6-9E8A-42C9-B844-444C9BA9A374}" srcId="{E3BDB417-5DC5-4F29-9894-8FB4846545DD}" destId="{31F92AC3-991D-4B40-BF21-5589732DD03A}" srcOrd="0" destOrd="0" parTransId="{1C657CD2-5B83-4015-A0C7-974146B2ADF2}" sibTransId="{A6A50519-8923-4F4B-95B2-9CF1556BFC99}"/>
    <dgm:cxn modelId="{0A92A6E5-3FEF-414A-BD8C-2E61373F7A46}" srcId="{550746BF-0270-491A-B13B-3CE923FABA0A}" destId="{BEBD6663-87A0-4A03-87A2-054BB36D83EE}" srcOrd="1" destOrd="0" parTransId="{F2F996EC-2EC6-471E-A2FE-039FEC529D51}" sibTransId="{75E7C4A2-D98D-4083-8A3E-55A232926601}"/>
    <dgm:cxn modelId="{FC7C27E8-9812-491D-A5AD-3522362526D6}" type="presOf" srcId="{550746BF-0270-491A-B13B-3CE923FABA0A}" destId="{3D425529-2BC4-4892-AB2B-595546EA71CC}" srcOrd="0" destOrd="0" presId="urn:microsoft.com/office/officeart/2005/8/layout/hierarchy3"/>
    <dgm:cxn modelId="{A85468F5-F4A4-4AE0-A597-6CFF0797D8E4}" type="presOf" srcId="{550746BF-0270-491A-B13B-3CE923FABA0A}" destId="{739A9467-2D22-46A7-A735-5297CF5DAC2A}" srcOrd="1" destOrd="0" presId="urn:microsoft.com/office/officeart/2005/8/layout/hierarchy3"/>
    <dgm:cxn modelId="{252F11FE-5255-41F9-8BCF-C302BE1F0990}" type="presOf" srcId="{4A8AC081-7F7F-4FF4-8A15-40842209CA8C}" destId="{A2ABD8C3-9C90-4488-B79D-70ACCF59B6E9}" srcOrd="0" destOrd="0" presId="urn:microsoft.com/office/officeart/2005/8/layout/hierarchy3"/>
    <dgm:cxn modelId="{EA589443-D18F-4D8E-9BD8-86D76699E5DA}" type="presParOf" srcId="{B7ACD34E-3DF0-481E-9498-C7F93B133B1D}" destId="{AD48E81C-9ACF-4BA2-B320-5EC010BCF511}" srcOrd="0" destOrd="0" presId="urn:microsoft.com/office/officeart/2005/8/layout/hierarchy3"/>
    <dgm:cxn modelId="{DB9462B3-3DCC-4B34-9EED-EFEDCE882B54}" type="presParOf" srcId="{AD48E81C-9ACF-4BA2-B320-5EC010BCF511}" destId="{48D0356F-BBB7-4498-AEA3-B53DAA980BD0}" srcOrd="0" destOrd="0" presId="urn:microsoft.com/office/officeart/2005/8/layout/hierarchy3"/>
    <dgm:cxn modelId="{22572A51-F7FB-426E-A647-99DDB928827B}" type="presParOf" srcId="{48D0356F-BBB7-4498-AEA3-B53DAA980BD0}" destId="{A5516F7A-B3F5-4391-B543-D38F82931AFB}" srcOrd="0" destOrd="0" presId="urn:microsoft.com/office/officeart/2005/8/layout/hierarchy3"/>
    <dgm:cxn modelId="{1C6AB788-72B0-41F2-A4FE-E42518F6C40F}" type="presParOf" srcId="{48D0356F-BBB7-4498-AEA3-B53DAA980BD0}" destId="{FC640AFA-8F04-4FCB-883B-4EED0F512662}" srcOrd="1" destOrd="0" presId="urn:microsoft.com/office/officeart/2005/8/layout/hierarchy3"/>
    <dgm:cxn modelId="{1695742B-E4FF-4194-9EAC-D5FA6F7F5ED2}" type="presParOf" srcId="{AD48E81C-9ACF-4BA2-B320-5EC010BCF511}" destId="{1DD1EB85-A93D-4731-A74D-70B18E31261A}" srcOrd="1" destOrd="0" presId="urn:microsoft.com/office/officeart/2005/8/layout/hierarchy3"/>
    <dgm:cxn modelId="{DBDA99C6-4E15-4292-A0B7-7A38E0350E60}" type="presParOf" srcId="{1DD1EB85-A93D-4731-A74D-70B18E31261A}" destId="{F03CB22E-318D-4D02-8D59-18E809108C44}" srcOrd="0" destOrd="0" presId="urn:microsoft.com/office/officeart/2005/8/layout/hierarchy3"/>
    <dgm:cxn modelId="{058141DB-DFEA-426F-87DD-D4D3283D9755}" type="presParOf" srcId="{1DD1EB85-A93D-4731-A74D-70B18E31261A}" destId="{83C94903-FD68-4C86-A795-96B4E5F0567D}" srcOrd="1" destOrd="0" presId="urn:microsoft.com/office/officeart/2005/8/layout/hierarchy3"/>
    <dgm:cxn modelId="{50AD2ED2-B8F0-410E-8979-9CD1AF99BAE3}" type="presParOf" srcId="{1DD1EB85-A93D-4731-A74D-70B18E31261A}" destId="{C5F57919-AB95-4270-A9BC-130D39975029}" srcOrd="2" destOrd="0" presId="urn:microsoft.com/office/officeart/2005/8/layout/hierarchy3"/>
    <dgm:cxn modelId="{F4AEA4E8-9FCF-40AB-90C9-E40C209AA17D}" type="presParOf" srcId="{1DD1EB85-A93D-4731-A74D-70B18E31261A}" destId="{448EA2D9-9551-4992-B26E-C39923CAE251}" srcOrd="3" destOrd="0" presId="urn:microsoft.com/office/officeart/2005/8/layout/hierarchy3"/>
    <dgm:cxn modelId="{A44DC47B-6845-4FB1-AED9-92A48CFEC2B0}" type="presParOf" srcId="{1DD1EB85-A93D-4731-A74D-70B18E31261A}" destId="{E7C823E6-218E-4A2C-BB52-76D07CF680B1}" srcOrd="4" destOrd="0" presId="urn:microsoft.com/office/officeart/2005/8/layout/hierarchy3"/>
    <dgm:cxn modelId="{02C50C36-0B02-4143-BA6E-8471A089DCD8}" type="presParOf" srcId="{1DD1EB85-A93D-4731-A74D-70B18E31261A}" destId="{9C910231-DE22-4FAE-8181-AE19CF94EAD5}" srcOrd="5" destOrd="0" presId="urn:microsoft.com/office/officeart/2005/8/layout/hierarchy3"/>
    <dgm:cxn modelId="{2B26FBFF-0F86-40E9-9DF6-544E664B0177}" type="presParOf" srcId="{B7ACD34E-3DF0-481E-9498-C7F93B133B1D}" destId="{1507BE10-3E0B-4570-ADB3-C17221231EE0}" srcOrd="1" destOrd="0" presId="urn:microsoft.com/office/officeart/2005/8/layout/hierarchy3"/>
    <dgm:cxn modelId="{228E53F5-7C55-498D-8E98-68F96CEA37C3}" type="presParOf" srcId="{1507BE10-3E0B-4570-ADB3-C17221231EE0}" destId="{1E4D8520-93D8-4C59-82D7-FAF416910607}" srcOrd="0" destOrd="0" presId="urn:microsoft.com/office/officeart/2005/8/layout/hierarchy3"/>
    <dgm:cxn modelId="{7FA34EF4-CE56-46F5-A7B9-A0D6A4BB6A50}" type="presParOf" srcId="{1E4D8520-93D8-4C59-82D7-FAF416910607}" destId="{3D425529-2BC4-4892-AB2B-595546EA71CC}" srcOrd="0" destOrd="0" presId="urn:microsoft.com/office/officeart/2005/8/layout/hierarchy3"/>
    <dgm:cxn modelId="{8BD0DEDA-2BA1-4E9E-AAC8-C73A774F9417}" type="presParOf" srcId="{1E4D8520-93D8-4C59-82D7-FAF416910607}" destId="{739A9467-2D22-46A7-A735-5297CF5DAC2A}" srcOrd="1" destOrd="0" presId="urn:microsoft.com/office/officeart/2005/8/layout/hierarchy3"/>
    <dgm:cxn modelId="{5606C3E1-5987-4822-A785-E6A45F5770B7}" type="presParOf" srcId="{1507BE10-3E0B-4570-ADB3-C17221231EE0}" destId="{4E2BA8CC-4E91-49CC-BDE3-81A70B008075}" srcOrd="1" destOrd="0" presId="urn:microsoft.com/office/officeart/2005/8/layout/hierarchy3"/>
    <dgm:cxn modelId="{55627F4E-A54D-4E04-9E87-5788B41E1726}" type="presParOf" srcId="{4E2BA8CC-4E91-49CC-BDE3-81A70B008075}" destId="{8EDD6AF5-6693-4659-BA77-8E76F5DDEE6A}" srcOrd="0" destOrd="0" presId="urn:microsoft.com/office/officeart/2005/8/layout/hierarchy3"/>
    <dgm:cxn modelId="{D76DFB7A-C2FA-47AD-9C85-FDD79E48EC54}" type="presParOf" srcId="{4E2BA8CC-4E91-49CC-BDE3-81A70B008075}" destId="{A2ABD8C3-9C90-4488-B79D-70ACCF59B6E9}" srcOrd="1" destOrd="0" presId="urn:microsoft.com/office/officeart/2005/8/layout/hierarchy3"/>
    <dgm:cxn modelId="{BA2F8115-18A4-443E-A3CB-33E7BBD85903}" type="presParOf" srcId="{4E2BA8CC-4E91-49CC-BDE3-81A70B008075}" destId="{8D170C32-707A-48A0-9B39-6ADDF9C476D0}" srcOrd="2" destOrd="0" presId="urn:microsoft.com/office/officeart/2005/8/layout/hierarchy3"/>
    <dgm:cxn modelId="{1B3A4B59-500E-4708-AF76-3C3B94D26D0C}" type="presParOf" srcId="{4E2BA8CC-4E91-49CC-BDE3-81A70B008075}" destId="{8584C256-37A6-43E1-BAA6-EA4D2FBAA9E6}" srcOrd="3" destOrd="0" presId="urn:microsoft.com/office/officeart/2005/8/layout/hierarchy3"/>
    <dgm:cxn modelId="{03EF38F4-5FFC-4A29-85B7-662501B9AE13}" type="presParOf" srcId="{4E2BA8CC-4E91-49CC-BDE3-81A70B008075}" destId="{1148A5D1-03F3-4420-83CA-6598173C2600}" srcOrd="4" destOrd="0" presId="urn:microsoft.com/office/officeart/2005/8/layout/hierarchy3"/>
    <dgm:cxn modelId="{49209B76-2610-461A-A76F-5C7D3BFA9692}" type="presParOf" srcId="{4E2BA8CC-4E91-49CC-BDE3-81A70B008075}" destId="{675DBB3A-6019-418F-8EFD-889A44139442}"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47738C-B430-41C1-A825-17CADE07D9FF}"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s-CO"/>
        </a:p>
      </dgm:t>
    </dgm:pt>
    <dgm:pt modelId="{0CF4667C-5AF0-4181-B75B-8B2266C37069}">
      <dgm:prSet phldrT="[Texto]" custT="1"/>
      <dgm:spPr/>
      <dgm:t>
        <a:bodyPr/>
        <a:lstStyle/>
        <a:p>
          <a:r>
            <a:rPr lang="es-ES_tradnl" sz="1100" b="1">
              <a:effectLst/>
              <a:latin typeface="Arial" panose="020B0604020202020204" pitchFamily="34" charset="0"/>
              <a:ea typeface="Times New Roman" panose="02020603050405020304" pitchFamily="18" charset="0"/>
              <a:cs typeface="Arial" panose="020B0604020202020204" pitchFamily="34" charset="0"/>
            </a:rPr>
            <a:t>1, Proyecto concluido</a:t>
          </a:r>
        </a:p>
      </dgm:t>
    </dgm:pt>
    <dgm:pt modelId="{E8A9CF14-2F35-4764-8F68-8960E473C976}" type="parTrans" cxnId="{27BC0123-AA47-475A-9B2E-722DBA568CAD}">
      <dgm:prSet/>
      <dgm:spPr/>
      <dgm:t>
        <a:bodyPr/>
        <a:lstStyle/>
        <a:p>
          <a:endParaRPr lang="es-CO" sz="1100" b="0">
            <a:latin typeface="Arial" panose="020B0604020202020204" pitchFamily="34" charset="0"/>
            <a:cs typeface="Arial" panose="020B0604020202020204" pitchFamily="34" charset="0"/>
          </a:endParaRPr>
        </a:p>
      </dgm:t>
    </dgm:pt>
    <dgm:pt modelId="{EFA38824-876F-44EF-87A3-DD1D26F4B62D}" type="sibTrans" cxnId="{27BC0123-AA47-475A-9B2E-722DBA568CAD}">
      <dgm:prSet custT="1"/>
      <dgm:spPr/>
      <dgm:t>
        <a:bodyPr spcFirstLastPara="0" vert="horz" wrap="square" lIns="0" tIns="0" rIns="0" bIns="0" numCol="1" spcCol="1270" anchor="ctr" anchorCtr="0"/>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gm:t>
    </dgm:pt>
    <dgm:pt modelId="{659C5338-D57E-469C-8606-E4413FC4AEA2}">
      <dgm:prSet phldrT="[Texto]" custT="1"/>
      <dgm:spPr/>
      <dgm:t>
        <a:bodyPr/>
        <a:lstStyle/>
        <a:p>
          <a:pPr algn="ctr"/>
          <a:r>
            <a:rPr lang="es-MX" sz="1100" b="1">
              <a:latin typeface="Arial" panose="020B0604020202020204" pitchFamily="34" charset="0"/>
              <a:cs typeface="Arial" panose="020B0604020202020204" pitchFamily="34" charset="0"/>
            </a:rPr>
            <a:t>5, No haber participado en años anteriores</a:t>
          </a:r>
          <a:endParaRPr lang="es-CO" sz="1100" b="1">
            <a:latin typeface="Arial" panose="020B0604020202020204" pitchFamily="34" charset="0"/>
            <a:cs typeface="Arial" panose="020B0604020202020204" pitchFamily="34" charset="0"/>
          </a:endParaRPr>
        </a:p>
      </dgm:t>
    </dgm:pt>
    <dgm:pt modelId="{4F00D95E-C045-42F8-978E-90000059057B}" type="parTrans" cxnId="{0EC1645D-A9C4-468A-91FB-D641ED0AACD0}">
      <dgm:prSet/>
      <dgm:spPr/>
      <dgm:t>
        <a:bodyPr/>
        <a:lstStyle/>
        <a:p>
          <a:endParaRPr lang="es-CO" sz="1100" b="0">
            <a:latin typeface="Arial" panose="020B0604020202020204" pitchFamily="34" charset="0"/>
            <a:cs typeface="Arial" panose="020B0604020202020204" pitchFamily="34" charset="0"/>
          </a:endParaRPr>
        </a:p>
      </dgm:t>
    </dgm:pt>
    <dgm:pt modelId="{2EDFE467-2FC3-4D8F-A07F-6E009DD09F96}" type="sibTrans" cxnId="{0EC1645D-A9C4-468A-91FB-D641ED0AACD0}">
      <dgm:prSet custT="1"/>
      <dgm:spPr/>
      <dgm:t>
        <a:bodyPr spcFirstLastPara="0" vert="horz" wrap="square" lIns="0" tIns="0" rIns="0" bIns="0" numCol="1" spcCol="1270" anchor="ctr" anchorCtr="0"/>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gm:t>
    </dgm:pt>
    <dgm:pt modelId="{2BAC0CF0-2A7B-4FC9-A416-1D28730AD2A6}">
      <dgm:prSet phldrT="[Texto]" custT="1"/>
      <dgm:spPr/>
      <dgm:t>
        <a:bodyPr/>
        <a:lstStyle/>
        <a:p>
          <a:r>
            <a:rPr lang="es-MX" sz="1100" b="1">
              <a:latin typeface="Arial" panose="020B0604020202020204" pitchFamily="34" charset="0"/>
              <a:cs typeface="Arial" panose="020B0604020202020204" pitchFamily="34" charset="0"/>
            </a:rPr>
            <a:t>6, Participación exclusiva de los miembros del equipo inscrito</a:t>
          </a:r>
          <a:endParaRPr lang="es-CO" sz="1100" b="1">
            <a:latin typeface="Arial" panose="020B0604020202020204" pitchFamily="34" charset="0"/>
            <a:cs typeface="Arial" panose="020B0604020202020204" pitchFamily="34" charset="0"/>
          </a:endParaRPr>
        </a:p>
      </dgm:t>
    </dgm:pt>
    <dgm:pt modelId="{7B75B28B-2DD8-433F-86E4-3EB0C7D9EF49}" type="parTrans" cxnId="{980789A3-F580-47A8-BD19-6B7152E538F4}">
      <dgm:prSet/>
      <dgm:spPr/>
      <dgm:t>
        <a:bodyPr/>
        <a:lstStyle/>
        <a:p>
          <a:endParaRPr lang="es-CO" sz="1100" b="0">
            <a:latin typeface="Arial" panose="020B0604020202020204" pitchFamily="34" charset="0"/>
            <a:cs typeface="Arial" panose="020B0604020202020204" pitchFamily="34" charset="0"/>
          </a:endParaRPr>
        </a:p>
      </dgm:t>
    </dgm:pt>
    <dgm:pt modelId="{34B0572C-8E67-4931-9264-5C89BE9B5C93}" type="sibTrans" cxnId="{980789A3-F580-47A8-BD19-6B7152E538F4}">
      <dgm:prSet custT="1"/>
      <dgm:spPr/>
      <dgm:t>
        <a:bodyPr spcFirstLastPara="0" vert="horz" wrap="square" lIns="0" tIns="0" rIns="0" bIns="0" numCol="1" spcCol="1270" anchor="ctr" anchorCtr="0"/>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gm:t>
    </dgm:pt>
    <dgm:pt modelId="{AB4738F8-8CB8-44F0-970B-D7C55F106E7A}">
      <dgm:prSet phldrT="[Texto]" custT="1"/>
      <dgm:spPr/>
      <dgm:t>
        <a:bodyPr/>
        <a:lstStyle/>
        <a:p>
          <a:r>
            <a:rPr lang="es-MX" sz="1100" b="1">
              <a:latin typeface="Arial" panose="020B0604020202020204" pitchFamily="34" charset="0"/>
              <a:cs typeface="Arial" panose="020B0604020202020204" pitchFamily="34" charset="0"/>
            </a:rPr>
            <a:t>7, Contar con VoBo Oficina Asesora de Planeación</a:t>
          </a:r>
          <a:r>
            <a:rPr lang="es-ES_tradnl" sz="1100" b="1">
              <a:latin typeface="Arial" panose="020B0604020202020204" pitchFamily="34" charset="0"/>
              <a:cs typeface="Arial" panose="020B0604020202020204" pitchFamily="34" charset="0"/>
            </a:rPr>
            <a:t>.</a:t>
          </a:r>
          <a:endParaRPr lang="es-CO" sz="1100" b="1">
            <a:latin typeface="Arial" panose="020B0604020202020204" pitchFamily="34" charset="0"/>
            <a:cs typeface="Arial" panose="020B0604020202020204" pitchFamily="34" charset="0"/>
          </a:endParaRPr>
        </a:p>
      </dgm:t>
    </dgm:pt>
    <dgm:pt modelId="{D8532BD7-CB73-4636-A33C-4D4386993763}" type="parTrans" cxnId="{6B8B334D-C45B-42A7-AC86-C4242E9E921D}">
      <dgm:prSet/>
      <dgm:spPr/>
      <dgm:t>
        <a:bodyPr/>
        <a:lstStyle/>
        <a:p>
          <a:endParaRPr lang="es-CO" sz="1100" b="0">
            <a:latin typeface="Arial" panose="020B0604020202020204" pitchFamily="34" charset="0"/>
            <a:cs typeface="Arial" panose="020B0604020202020204" pitchFamily="34" charset="0"/>
          </a:endParaRPr>
        </a:p>
      </dgm:t>
    </dgm:pt>
    <dgm:pt modelId="{C20B1E7B-C411-4CE8-9C7B-70B2E4FCFE03}" type="sibTrans" cxnId="{6B8B334D-C45B-42A7-AC86-C4242E9E921D}">
      <dgm:prSet custT="1"/>
      <dgm:spPr/>
      <dgm:t>
        <a:bodyPr spcFirstLastPara="0" vert="horz" wrap="square" lIns="0" tIns="0" rIns="0" bIns="0" numCol="1" spcCol="1270" anchor="ctr" anchorCtr="0"/>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gm:t>
    </dgm:pt>
    <dgm:pt modelId="{A1DDA0EF-61B6-4D36-996A-E1A9B47484E2}">
      <dgm:prSet custT="1"/>
      <dgm:spPr/>
      <dgm:t>
        <a:bodyPr/>
        <a:lstStyle/>
        <a:p>
          <a:r>
            <a:rPr lang="es-MX" sz="1100" b="1">
              <a:latin typeface="Arial" panose="020B0604020202020204" pitchFamily="34" charset="0"/>
              <a:cs typeface="Arial" panose="020B0604020202020204" pitchFamily="34" charset="0"/>
            </a:rPr>
            <a:t>4, Criterios de excelencia y aportes significativos</a:t>
          </a:r>
          <a:endParaRPr lang="es-CO" sz="1100" b="1">
            <a:latin typeface="Arial" panose="020B0604020202020204" pitchFamily="34" charset="0"/>
            <a:cs typeface="Arial" panose="020B0604020202020204" pitchFamily="34" charset="0"/>
          </a:endParaRPr>
        </a:p>
      </dgm:t>
    </dgm:pt>
    <dgm:pt modelId="{4BB5D74F-2353-4CA3-A6C4-5B8603AABEF3}" type="parTrans" cxnId="{32FB7C94-D9DC-48DD-BD22-91465889FCA4}">
      <dgm:prSet/>
      <dgm:spPr/>
      <dgm:t>
        <a:bodyPr/>
        <a:lstStyle/>
        <a:p>
          <a:endParaRPr lang="es-CO" sz="1100" b="0">
            <a:latin typeface="Arial" panose="020B0604020202020204" pitchFamily="34" charset="0"/>
            <a:cs typeface="Arial" panose="020B0604020202020204" pitchFamily="34" charset="0"/>
          </a:endParaRPr>
        </a:p>
      </dgm:t>
    </dgm:pt>
    <dgm:pt modelId="{67C81C62-8E18-4213-88EA-71F604AAFD7B}" type="sibTrans" cxnId="{32FB7C94-D9DC-48DD-BD22-91465889FCA4}">
      <dgm:prSet custT="1"/>
      <dgm:spPr/>
      <dgm:t>
        <a:bodyPr spcFirstLastPara="0" vert="horz" wrap="square" lIns="0" tIns="0" rIns="0" bIns="0" numCol="1" spcCol="1270" anchor="ctr" anchorCtr="0"/>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gm:t>
    </dgm:pt>
    <dgm:pt modelId="{954855C1-A9A1-4A7A-AFC7-3AEAAD7A187C}">
      <dgm:prSet/>
      <dgm:spPr/>
      <dgm:t>
        <a:bodyPr/>
        <a:lstStyle/>
        <a:p>
          <a:r>
            <a:rPr lang="es-ES_tradnl" b="1">
              <a:latin typeface="Arial" panose="020B0604020202020204" pitchFamily="34" charset="0"/>
              <a:cs typeface="Arial" panose="020B0604020202020204" pitchFamily="34" charset="0"/>
            </a:rPr>
            <a:t>3, Innovador. No se debe encontrar enmarcado dentro de los compromisos laborales.</a:t>
          </a:r>
          <a:endParaRPr lang="es-CO" b="1">
            <a:latin typeface="Arial" panose="020B0604020202020204" pitchFamily="34" charset="0"/>
            <a:cs typeface="Arial" panose="020B0604020202020204" pitchFamily="34" charset="0"/>
          </a:endParaRPr>
        </a:p>
      </dgm:t>
    </dgm:pt>
    <dgm:pt modelId="{31476424-D462-4440-8CBD-FCF62E0485FC}" type="parTrans" cxnId="{C6FD8EBB-D0E3-412F-B69B-15F836B2234D}">
      <dgm:prSet/>
      <dgm:spPr/>
      <dgm:t>
        <a:bodyPr/>
        <a:lstStyle/>
        <a:p>
          <a:endParaRPr lang="es-CO"/>
        </a:p>
      </dgm:t>
    </dgm:pt>
    <dgm:pt modelId="{52F23180-5BB7-46D7-B8AC-77F8B0CB995D}" type="sibTrans" cxnId="{C6FD8EBB-D0E3-412F-B69B-15F836B2234D}">
      <dgm:prSet custT="1"/>
      <dgm:spPr/>
      <dgm:t>
        <a:bodyPr spcFirstLastPara="0" vert="horz" wrap="square" lIns="0" tIns="0" rIns="0" bIns="0" numCol="1" spcCol="1270" anchor="ctr" anchorCtr="0"/>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gm:t>
    </dgm:pt>
    <dgm:pt modelId="{18922EEF-31D6-4D3C-A95F-F3F1A7CBBFEC}">
      <dgm:prSet custT="1"/>
      <dgm:spPr/>
      <dgm:t>
        <a:bodyPr/>
        <a:lstStyle/>
        <a:p>
          <a:r>
            <a:rPr lang="es-MX" sz="1100" b="1">
              <a:latin typeface="Arial" panose="020B0604020202020204" pitchFamily="34" charset="0"/>
              <a:cs typeface="Arial" panose="020B0604020202020204" pitchFamily="34" charset="0"/>
            </a:rPr>
            <a:t>2, Generar valor agregado a la institución.</a:t>
          </a:r>
          <a:endParaRPr lang="es-CO" sz="1100" b="1">
            <a:latin typeface="Arial" panose="020B0604020202020204" pitchFamily="34" charset="0"/>
            <a:cs typeface="Arial" panose="020B0604020202020204" pitchFamily="34" charset="0"/>
          </a:endParaRPr>
        </a:p>
      </dgm:t>
    </dgm:pt>
    <dgm:pt modelId="{38F1D70E-DB68-4348-8836-C7FE116EB2F7}" type="sibTrans" cxnId="{14C5B568-7547-478D-8728-3B6A291E492A}">
      <dgm:prSet custT="1"/>
      <dgm:spPr/>
      <dgm:t>
        <a:bodyPr spcFirstLastPara="0" vert="horz" wrap="square" lIns="0" tIns="0" rIns="0" bIns="0" numCol="1" spcCol="1270" anchor="ctr" anchorCtr="0"/>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gm:t>
    </dgm:pt>
    <dgm:pt modelId="{6D6BCD67-FC0C-4E75-8CDC-C2F346003F15}" type="parTrans" cxnId="{14C5B568-7547-478D-8728-3B6A291E492A}">
      <dgm:prSet/>
      <dgm:spPr/>
      <dgm:t>
        <a:bodyPr/>
        <a:lstStyle/>
        <a:p>
          <a:endParaRPr lang="es-CO" sz="1100" b="0">
            <a:latin typeface="Arial" panose="020B0604020202020204" pitchFamily="34" charset="0"/>
            <a:cs typeface="Arial" panose="020B0604020202020204" pitchFamily="34" charset="0"/>
          </a:endParaRPr>
        </a:p>
      </dgm:t>
    </dgm:pt>
    <dgm:pt modelId="{0F9A5F42-00FA-452F-B739-9DFF05C8131B}" type="pres">
      <dgm:prSet presAssocID="{4A47738C-B430-41C1-A825-17CADE07D9FF}" presName="cycle" presStyleCnt="0">
        <dgm:presLayoutVars>
          <dgm:dir/>
          <dgm:resizeHandles val="exact"/>
        </dgm:presLayoutVars>
      </dgm:prSet>
      <dgm:spPr/>
    </dgm:pt>
    <dgm:pt modelId="{4FD02AB4-A35B-460E-B050-09FA06B340B9}" type="pres">
      <dgm:prSet presAssocID="{0CF4667C-5AF0-4181-B75B-8B2266C37069}" presName="node" presStyleLbl="node1" presStyleIdx="0" presStyleCnt="7" custRadScaleRad="101933" custRadScaleInc="-10567">
        <dgm:presLayoutVars>
          <dgm:bulletEnabled val="1"/>
        </dgm:presLayoutVars>
      </dgm:prSet>
      <dgm:spPr/>
    </dgm:pt>
    <dgm:pt modelId="{779839CA-1377-42CE-AF36-D0097B178E02}" type="pres">
      <dgm:prSet presAssocID="{EFA38824-876F-44EF-87A3-DD1D26F4B62D}" presName="sibTrans" presStyleLbl="sibTrans2D1" presStyleIdx="0" presStyleCnt="7"/>
      <dgm:spPr>
        <a:xfrm rot="1466525">
          <a:off x="3139399" y="690897"/>
          <a:ext cx="322878" cy="356632"/>
        </a:xfrm>
        <a:prstGeom prst="rightArrow">
          <a:avLst>
            <a:gd name="adj1" fmla="val 60000"/>
            <a:gd name="adj2" fmla="val 50000"/>
          </a:avLst>
        </a:prstGeom>
      </dgm:spPr>
    </dgm:pt>
    <dgm:pt modelId="{67166806-F3EC-44F2-AAEA-74EE62FFA5F9}" type="pres">
      <dgm:prSet presAssocID="{EFA38824-876F-44EF-87A3-DD1D26F4B62D}" presName="connectorText" presStyleLbl="sibTrans2D1" presStyleIdx="0" presStyleCnt="7"/>
      <dgm:spPr/>
    </dgm:pt>
    <dgm:pt modelId="{9563CBA8-0F14-4CB1-8F94-F09D8355098F}" type="pres">
      <dgm:prSet presAssocID="{18922EEF-31D6-4D3C-A95F-F3F1A7CBBFEC}" presName="node" presStyleLbl="node1" presStyleIdx="1" presStyleCnt="7">
        <dgm:presLayoutVars>
          <dgm:bulletEnabled val="1"/>
        </dgm:presLayoutVars>
      </dgm:prSet>
      <dgm:spPr/>
    </dgm:pt>
    <dgm:pt modelId="{3DCB8B44-2CBE-42CD-AA06-9060D099B9F6}" type="pres">
      <dgm:prSet presAssocID="{38F1D70E-DB68-4348-8836-C7FE116EB2F7}" presName="sibTrans" presStyleLbl="sibTrans2D1" presStyleIdx="1" presStyleCnt="7"/>
      <dgm:spPr>
        <a:xfrm rot="4628571">
          <a:off x="4101988" y="1804380"/>
          <a:ext cx="280169" cy="356632"/>
        </a:xfrm>
        <a:prstGeom prst="rightArrow">
          <a:avLst>
            <a:gd name="adj1" fmla="val 60000"/>
            <a:gd name="adj2" fmla="val 50000"/>
          </a:avLst>
        </a:prstGeom>
      </dgm:spPr>
    </dgm:pt>
    <dgm:pt modelId="{89B84C18-03C4-428A-9F61-AB332582EA7B}" type="pres">
      <dgm:prSet presAssocID="{38F1D70E-DB68-4348-8836-C7FE116EB2F7}" presName="connectorText" presStyleLbl="sibTrans2D1" presStyleIdx="1" presStyleCnt="7"/>
      <dgm:spPr/>
    </dgm:pt>
    <dgm:pt modelId="{2934103F-A7E1-4695-86D9-38F93E41CD42}" type="pres">
      <dgm:prSet presAssocID="{954855C1-A9A1-4A7A-AFC7-3AEAAD7A187C}" presName="node" presStyleLbl="node1" presStyleIdx="2" presStyleCnt="7">
        <dgm:presLayoutVars>
          <dgm:bulletEnabled val="1"/>
        </dgm:presLayoutVars>
      </dgm:prSet>
      <dgm:spPr/>
    </dgm:pt>
    <dgm:pt modelId="{96BF20ED-7235-47EF-A37D-956A6FCA6381}" type="pres">
      <dgm:prSet presAssocID="{52F23180-5BB7-46D7-B8AC-77F8B0CB995D}" presName="sibTrans" presStyleLbl="sibTrans2D1" presStyleIdx="2" presStyleCnt="7"/>
      <dgm:spPr>
        <a:xfrm rot="7714286">
          <a:off x="4778185" y="4131511"/>
          <a:ext cx="362063" cy="460430"/>
        </a:xfrm>
        <a:prstGeom prst="rightArrow">
          <a:avLst>
            <a:gd name="adj1" fmla="val 60000"/>
            <a:gd name="adj2" fmla="val 50000"/>
          </a:avLst>
        </a:prstGeom>
      </dgm:spPr>
    </dgm:pt>
    <dgm:pt modelId="{1C68E2CF-6864-4E25-B9BE-06E005B6E681}" type="pres">
      <dgm:prSet presAssocID="{52F23180-5BB7-46D7-B8AC-77F8B0CB995D}" presName="connectorText" presStyleLbl="sibTrans2D1" presStyleIdx="2" presStyleCnt="7"/>
      <dgm:spPr/>
    </dgm:pt>
    <dgm:pt modelId="{A26EC0AA-75A4-4BBD-99E8-B471BD8AA30B}" type="pres">
      <dgm:prSet presAssocID="{A1DDA0EF-61B6-4D36-996A-E1A9B47484E2}" presName="node" presStyleLbl="node1" presStyleIdx="3" presStyleCnt="7">
        <dgm:presLayoutVars>
          <dgm:bulletEnabled val="1"/>
        </dgm:presLayoutVars>
      </dgm:prSet>
      <dgm:spPr/>
    </dgm:pt>
    <dgm:pt modelId="{67AD53AC-841F-4FAB-B068-95389225388B}" type="pres">
      <dgm:prSet presAssocID="{67C81C62-8E18-4213-88EA-71F604AAFD7B}" presName="sibTrans" presStyleLbl="sibTrans2D1" presStyleIdx="3" presStyleCnt="7"/>
      <dgm:spPr>
        <a:xfrm rot="7887867">
          <a:off x="3812275" y="3140850"/>
          <a:ext cx="233376" cy="356632"/>
        </a:xfrm>
        <a:prstGeom prst="rightArrow">
          <a:avLst>
            <a:gd name="adj1" fmla="val 60000"/>
            <a:gd name="adj2" fmla="val 50000"/>
          </a:avLst>
        </a:prstGeom>
      </dgm:spPr>
    </dgm:pt>
    <dgm:pt modelId="{D599BDEB-DDCC-444E-AA22-891E0FBE5FBF}" type="pres">
      <dgm:prSet presAssocID="{67C81C62-8E18-4213-88EA-71F604AAFD7B}" presName="connectorText" presStyleLbl="sibTrans2D1" presStyleIdx="3" presStyleCnt="7"/>
      <dgm:spPr/>
    </dgm:pt>
    <dgm:pt modelId="{94A82991-AE26-48B6-9212-CDD50D92157C}" type="pres">
      <dgm:prSet presAssocID="{659C5338-D57E-469C-8606-E4413FC4AEA2}" presName="node" presStyleLbl="node1" presStyleIdx="4" presStyleCnt="7" custRadScaleRad="92630" custRadScaleInc="-11606">
        <dgm:presLayoutVars>
          <dgm:bulletEnabled val="1"/>
        </dgm:presLayoutVars>
      </dgm:prSet>
      <dgm:spPr/>
    </dgm:pt>
    <dgm:pt modelId="{C78A49A5-0943-41B7-AA64-0AFB6D2687A8}" type="pres">
      <dgm:prSet presAssocID="{2EDFE467-2FC3-4D8F-A07F-6E009DD09F96}" presName="sibTrans" presStyleLbl="sibTrans2D1" presStyleIdx="4" presStyleCnt="7"/>
      <dgm:spPr>
        <a:xfrm rot="10609855">
          <a:off x="2518555" y="3749618"/>
          <a:ext cx="270828" cy="356632"/>
        </a:xfrm>
        <a:prstGeom prst="rightArrow">
          <a:avLst>
            <a:gd name="adj1" fmla="val 60000"/>
            <a:gd name="adj2" fmla="val 50000"/>
          </a:avLst>
        </a:prstGeom>
      </dgm:spPr>
    </dgm:pt>
    <dgm:pt modelId="{F7F0D60A-15B5-43D0-A71B-CA848BEA648B}" type="pres">
      <dgm:prSet presAssocID="{2EDFE467-2FC3-4D8F-A07F-6E009DD09F96}" presName="connectorText" presStyleLbl="sibTrans2D1" presStyleIdx="4" presStyleCnt="7"/>
      <dgm:spPr/>
    </dgm:pt>
    <dgm:pt modelId="{5A087427-765A-485B-8804-05508DC02539}" type="pres">
      <dgm:prSet presAssocID="{2BAC0CF0-2A7B-4FC9-A416-1D28730AD2A6}" presName="node" presStyleLbl="node1" presStyleIdx="5" presStyleCnt="7" custScaleX="99440" custRadScaleRad="99268" custRadScaleInc="2873">
        <dgm:presLayoutVars>
          <dgm:bulletEnabled val="1"/>
        </dgm:presLayoutVars>
      </dgm:prSet>
      <dgm:spPr/>
    </dgm:pt>
    <dgm:pt modelId="{E407AB7B-5378-4CF7-95F8-85840575AE60}" type="pres">
      <dgm:prSet presAssocID="{34B0572C-8E67-4931-9264-5C89BE9B5C93}" presName="sibTrans" presStyleLbl="sibTrans2D1" presStyleIdx="5" presStyleCnt="7"/>
      <dgm:spPr>
        <a:xfrm rot="16716985">
          <a:off x="838297" y="1770181"/>
          <a:ext cx="294577" cy="356632"/>
        </a:xfrm>
        <a:prstGeom prst="rightArrow">
          <a:avLst>
            <a:gd name="adj1" fmla="val 60000"/>
            <a:gd name="adj2" fmla="val 50000"/>
          </a:avLst>
        </a:prstGeom>
      </dgm:spPr>
    </dgm:pt>
    <dgm:pt modelId="{E3F3C507-5AF9-4404-8232-5CF6F401C6DD}" type="pres">
      <dgm:prSet presAssocID="{34B0572C-8E67-4931-9264-5C89BE9B5C93}" presName="connectorText" presStyleLbl="sibTrans2D1" presStyleIdx="5" presStyleCnt="7"/>
      <dgm:spPr/>
    </dgm:pt>
    <dgm:pt modelId="{AD5A470F-CB3F-43A1-BA84-4988C4183CB1}" type="pres">
      <dgm:prSet presAssocID="{AB4738F8-8CB8-44F0-970B-D7C55F106E7A}" presName="node" presStyleLbl="node1" presStyleIdx="6" presStyleCnt="7" custRadScaleRad="106961" custRadScaleInc="-692">
        <dgm:presLayoutVars>
          <dgm:bulletEnabled val="1"/>
        </dgm:presLayoutVars>
      </dgm:prSet>
      <dgm:spPr/>
    </dgm:pt>
    <dgm:pt modelId="{87ED25AB-4554-4632-A622-68BA5B1FC03B}" type="pres">
      <dgm:prSet presAssocID="{C20B1E7B-C411-4CE8-9C7B-70B2E4FCFE03}" presName="sibTrans" presStyleLbl="sibTrans2D1" presStyleIdx="6" presStyleCnt="7"/>
      <dgm:spPr>
        <a:xfrm rot="20215670">
          <a:off x="1686490" y="660419"/>
          <a:ext cx="271373" cy="356632"/>
        </a:xfrm>
        <a:prstGeom prst="rightArrow">
          <a:avLst>
            <a:gd name="adj1" fmla="val 60000"/>
            <a:gd name="adj2" fmla="val 50000"/>
          </a:avLst>
        </a:prstGeom>
      </dgm:spPr>
    </dgm:pt>
    <dgm:pt modelId="{69C11655-DA77-483E-B65D-ACF59E31E895}" type="pres">
      <dgm:prSet presAssocID="{C20B1E7B-C411-4CE8-9C7B-70B2E4FCFE03}" presName="connectorText" presStyleLbl="sibTrans2D1" presStyleIdx="6" presStyleCnt="7"/>
      <dgm:spPr/>
    </dgm:pt>
  </dgm:ptLst>
  <dgm:cxnLst>
    <dgm:cxn modelId="{F5CCAC11-8C05-46E8-8FB9-242D280D3646}" type="presOf" srcId="{67C81C62-8E18-4213-88EA-71F604AAFD7B}" destId="{67AD53AC-841F-4FAB-B068-95389225388B}" srcOrd="0" destOrd="0" presId="urn:microsoft.com/office/officeart/2005/8/layout/cycle2"/>
    <dgm:cxn modelId="{F3CEAD11-04DD-47CC-BD74-4CA1A6F61702}" type="presOf" srcId="{EFA38824-876F-44EF-87A3-DD1D26F4B62D}" destId="{67166806-F3EC-44F2-AAEA-74EE62FFA5F9}" srcOrd="1" destOrd="0" presId="urn:microsoft.com/office/officeart/2005/8/layout/cycle2"/>
    <dgm:cxn modelId="{45EAB515-6D57-4738-95BE-AEBAA933F593}" type="presOf" srcId="{2EDFE467-2FC3-4D8F-A07F-6E009DD09F96}" destId="{F7F0D60A-15B5-43D0-A71B-CA848BEA648B}" srcOrd="1" destOrd="0" presId="urn:microsoft.com/office/officeart/2005/8/layout/cycle2"/>
    <dgm:cxn modelId="{27BC0123-AA47-475A-9B2E-722DBA568CAD}" srcId="{4A47738C-B430-41C1-A825-17CADE07D9FF}" destId="{0CF4667C-5AF0-4181-B75B-8B2266C37069}" srcOrd="0" destOrd="0" parTransId="{E8A9CF14-2F35-4764-8F68-8960E473C976}" sibTransId="{EFA38824-876F-44EF-87A3-DD1D26F4B62D}"/>
    <dgm:cxn modelId="{38999836-AED6-443B-B3DF-74349BF41D23}" type="presOf" srcId="{38F1D70E-DB68-4348-8836-C7FE116EB2F7}" destId="{3DCB8B44-2CBE-42CD-AA06-9060D099B9F6}" srcOrd="0" destOrd="0" presId="urn:microsoft.com/office/officeart/2005/8/layout/cycle2"/>
    <dgm:cxn modelId="{CBFDDA5C-60B5-4B2E-8627-EED4CFADAF88}" type="presOf" srcId="{67C81C62-8E18-4213-88EA-71F604AAFD7B}" destId="{D599BDEB-DDCC-444E-AA22-891E0FBE5FBF}" srcOrd="1" destOrd="0" presId="urn:microsoft.com/office/officeart/2005/8/layout/cycle2"/>
    <dgm:cxn modelId="{0EC1645D-A9C4-468A-91FB-D641ED0AACD0}" srcId="{4A47738C-B430-41C1-A825-17CADE07D9FF}" destId="{659C5338-D57E-469C-8606-E4413FC4AEA2}" srcOrd="4" destOrd="0" parTransId="{4F00D95E-C045-42F8-978E-90000059057B}" sibTransId="{2EDFE467-2FC3-4D8F-A07F-6E009DD09F96}"/>
    <dgm:cxn modelId="{40E89244-77A2-4B23-A4F5-40ABADD4940F}" type="presOf" srcId="{4A47738C-B430-41C1-A825-17CADE07D9FF}" destId="{0F9A5F42-00FA-452F-B739-9DFF05C8131B}" srcOrd="0" destOrd="0" presId="urn:microsoft.com/office/officeart/2005/8/layout/cycle2"/>
    <dgm:cxn modelId="{BB43E747-96E8-45DD-AD3B-368087608BED}" type="presOf" srcId="{34B0572C-8E67-4931-9264-5C89BE9B5C93}" destId="{E3F3C507-5AF9-4404-8232-5CF6F401C6DD}" srcOrd="1" destOrd="0" presId="urn:microsoft.com/office/officeart/2005/8/layout/cycle2"/>
    <dgm:cxn modelId="{14C5B568-7547-478D-8728-3B6A291E492A}" srcId="{4A47738C-B430-41C1-A825-17CADE07D9FF}" destId="{18922EEF-31D6-4D3C-A95F-F3F1A7CBBFEC}" srcOrd="1" destOrd="0" parTransId="{6D6BCD67-FC0C-4E75-8CDC-C2F346003F15}" sibTransId="{38F1D70E-DB68-4348-8836-C7FE116EB2F7}"/>
    <dgm:cxn modelId="{A989176D-7C29-4565-819C-6D24A56B3575}" type="presOf" srcId="{C20B1E7B-C411-4CE8-9C7B-70B2E4FCFE03}" destId="{69C11655-DA77-483E-B65D-ACF59E31E895}" srcOrd="1" destOrd="0" presId="urn:microsoft.com/office/officeart/2005/8/layout/cycle2"/>
    <dgm:cxn modelId="{6B8B334D-C45B-42A7-AC86-C4242E9E921D}" srcId="{4A47738C-B430-41C1-A825-17CADE07D9FF}" destId="{AB4738F8-8CB8-44F0-970B-D7C55F106E7A}" srcOrd="6" destOrd="0" parTransId="{D8532BD7-CB73-4636-A33C-4D4386993763}" sibTransId="{C20B1E7B-C411-4CE8-9C7B-70B2E4FCFE03}"/>
    <dgm:cxn modelId="{608F904F-1484-4606-97EE-818F5699931A}" type="presOf" srcId="{2EDFE467-2FC3-4D8F-A07F-6E009DD09F96}" destId="{C78A49A5-0943-41B7-AA64-0AFB6D2687A8}" srcOrd="0" destOrd="0" presId="urn:microsoft.com/office/officeart/2005/8/layout/cycle2"/>
    <dgm:cxn modelId="{19E65972-3862-4610-A441-A038D6903BF1}" type="presOf" srcId="{2BAC0CF0-2A7B-4FC9-A416-1D28730AD2A6}" destId="{5A087427-765A-485B-8804-05508DC02539}" srcOrd="0" destOrd="0" presId="urn:microsoft.com/office/officeart/2005/8/layout/cycle2"/>
    <dgm:cxn modelId="{B18E7275-BF23-4555-8A75-1E2BCAC8018A}" type="presOf" srcId="{659C5338-D57E-469C-8606-E4413FC4AEA2}" destId="{94A82991-AE26-48B6-9212-CDD50D92157C}" srcOrd="0" destOrd="0" presId="urn:microsoft.com/office/officeart/2005/8/layout/cycle2"/>
    <dgm:cxn modelId="{90490556-4002-47A9-AC34-BCBF69C2F222}" type="presOf" srcId="{34B0572C-8E67-4931-9264-5C89BE9B5C93}" destId="{E407AB7B-5378-4CF7-95F8-85840575AE60}" srcOrd="0" destOrd="0" presId="urn:microsoft.com/office/officeart/2005/8/layout/cycle2"/>
    <dgm:cxn modelId="{98E6DC81-599A-4D87-B535-E5DEF5359CFC}" type="presOf" srcId="{52F23180-5BB7-46D7-B8AC-77F8B0CB995D}" destId="{96BF20ED-7235-47EF-A37D-956A6FCA6381}" srcOrd="0" destOrd="0" presId="urn:microsoft.com/office/officeart/2005/8/layout/cycle2"/>
    <dgm:cxn modelId="{32FB7C94-D9DC-48DD-BD22-91465889FCA4}" srcId="{4A47738C-B430-41C1-A825-17CADE07D9FF}" destId="{A1DDA0EF-61B6-4D36-996A-E1A9B47484E2}" srcOrd="3" destOrd="0" parTransId="{4BB5D74F-2353-4CA3-A6C4-5B8603AABEF3}" sibTransId="{67C81C62-8E18-4213-88EA-71F604AAFD7B}"/>
    <dgm:cxn modelId="{980789A3-F580-47A8-BD19-6B7152E538F4}" srcId="{4A47738C-B430-41C1-A825-17CADE07D9FF}" destId="{2BAC0CF0-2A7B-4FC9-A416-1D28730AD2A6}" srcOrd="5" destOrd="0" parTransId="{7B75B28B-2DD8-433F-86E4-3EB0C7D9EF49}" sibTransId="{34B0572C-8E67-4931-9264-5C89BE9B5C93}"/>
    <dgm:cxn modelId="{1B7C1BB3-3977-4B65-AA03-B006E5EC2192}" type="presOf" srcId="{AB4738F8-8CB8-44F0-970B-D7C55F106E7A}" destId="{AD5A470F-CB3F-43A1-BA84-4988C4183CB1}" srcOrd="0" destOrd="0" presId="urn:microsoft.com/office/officeart/2005/8/layout/cycle2"/>
    <dgm:cxn modelId="{448C8FB5-ABAD-43A2-8AEF-65FD007030CE}" type="presOf" srcId="{A1DDA0EF-61B6-4D36-996A-E1A9B47484E2}" destId="{A26EC0AA-75A4-4BBD-99E8-B471BD8AA30B}" srcOrd="0" destOrd="0" presId="urn:microsoft.com/office/officeart/2005/8/layout/cycle2"/>
    <dgm:cxn modelId="{06EC58BA-2883-4F5C-ADB8-AA6894A5A93F}" type="presOf" srcId="{EFA38824-876F-44EF-87A3-DD1D26F4B62D}" destId="{779839CA-1377-42CE-AF36-D0097B178E02}" srcOrd="0" destOrd="0" presId="urn:microsoft.com/office/officeart/2005/8/layout/cycle2"/>
    <dgm:cxn modelId="{C6FD8EBB-D0E3-412F-B69B-15F836B2234D}" srcId="{4A47738C-B430-41C1-A825-17CADE07D9FF}" destId="{954855C1-A9A1-4A7A-AFC7-3AEAAD7A187C}" srcOrd="2" destOrd="0" parTransId="{31476424-D462-4440-8CBD-FCF62E0485FC}" sibTransId="{52F23180-5BB7-46D7-B8AC-77F8B0CB995D}"/>
    <dgm:cxn modelId="{E73342D0-BA53-4C0B-978C-07E659A0E6BD}" type="presOf" srcId="{0CF4667C-5AF0-4181-B75B-8B2266C37069}" destId="{4FD02AB4-A35B-460E-B050-09FA06B340B9}" srcOrd="0" destOrd="0" presId="urn:microsoft.com/office/officeart/2005/8/layout/cycle2"/>
    <dgm:cxn modelId="{AA42AAD5-49AB-466D-9880-75D1A589E448}" type="presOf" srcId="{52F23180-5BB7-46D7-B8AC-77F8B0CB995D}" destId="{1C68E2CF-6864-4E25-B9BE-06E005B6E681}" srcOrd="1" destOrd="0" presId="urn:microsoft.com/office/officeart/2005/8/layout/cycle2"/>
    <dgm:cxn modelId="{EE3524E6-D95F-4502-B66F-47B9B82EA79C}" type="presOf" srcId="{C20B1E7B-C411-4CE8-9C7B-70B2E4FCFE03}" destId="{87ED25AB-4554-4632-A622-68BA5B1FC03B}" srcOrd="0" destOrd="0" presId="urn:microsoft.com/office/officeart/2005/8/layout/cycle2"/>
    <dgm:cxn modelId="{A9BBCDE7-FD76-4834-96D2-2D31EF014E91}" type="presOf" srcId="{38F1D70E-DB68-4348-8836-C7FE116EB2F7}" destId="{89B84C18-03C4-428A-9F61-AB332582EA7B}" srcOrd="1" destOrd="0" presId="urn:microsoft.com/office/officeart/2005/8/layout/cycle2"/>
    <dgm:cxn modelId="{A45C91E8-DDB3-4C40-9FC8-3C328AE2DB07}" type="presOf" srcId="{954855C1-A9A1-4A7A-AFC7-3AEAAD7A187C}" destId="{2934103F-A7E1-4695-86D9-38F93E41CD42}" srcOrd="0" destOrd="0" presId="urn:microsoft.com/office/officeart/2005/8/layout/cycle2"/>
    <dgm:cxn modelId="{D5CEC1F7-7B16-455C-AABC-FD6620078065}" type="presOf" srcId="{18922EEF-31D6-4D3C-A95F-F3F1A7CBBFEC}" destId="{9563CBA8-0F14-4CB1-8F94-F09D8355098F}" srcOrd="0" destOrd="0" presId="urn:microsoft.com/office/officeart/2005/8/layout/cycle2"/>
    <dgm:cxn modelId="{FDE1F060-BB50-4B8A-A827-4B4AED6712E0}" type="presParOf" srcId="{0F9A5F42-00FA-452F-B739-9DFF05C8131B}" destId="{4FD02AB4-A35B-460E-B050-09FA06B340B9}" srcOrd="0" destOrd="0" presId="urn:microsoft.com/office/officeart/2005/8/layout/cycle2"/>
    <dgm:cxn modelId="{93DC44FF-FFD0-4616-8482-FD94BC521747}" type="presParOf" srcId="{0F9A5F42-00FA-452F-B739-9DFF05C8131B}" destId="{779839CA-1377-42CE-AF36-D0097B178E02}" srcOrd="1" destOrd="0" presId="urn:microsoft.com/office/officeart/2005/8/layout/cycle2"/>
    <dgm:cxn modelId="{4A7A7044-3DE4-43F5-8FBA-22B974E4580C}" type="presParOf" srcId="{779839CA-1377-42CE-AF36-D0097B178E02}" destId="{67166806-F3EC-44F2-AAEA-74EE62FFA5F9}" srcOrd="0" destOrd="0" presId="urn:microsoft.com/office/officeart/2005/8/layout/cycle2"/>
    <dgm:cxn modelId="{FBA55FB1-0757-4D7E-93AB-17F4FE9CB3EA}" type="presParOf" srcId="{0F9A5F42-00FA-452F-B739-9DFF05C8131B}" destId="{9563CBA8-0F14-4CB1-8F94-F09D8355098F}" srcOrd="2" destOrd="0" presId="urn:microsoft.com/office/officeart/2005/8/layout/cycle2"/>
    <dgm:cxn modelId="{2E4152CC-F800-485A-BC3E-A078EE458C1E}" type="presParOf" srcId="{0F9A5F42-00FA-452F-B739-9DFF05C8131B}" destId="{3DCB8B44-2CBE-42CD-AA06-9060D099B9F6}" srcOrd="3" destOrd="0" presId="urn:microsoft.com/office/officeart/2005/8/layout/cycle2"/>
    <dgm:cxn modelId="{D700DDC9-91E4-4A6F-B52D-190E1263BFF7}" type="presParOf" srcId="{3DCB8B44-2CBE-42CD-AA06-9060D099B9F6}" destId="{89B84C18-03C4-428A-9F61-AB332582EA7B}" srcOrd="0" destOrd="0" presId="urn:microsoft.com/office/officeart/2005/8/layout/cycle2"/>
    <dgm:cxn modelId="{E73D6385-1C51-4CE1-BE72-B7955AD276A6}" type="presParOf" srcId="{0F9A5F42-00FA-452F-B739-9DFF05C8131B}" destId="{2934103F-A7E1-4695-86D9-38F93E41CD42}" srcOrd="4" destOrd="0" presId="urn:microsoft.com/office/officeart/2005/8/layout/cycle2"/>
    <dgm:cxn modelId="{B7B0700C-66ED-49AA-91B4-409BCD5861FA}" type="presParOf" srcId="{0F9A5F42-00FA-452F-B739-9DFF05C8131B}" destId="{96BF20ED-7235-47EF-A37D-956A6FCA6381}" srcOrd="5" destOrd="0" presId="urn:microsoft.com/office/officeart/2005/8/layout/cycle2"/>
    <dgm:cxn modelId="{0B498453-F285-4446-B287-8225AF556D1E}" type="presParOf" srcId="{96BF20ED-7235-47EF-A37D-956A6FCA6381}" destId="{1C68E2CF-6864-4E25-B9BE-06E005B6E681}" srcOrd="0" destOrd="0" presId="urn:microsoft.com/office/officeart/2005/8/layout/cycle2"/>
    <dgm:cxn modelId="{BDF140FC-2389-460C-BD0E-46F8B7B2A767}" type="presParOf" srcId="{0F9A5F42-00FA-452F-B739-9DFF05C8131B}" destId="{A26EC0AA-75A4-4BBD-99E8-B471BD8AA30B}" srcOrd="6" destOrd="0" presId="urn:microsoft.com/office/officeart/2005/8/layout/cycle2"/>
    <dgm:cxn modelId="{070C4D07-B9D2-4D8C-96C0-B0A6ECF99D56}" type="presParOf" srcId="{0F9A5F42-00FA-452F-B739-9DFF05C8131B}" destId="{67AD53AC-841F-4FAB-B068-95389225388B}" srcOrd="7" destOrd="0" presId="urn:microsoft.com/office/officeart/2005/8/layout/cycle2"/>
    <dgm:cxn modelId="{0C74C482-3EF6-4BC1-A88B-E3DFCB65E4C8}" type="presParOf" srcId="{67AD53AC-841F-4FAB-B068-95389225388B}" destId="{D599BDEB-DDCC-444E-AA22-891E0FBE5FBF}" srcOrd="0" destOrd="0" presId="urn:microsoft.com/office/officeart/2005/8/layout/cycle2"/>
    <dgm:cxn modelId="{8EA99B8D-36BE-4A38-99BC-6E72D9E99A7A}" type="presParOf" srcId="{0F9A5F42-00FA-452F-B739-9DFF05C8131B}" destId="{94A82991-AE26-48B6-9212-CDD50D92157C}" srcOrd="8" destOrd="0" presId="urn:microsoft.com/office/officeart/2005/8/layout/cycle2"/>
    <dgm:cxn modelId="{C2B58C00-688D-44D2-9CD0-7F7B4334B6C5}" type="presParOf" srcId="{0F9A5F42-00FA-452F-B739-9DFF05C8131B}" destId="{C78A49A5-0943-41B7-AA64-0AFB6D2687A8}" srcOrd="9" destOrd="0" presId="urn:microsoft.com/office/officeart/2005/8/layout/cycle2"/>
    <dgm:cxn modelId="{9B796C99-263F-4C27-8518-DEA14E50DFF1}" type="presParOf" srcId="{C78A49A5-0943-41B7-AA64-0AFB6D2687A8}" destId="{F7F0D60A-15B5-43D0-A71B-CA848BEA648B}" srcOrd="0" destOrd="0" presId="urn:microsoft.com/office/officeart/2005/8/layout/cycle2"/>
    <dgm:cxn modelId="{6C53B502-118F-4C47-9AA5-1BC2B24EEBB2}" type="presParOf" srcId="{0F9A5F42-00FA-452F-B739-9DFF05C8131B}" destId="{5A087427-765A-485B-8804-05508DC02539}" srcOrd="10" destOrd="0" presId="urn:microsoft.com/office/officeart/2005/8/layout/cycle2"/>
    <dgm:cxn modelId="{1093C135-74CB-4708-A152-FC8A2F7FDAE9}" type="presParOf" srcId="{0F9A5F42-00FA-452F-B739-9DFF05C8131B}" destId="{E407AB7B-5378-4CF7-95F8-85840575AE60}" srcOrd="11" destOrd="0" presId="urn:microsoft.com/office/officeart/2005/8/layout/cycle2"/>
    <dgm:cxn modelId="{737C5859-C6FD-48DC-A419-2EC0452F0B88}" type="presParOf" srcId="{E407AB7B-5378-4CF7-95F8-85840575AE60}" destId="{E3F3C507-5AF9-4404-8232-5CF6F401C6DD}" srcOrd="0" destOrd="0" presId="urn:microsoft.com/office/officeart/2005/8/layout/cycle2"/>
    <dgm:cxn modelId="{E1E16B44-5187-4A12-8D3B-CC85EDC34995}" type="presParOf" srcId="{0F9A5F42-00FA-452F-B739-9DFF05C8131B}" destId="{AD5A470F-CB3F-43A1-BA84-4988C4183CB1}" srcOrd="12" destOrd="0" presId="urn:microsoft.com/office/officeart/2005/8/layout/cycle2"/>
    <dgm:cxn modelId="{9926E0AD-4C90-4FF3-B2BE-62794AF34B76}" type="presParOf" srcId="{0F9A5F42-00FA-452F-B739-9DFF05C8131B}" destId="{87ED25AB-4554-4632-A622-68BA5B1FC03B}" srcOrd="13" destOrd="0" presId="urn:microsoft.com/office/officeart/2005/8/layout/cycle2"/>
    <dgm:cxn modelId="{BB291221-DCCD-4CB7-8C6C-E185700CCF59}" type="presParOf" srcId="{87ED25AB-4554-4632-A622-68BA5B1FC03B}" destId="{69C11655-DA77-483E-B65D-ACF59E31E895}" srcOrd="0" destOrd="0" presId="urn:microsoft.com/office/officeart/2005/8/layout/cycle2"/>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F2407-0415-40A8-A44E-ED1045C8D33A}">
      <dsp:nvSpPr>
        <dsp:cNvPr id="0" name=""/>
        <dsp:cNvSpPr/>
      </dsp:nvSpPr>
      <dsp:spPr>
        <a:xfrm>
          <a:off x="1028800" y="552"/>
          <a:ext cx="2013405" cy="1208043"/>
        </a:xfrm>
        <a:prstGeom prst="rect">
          <a:avLst/>
        </a:prstGeom>
        <a:solidFill>
          <a:srgbClr val="F5C1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b="1" kern="1200">
              <a:latin typeface="Arial" panose="020B0604020202020204" pitchFamily="34" charset="0"/>
              <a:cs typeface="Arial" panose="020B0604020202020204" pitchFamily="34" charset="0"/>
            </a:rPr>
            <a:t>419 </a:t>
          </a:r>
        </a:p>
        <a:p>
          <a:pPr marL="0" lvl="0" indent="0" algn="ctr" defTabSz="1244600">
            <a:lnSpc>
              <a:spcPct val="90000"/>
            </a:lnSpc>
            <a:spcBef>
              <a:spcPct val="0"/>
            </a:spcBef>
            <a:spcAft>
              <a:spcPct val="35000"/>
            </a:spcAft>
            <a:buNone/>
          </a:pPr>
          <a:r>
            <a:rPr lang="es-CO" sz="2000" kern="1200">
              <a:latin typeface="Arial" panose="020B0604020202020204" pitchFamily="34" charset="0"/>
              <a:cs typeface="Arial" panose="020B0604020202020204" pitchFamily="34" charset="0"/>
            </a:rPr>
            <a:t>Respuestas</a:t>
          </a:r>
        </a:p>
      </dsp:txBody>
      <dsp:txXfrm>
        <a:off x="1028800" y="552"/>
        <a:ext cx="2013405" cy="1208043"/>
      </dsp:txXfrm>
    </dsp:sp>
    <dsp:sp modelId="{E042E37F-4AE4-4515-82EE-2ECB9EE23BAC}">
      <dsp:nvSpPr>
        <dsp:cNvPr id="0" name=""/>
        <dsp:cNvSpPr/>
      </dsp:nvSpPr>
      <dsp:spPr>
        <a:xfrm>
          <a:off x="3243546" y="552"/>
          <a:ext cx="2013405" cy="1208043"/>
        </a:xfrm>
        <a:prstGeom prst="rect">
          <a:avLst/>
        </a:prstGeom>
        <a:solidFill>
          <a:srgbClr val="A5A8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b="1" kern="1200">
              <a:latin typeface="Arial" panose="020B0604020202020204" pitchFamily="34" charset="0"/>
              <a:cs typeface="Arial" panose="020B0604020202020204" pitchFamily="34" charset="0"/>
            </a:rPr>
            <a:t>33 </a:t>
          </a:r>
          <a:r>
            <a:rPr lang="es-CO" sz="2000" kern="1200">
              <a:latin typeface="Arial" panose="020B0604020202020204" pitchFamily="34" charset="0"/>
              <a:cs typeface="Arial" panose="020B0604020202020204" pitchFamily="34" charset="0"/>
            </a:rPr>
            <a:t>Funcionarios enlace </a:t>
          </a:r>
        </a:p>
      </dsp:txBody>
      <dsp:txXfrm>
        <a:off x="3243546" y="552"/>
        <a:ext cx="2013405" cy="1208043"/>
      </dsp:txXfrm>
    </dsp:sp>
    <dsp:sp modelId="{8180B973-A227-4A01-A637-D5D4668FE46C}">
      <dsp:nvSpPr>
        <dsp:cNvPr id="0" name=""/>
        <dsp:cNvSpPr/>
      </dsp:nvSpPr>
      <dsp:spPr>
        <a:xfrm>
          <a:off x="1028800" y="1409935"/>
          <a:ext cx="2013405" cy="1208043"/>
        </a:xfrm>
        <a:prstGeom prst="rect">
          <a:avLst/>
        </a:prstGeom>
        <a:solidFill>
          <a:srgbClr val="4F5F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ts val="0"/>
            </a:spcAft>
            <a:buNone/>
          </a:pPr>
          <a:r>
            <a:rPr lang="es-CO" sz="2800" b="1" kern="1200">
              <a:latin typeface="Arial" panose="020B0604020202020204" pitchFamily="34" charset="0"/>
              <a:cs typeface="Arial" panose="020B0604020202020204" pitchFamily="34" charset="0"/>
            </a:rPr>
            <a:t>10</a:t>
          </a:r>
          <a:endParaRPr lang="es-CO" sz="2800" kern="1200">
            <a:latin typeface="Arial" panose="020B0604020202020204" pitchFamily="34" charset="0"/>
            <a:cs typeface="Arial" panose="020B0604020202020204" pitchFamily="34" charset="0"/>
          </a:endParaRPr>
        </a:p>
        <a:p>
          <a:pPr marL="0" lvl="0" indent="0" algn="ctr" defTabSz="1244600">
            <a:lnSpc>
              <a:spcPct val="100000"/>
            </a:lnSpc>
            <a:spcBef>
              <a:spcPct val="0"/>
            </a:spcBef>
            <a:spcAft>
              <a:spcPts val="0"/>
            </a:spcAft>
            <a:buNone/>
          </a:pPr>
          <a:r>
            <a:rPr lang="es-CO" sz="2000" kern="1200">
              <a:latin typeface="Arial" panose="020B0604020202020204" pitchFamily="34" charset="0"/>
              <a:cs typeface="Arial" panose="020B0604020202020204" pitchFamily="34" charset="0"/>
            </a:rPr>
            <a:t>Mesas de trabajo </a:t>
          </a:r>
        </a:p>
      </dsp:txBody>
      <dsp:txXfrm>
        <a:off x="1028800" y="1409935"/>
        <a:ext cx="2013405" cy="1208043"/>
      </dsp:txXfrm>
    </dsp:sp>
    <dsp:sp modelId="{8FEE815D-C185-404A-9ED7-0175673BA03F}">
      <dsp:nvSpPr>
        <dsp:cNvPr id="0" name=""/>
        <dsp:cNvSpPr/>
      </dsp:nvSpPr>
      <dsp:spPr>
        <a:xfrm>
          <a:off x="3243546" y="1409935"/>
          <a:ext cx="2013405" cy="1208043"/>
        </a:xfrm>
        <a:prstGeom prst="rect">
          <a:avLst/>
        </a:prstGeom>
        <a:solidFill>
          <a:srgbClr val="7F6E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b="1" kern="1200">
              <a:latin typeface="Arial" panose="020B0604020202020204" pitchFamily="34" charset="0"/>
              <a:cs typeface="Arial" panose="020B0604020202020204" pitchFamily="34" charset="0"/>
            </a:rPr>
            <a:t>8 </a:t>
          </a:r>
        </a:p>
        <a:p>
          <a:pPr marL="0" lvl="0" indent="0" algn="ctr" defTabSz="1244600">
            <a:lnSpc>
              <a:spcPct val="90000"/>
            </a:lnSpc>
            <a:spcBef>
              <a:spcPct val="0"/>
            </a:spcBef>
            <a:spcAft>
              <a:spcPct val="35000"/>
            </a:spcAft>
            <a:buNone/>
          </a:pPr>
          <a:r>
            <a:rPr lang="es-CO" sz="2000" kern="1200">
              <a:latin typeface="Arial" panose="020B0604020202020204" pitchFamily="34" charset="0"/>
              <a:cs typeface="Arial" panose="020B0604020202020204" pitchFamily="34" charset="0"/>
            </a:rPr>
            <a:t>Capacitaciones</a:t>
          </a:r>
        </a:p>
      </dsp:txBody>
      <dsp:txXfrm>
        <a:off x="3243546" y="1409935"/>
        <a:ext cx="2013405" cy="1208043"/>
      </dsp:txXfrm>
    </dsp:sp>
    <dsp:sp modelId="{3DD065D3-2B93-4EC6-B9E4-8ADD67EF0392}">
      <dsp:nvSpPr>
        <dsp:cNvPr id="0" name=""/>
        <dsp:cNvSpPr/>
      </dsp:nvSpPr>
      <dsp:spPr>
        <a:xfrm>
          <a:off x="799353" y="2819319"/>
          <a:ext cx="4687046" cy="1208043"/>
        </a:xfrm>
        <a:prstGeom prst="rect">
          <a:avLst/>
        </a:prstGeom>
        <a:no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O" sz="2300" b="1" kern="1200">
              <a:solidFill>
                <a:schemeClr val="tx1"/>
              </a:solidFill>
              <a:latin typeface="Arial" panose="020B0604020202020204" pitchFamily="34" charset="0"/>
              <a:cs typeface="Arial" panose="020B0604020202020204" pitchFamily="34" charset="0"/>
            </a:rPr>
            <a:t>Certificado de Diligenciamiento </a:t>
          </a:r>
        </a:p>
        <a:p>
          <a:pPr marL="0" lvl="0" indent="0" algn="ctr" defTabSz="1022350">
            <a:lnSpc>
              <a:spcPct val="90000"/>
            </a:lnSpc>
            <a:spcBef>
              <a:spcPct val="0"/>
            </a:spcBef>
            <a:spcAft>
              <a:spcPct val="35000"/>
            </a:spcAft>
            <a:buNone/>
          </a:pPr>
          <a:r>
            <a:rPr lang="es-CO" sz="2300" b="1" kern="1200">
              <a:solidFill>
                <a:schemeClr val="tx1"/>
              </a:solidFill>
              <a:latin typeface="Arial" panose="020B0604020202020204" pitchFamily="34" charset="0"/>
              <a:cs typeface="Arial" panose="020B0604020202020204" pitchFamily="34" charset="0"/>
            </a:rPr>
            <a:t>03 de Mayo </a:t>
          </a:r>
        </a:p>
      </dsp:txBody>
      <dsp:txXfrm>
        <a:off x="799353" y="2819319"/>
        <a:ext cx="4687046" cy="1208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16F7A-B3F5-4391-B543-D38F82931AFB}">
      <dsp:nvSpPr>
        <dsp:cNvPr id="0" name=""/>
        <dsp:cNvSpPr/>
      </dsp:nvSpPr>
      <dsp:spPr>
        <a:xfrm>
          <a:off x="293595" y="1383"/>
          <a:ext cx="2401411" cy="3776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MX" sz="2200" b="1" kern="1200">
              <a:latin typeface="Arial Narrow" panose="020B0606020202030204" pitchFamily="34" charset="0"/>
            </a:rPr>
            <a:t>Conformación</a:t>
          </a:r>
          <a:endParaRPr lang="es-CO" sz="2200" b="1" kern="1200">
            <a:latin typeface="Arial Narrow" panose="020B0606020202030204" pitchFamily="34" charset="0"/>
          </a:endParaRPr>
        </a:p>
      </dsp:txBody>
      <dsp:txXfrm>
        <a:off x="304657" y="12445"/>
        <a:ext cx="2379287" cy="355558"/>
      </dsp:txXfrm>
    </dsp:sp>
    <dsp:sp modelId="{F03CB22E-318D-4D02-8D59-18E809108C44}">
      <dsp:nvSpPr>
        <dsp:cNvPr id="0" name=""/>
        <dsp:cNvSpPr/>
      </dsp:nvSpPr>
      <dsp:spPr>
        <a:xfrm>
          <a:off x="533736" y="379065"/>
          <a:ext cx="240141" cy="900529"/>
        </a:xfrm>
        <a:custGeom>
          <a:avLst/>
          <a:gdLst/>
          <a:ahLst/>
          <a:cxnLst/>
          <a:rect l="0" t="0" r="0" b="0"/>
          <a:pathLst>
            <a:path>
              <a:moveTo>
                <a:pt x="0" y="0"/>
              </a:moveTo>
              <a:lnTo>
                <a:pt x="0" y="900529"/>
              </a:lnTo>
              <a:lnTo>
                <a:pt x="240141" y="90052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C94903-FD68-4C86-A795-96B4E5F0567D}">
      <dsp:nvSpPr>
        <dsp:cNvPr id="0" name=""/>
        <dsp:cNvSpPr/>
      </dsp:nvSpPr>
      <dsp:spPr>
        <a:xfrm>
          <a:off x="773877" y="679241"/>
          <a:ext cx="1921129" cy="12007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_tradnl" sz="1400" b="1" kern="1200">
              <a:effectLst/>
              <a:latin typeface="Arial Narrow" panose="020B0606020202030204" pitchFamily="34" charset="0"/>
              <a:ea typeface="Times New Roman" panose="02020603050405020304" pitchFamily="18" charset="0"/>
              <a:cs typeface="Arial" panose="020B0604020202020204" pitchFamily="34" charset="0"/>
            </a:rPr>
            <a:t>Mínimo cuatro (4) servidores públicos de CA y/o de LNR</a:t>
          </a:r>
          <a:endParaRPr lang="es-CO" sz="1400" kern="1200">
            <a:latin typeface="Arial Narrow" panose="020B0606020202030204" pitchFamily="34" charset="0"/>
          </a:endParaRPr>
        </a:p>
      </dsp:txBody>
      <dsp:txXfrm>
        <a:off x="809044" y="714408"/>
        <a:ext cx="1850795" cy="1130371"/>
      </dsp:txXfrm>
    </dsp:sp>
    <dsp:sp modelId="{C5F57919-AB95-4270-A9BC-130D39975029}">
      <dsp:nvSpPr>
        <dsp:cNvPr id="0" name=""/>
        <dsp:cNvSpPr/>
      </dsp:nvSpPr>
      <dsp:spPr>
        <a:xfrm>
          <a:off x="533736" y="379065"/>
          <a:ext cx="240141" cy="2401411"/>
        </a:xfrm>
        <a:custGeom>
          <a:avLst/>
          <a:gdLst/>
          <a:ahLst/>
          <a:cxnLst/>
          <a:rect l="0" t="0" r="0" b="0"/>
          <a:pathLst>
            <a:path>
              <a:moveTo>
                <a:pt x="0" y="0"/>
              </a:moveTo>
              <a:lnTo>
                <a:pt x="0" y="2401411"/>
              </a:lnTo>
              <a:lnTo>
                <a:pt x="240141" y="240141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8EA2D9-9551-4992-B26E-C39923CAE251}">
      <dsp:nvSpPr>
        <dsp:cNvPr id="0" name=""/>
        <dsp:cNvSpPr/>
      </dsp:nvSpPr>
      <dsp:spPr>
        <a:xfrm>
          <a:off x="773877" y="2180124"/>
          <a:ext cx="1921129" cy="12007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283250"/>
              <a:satOff val="8468"/>
              <a:lumOff val="-1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b="1" kern="1200">
              <a:latin typeface="Arial Narrow" panose="020B0606020202030204" pitchFamily="34" charset="0"/>
              <a:cs typeface="Arial" panose="020B0604020202020204" pitchFamily="34" charset="0"/>
            </a:rPr>
            <a:t>Servidor público de una  misma dependencia o  distintas dependencias</a:t>
          </a:r>
          <a:endParaRPr lang="es-CO" sz="1400" kern="1200">
            <a:latin typeface="Arial Narrow" panose="020B0606020202030204" pitchFamily="34" charset="0"/>
          </a:endParaRPr>
        </a:p>
      </dsp:txBody>
      <dsp:txXfrm>
        <a:off x="809044" y="2215291"/>
        <a:ext cx="1850795" cy="1130371"/>
      </dsp:txXfrm>
    </dsp:sp>
    <dsp:sp modelId="{E7C823E6-218E-4A2C-BB52-76D07CF680B1}">
      <dsp:nvSpPr>
        <dsp:cNvPr id="0" name=""/>
        <dsp:cNvSpPr/>
      </dsp:nvSpPr>
      <dsp:spPr>
        <a:xfrm>
          <a:off x="533736" y="379065"/>
          <a:ext cx="240141" cy="3902294"/>
        </a:xfrm>
        <a:custGeom>
          <a:avLst/>
          <a:gdLst/>
          <a:ahLst/>
          <a:cxnLst/>
          <a:rect l="0" t="0" r="0" b="0"/>
          <a:pathLst>
            <a:path>
              <a:moveTo>
                <a:pt x="0" y="0"/>
              </a:moveTo>
              <a:lnTo>
                <a:pt x="0" y="3902294"/>
              </a:lnTo>
              <a:lnTo>
                <a:pt x="240141" y="390229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10231-DE22-4FAE-8181-AE19CF94EAD5}">
      <dsp:nvSpPr>
        <dsp:cNvPr id="0" name=""/>
        <dsp:cNvSpPr/>
      </dsp:nvSpPr>
      <dsp:spPr>
        <a:xfrm>
          <a:off x="773877" y="3681006"/>
          <a:ext cx="1921129" cy="12007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566500"/>
              <a:satOff val="16937"/>
              <a:lumOff val="-3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b="1" kern="1200">
              <a:latin typeface="Arial Narrow" panose="020B0606020202030204" pitchFamily="34" charset="0"/>
              <a:cs typeface="Arial" panose="020B0604020202020204" pitchFamily="34" charset="0"/>
            </a:rPr>
            <a:t>Tener vinculación a la entidad durante todo el proceso de selección</a:t>
          </a:r>
          <a:endParaRPr lang="es-CO" sz="1400" b="1" kern="1200">
            <a:latin typeface="Arial Narrow" panose="020B0606020202030204" pitchFamily="34" charset="0"/>
            <a:cs typeface="Arial" panose="020B0604020202020204" pitchFamily="34" charset="0"/>
          </a:endParaRPr>
        </a:p>
      </dsp:txBody>
      <dsp:txXfrm>
        <a:off x="809044" y="3716173"/>
        <a:ext cx="1850795" cy="1130371"/>
      </dsp:txXfrm>
    </dsp:sp>
    <dsp:sp modelId="{3D425529-2BC4-4892-AB2B-595546EA71CC}">
      <dsp:nvSpPr>
        <dsp:cNvPr id="0" name=""/>
        <dsp:cNvSpPr/>
      </dsp:nvSpPr>
      <dsp:spPr>
        <a:xfrm>
          <a:off x="3059445" y="1383"/>
          <a:ext cx="2401411" cy="453050"/>
        </a:xfrm>
        <a:prstGeom prst="roundRect">
          <a:avLst>
            <a:gd name="adj" fmla="val 10000"/>
          </a:avLst>
        </a:prstGeom>
        <a:solidFill>
          <a:schemeClr val="accent4">
            <a:hueOff val="6416251"/>
            <a:satOff val="42342"/>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MX" sz="2200" b="1" kern="1200">
              <a:latin typeface="Arial Narrow" panose="020B0606020202030204" pitchFamily="34" charset="0"/>
            </a:rPr>
            <a:t>Requisitos</a:t>
          </a:r>
          <a:endParaRPr lang="es-CO" sz="2200" b="1" kern="1200">
            <a:latin typeface="Arial Narrow" panose="020B0606020202030204" pitchFamily="34" charset="0"/>
          </a:endParaRPr>
        </a:p>
      </dsp:txBody>
      <dsp:txXfrm>
        <a:off x="3072714" y="14652"/>
        <a:ext cx="2374873" cy="426512"/>
      </dsp:txXfrm>
    </dsp:sp>
    <dsp:sp modelId="{8EDD6AF5-6693-4659-BA77-8E76F5DDEE6A}">
      <dsp:nvSpPr>
        <dsp:cNvPr id="0" name=""/>
        <dsp:cNvSpPr/>
      </dsp:nvSpPr>
      <dsp:spPr>
        <a:xfrm>
          <a:off x="3299586" y="454433"/>
          <a:ext cx="239987" cy="900529"/>
        </a:xfrm>
        <a:custGeom>
          <a:avLst/>
          <a:gdLst/>
          <a:ahLst/>
          <a:cxnLst/>
          <a:rect l="0" t="0" r="0" b="0"/>
          <a:pathLst>
            <a:path>
              <a:moveTo>
                <a:pt x="0" y="0"/>
              </a:moveTo>
              <a:lnTo>
                <a:pt x="0" y="900529"/>
              </a:lnTo>
              <a:lnTo>
                <a:pt x="239987" y="90052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ABD8C3-9C90-4488-B79D-70ACCF59B6E9}">
      <dsp:nvSpPr>
        <dsp:cNvPr id="0" name=""/>
        <dsp:cNvSpPr/>
      </dsp:nvSpPr>
      <dsp:spPr>
        <a:xfrm>
          <a:off x="3539573" y="754610"/>
          <a:ext cx="1921129" cy="12007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849751"/>
              <a:satOff val="25405"/>
              <a:lumOff val="-56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b="1" kern="1200">
              <a:latin typeface="Arial Narrow" panose="020B0606020202030204" pitchFamily="34" charset="0"/>
              <a:cs typeface="Arial" panose="020B0604020202020204" pitchFamily="34" charset="0"/>
            </a:rPr>
            <a:t>Tiempo de servicio continuo no inferior a un año</a:t>
          </a:r>
          <a:endParaRPr lang="es-CO" sz="1400" kern="1200">
            <a:latin typeface="Arial Narrow" panose="020B0606020202030204" pitchFamily="34" charset="0"/>
          </a:endParaRPr>
        </a:p>
      </dsp:txBody>
      <dsp:txXfrm>
        <a:off x="3574740" y="789777"/>
        <a:ext cx="1850795" cy="1130371"/>
      </dsp:txXfrm>
    </dsp:sp>
    <dsp:sp modelId="{8D170C32-707A-48A0-9B39-6ADDF9C476D0}">
      <dsp:nvSpPr>
        <dsp:cNvPr id="0" name=""/>
        <dsp:cNvSpPr/>
      </dsp:nvSpPr>
      <dsp:spPr>
        <a:xfrm>
          <a:off x="3299586" y="454433"/>
          <a:ext cx="239987" cy="2401411"/>
        </a:xfrm>
        <a:custGeom>
          <a:avLst/>
          <a:gdLst/>
          <a:ahLst/>
          <a:cxnLst/>
          <a:rect l="0" t="0" r="0" b="0"/>
          <a:pathLst>
            <a:path>
              <a:moveTo>
                <a:pt x="0" y="0"/>
              </a:moveTo>
              <a:lnTo>
                <a:pt x="0" y="2401411"/>
              </a:lnTo>
              <a:lnTo>
                <a:pt x="239987" y="240141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84C256-37A6-43E1-BAA6-EA4D2FBAA9E6}">
      <dsp:nvSpPr>
        <dsp:cNvPr id="0" name=""/>
        <dsp:cNvSpPr/>
      </dsp:nvSpPr>
      <dsp:spPr>
        <a:xfrm>
          <a:off x="3539573" y="2255492"/>
          <a:ext cx="1921129" cy="12007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33001"/>
              <a:satOff val="33874"/>
              <a:lumOff val="-7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b="1" kern="1200">
              <a:latin typeface="Arial Narrow" panose="020B0606020202030204" pitchFamily="34" charset="0"/>
              <a:cs typeface="Arial" panose="020B0604020202020204" pitchFamily="34" charset="0"/>
            </a:rPr>
            <a:t>No haber sido sancionado disciplinariamente en el año anterior</a:t>
          </a:r>
          <a:endParaRPr lang="es-CO" sz="1400" kern="1200">
            <a:latin typeface="Arial Narrow" panose="020B0606020202030204" pitchFamily="34" charset="0"/>
          </a:endParaRPr>
        </a:p>
      </dsp:txBody>
      <dsp:txXfrm>
        <a:off x="3574740" y="2290659"/>
        <a:ext cx="1850795" cy="1130371"/>
      </dsp:txXfrm>
    </dsp:sp>
    <dsp:sp modelId="{1148A5D1-03F3-4420-83CA-6598173C2600}">
      <dsp:nvSpPr>
        <dsp:cNvPr id="0" name=""/>
        <dsp:cNvSpPr/>
      </dsp:nvSpPr>
      <dsp:spPr>
        <a:xfrm>
          <a:off x="3299586" y="454433"/>
          <a:ext cx="239987" cy="3902294"/>
        </a:xfrm>
        <a:custGeom>
          <a:avLst/>
          <a:gdLst/>
          <a:ahLst/>
          <a:cxnLst/>
          <a:rect l="0" t="0" r="0" b="0"/>
          <a:pathLst>
            <a:path>
              <a:moveTo>
                <a:pt x="0" y="0"/>
              </a:moveTo>
              <a:lnTo>
                <a:pt x="0" y="3902294"/>
              </a:lnTo>
              <a:lnTo>
                <a:pt x="239987" y="390229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5DBB3A-6019-418F-8EFD-889A44139442}">
      <dsp:nvSpPr>
        <dsp:cNvPr id="0" name=""/>
        <dsp:cNvSpPr/>
      </dsp:nvSpPr>
      <dsp:spPr>
        <a:xfrm>
          <a:off x="3539573" y="3756374"/>
          <a:ext cx="1921129" cy="120070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416251"/>
              <a:satOff val="42342"/>
              <a:lumOff val="-94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b="1" kern="1200">
              <a:latin typeface="Arial Narrow" panose="020B0606020202030204" pitchFamily="34" charset="0"/>
              <a:cs typeface="Arial" panose="020B0604020202020204" pitchFamily="34" charset="0"/>
            </a:rPr>
            <a:t>Nivel de excelencia en evaluación del desempeño</a:t>
          </a:r>
          <a:endParaRPr lang="es-CO" sz="1400" kern="1200">
            <a:latin typeface="Arial Narrow" panose="020B0606020202030204" pitchFamily="34" charset="0"/>
          </a:endParaRPr>
        </a:p>
      </dsp:txBody>
      <dsp:txXfrm>
        <a:off x="3574740" y="3791541"/>
        <a:ext cx="1850795" cy="1130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02AB4-A35B-460E-B050-09FA06B340B9}">
      <dsp:nvSpPr>
        <dsp:cNvPr id="0" name=""/>
        <dsp:cNvSpPr/>
      </dsp:nvSpPr>
      <dsp:spPr>
        <a:xfrm>
          <a:off x="2411840" y="0"/>
          <a:ext cx="1204520" cy="120452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_tradnl" sz="1100" b="1" kern="1200">
              <a:effectLst/>
              <a:latin typeface="Arial" panose="020B0604020202020204" pitchFamily="34" charset="0"/>
              <a:ea typeface="Times New Roman" panose="02020603050405020304" pitchFamily="18" charset="0"/>
              <a:cs typeface="Arial" panose="020B0604020202020204" pitchFamily="34" charset="0"/>
            </a:rPr>
            <a:t>1, Proyecto concluido</a:t>
          </a:r>
        </a:p>
      </dsp:txBody>
      <dsp:txXfrm>
        <a:off x="2588238" y="176398"/>
        <a:ext cx="851724" cy="851724"/>
      </dsp:txXfrm>
    </dsp:sp>
    <dsp:sp modelId="{779839CA-1377-42CE-AF36-D0097B178E02}">
      <dsp:nvSpPr>
        <dsp:cNvPr id="0" name=""/>
        <dsp:cNvSpPr/>
      </dsp:nvSpPr>
      <dsp:spPr>
        <a:xfrm rot="1466064">
          <a:off x="3684963" y="787365"/>
          <a:ext cx="367850" cy="4065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sp:txBody>
      <dsp:txXfrm>
        <a:off x="3689905" y="845846"/>
        <a:ext cx="257495" cy="243915"/>
      </dsp:txXfrm>
    </dsp:sp>
    <dsp:sp modelId="{9563CBA8-0F14-4CB1-8F94-F09D8355098F}">
      <dsp:nvSpPr>
        <dsp:cNvPr id="0" name=""/>
        <dsp:cNvSpPr/>
      </dsp:nvSpPr>
      <dsp:spPr>
        <a:xfrm>
          <a:off x="4140372" y="785348"/>
          <a:ext cx="1204520" cy="1204520"/>
        </a:xfrm>
        <a:prstGeom prst="ellipse">
          <a:avLst/>
        </a:prstGeom>
        <a:solidFill>
          <a:schemeClr val="accent2">
            <a:hueOff val="-1947223"/>
            <a:satOff val="10019"/>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b="1" kern="1200">
              <a:latin typeface="Arial" panose="020B0604020202020204" pitchFamily="34" charset="0"/>
              <a:cs typeface="Arial" panose="020B0604020202020204" pitchFamily="34" charset="0"/>
            </a:rPr>
            <a:t>2, Generar valor agregado a la institución.</a:t>
          </a:r>
          <a:endParaRPr lang="es-CO" sz="1100" b="1" kern="1200">
            <a:latin typeface="Arial" panose="020B0604020202020204" pitchFamily="34" charset="0"/>
            <a:cs typeface="Arial" panose="020B0604020202020204" pitchFamily="34" charset="0"/>
          </a:endParaRPr>
        </a:p>
      </dsp:txBody>
      <dsp:txXfrm>
        <a:off x="4316770" y="961746"/>
        <a:ext cx="851724" cy="851724"/>
      </dsp:txXfrm>
    </dsp:sp>
    <dsp:sp modelId="{3DCB8B44-2CBE-42CD-AA06-9060D099B9F6}">
      <dsp:nvSpPr>
        <dsp:cNvPr id="0" name=""/>
        <dsp:cNvSpPr/>
      </dsp:nvSpPr>
      <dsp:spPr>
        <a:xfrm rot="4628571">
          <a:off x="4782036" y="2056310"/>
          <a:ext cx="319234" cy="406525"/>
        </a:xfrm>
        <a:prstGeom prst="rightArrow">
          <a:avLst>
            <a:gd name="adj1" fmla="val 60000"/>
            <a:gd name="adj2" fmla="val 50000"/>
          </a:avLst>
        </a:prstGeom>
        <a:solidFill>
          <a:schemeClr val="accent2">
            <a:hueOff val="-1947223"/>
            <a:satOff val="10019"/>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sp:txBody>
      <dsp:txXfrm>
        <a:off x="4819266" y="2090931"/>
        <a:ext cx="223464" cy="243915"/>
      </dsp:txXfrm>
    </dsp:sp>
    <dsp:sp modelId="{2934103F-A7E1-4695-86D9-38F93E41CD42}">
      <dsp:nvSpPr>
        <dsp:cNvPr id="0" name=""/>
        <dsp:cNvSpPr/>
      </dsp:nvSpPr>
      <dsp:spPr>
        <a:xfrm>
          <a:off x="4542434" y="2546895"/>
          <a:ext cx="1204520" cy="1204520"/>
        </a:xfrm>
        <a:prstGeom prst="ellipse">
          <a:avLst/>
        </a:prstGeom>
        <a:solidFill>
          <a:schemeClr val="accent2">
            <a:hueOff val="-3894445"/>
            <a:satOff val="20039"/>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a:latin typeface="Arial" panose="020B0604020202020204" pitchFamily="34" charset="0"/>
              <a:cs typeface="Arial" panose="020B0604020202020204" pitchFamily="34" charset="0"/>
            </a:rPr>
            <a:t>3, Innovador. No se debe encontrar enmarcado dentro de los compromisos laborales.</a:t>
          </a:r>
          <a:endParaRPr lang="es-CO" sz="900" b="1" kern="1200">
            <a:latin typeface="Arial" panose="020B0604020202020204" pitchFamily="34" charset="0"/>
            <a:cs typeface="Arial" panose="020B0604020202020204" pitchFamily="34" charset="0"/>
          </a:endParaRPr>
        </a:p>
      </dsp:txBody>
      <dsp:txXfrm>
        <a:off x="4718832" y="2723293"/>
        <a:ext cx="851724" cy="851724"/>
      </dsp:txXfrm>
    </dsp:sp>
    <dsp:sp modelId="{96BF20ED-7235-47EF-A37D-956A6FCA6381}">
      <dsp:nvSpPr>
        <dsp:cNvPr id="0" name=""/>
        <dsp:cNvSpPr/>
      </dsp:nvSpPr>
      <dsp:spPr>
        <a:xfrm rot="7714286">
          <a:off x="4427434" y="3645154"/>
          <a:ext cx="319234" cy="406525"/>
        </a:xfrm>
        <a:prstGeom prst="rightArrow">
          <a:avLst>
            <a:gd name="adj1" fmla="val 60000"/>
            <a:gd name="adj2" fmla="val 50000"/>
          </a:avLst>
        </a:prstGeom>
        <a:solidFill>
          <a:schemeClr val="accent2">
            <a:hueOff val="-3894445"/>
            <a:satOff val="20039"/>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sp:txBody>
      <dsp:txXfrm rot="10800000">
        <a:off x="4505175" y="3689021"/>
        <a:ext cx="223464" cy="243915"/>
      </dsp:txXfrm>
    </dsp:sp>
    <dsp:sp modelId="{A26EC0AA-75A4-4BBD-99E8-B471BD8AA30B}">
      <dsp:nvSpPr>
        <dsp:cNvPr id="0" name=""/>
        <dsp:cNvSpPr/>
      </dsp:nvSpPr>
      <dsp:spPr>
        <a:xfrm>
          <a:off x="3415882" y="3959546"/>
          <a:ext cx="1204520" cy="1204520"/>
        </a:xfrm>
        <a:prstGeom prst="ellipse">
          <a:avLst/>
        </a:prstGeom>
        <a:solidFill>
          <a:schemeClr val="accent2">
            <a:hueOff val="-5841667"/>
            <a:satOff val="30058"/>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b="1" kern="1200">
              <a:latin typeface="Arial" panose="020B0604020202020204" pitchFamily="34" charset="0"/>
              <a:cs typeface="Arial" panose="020B0604020202020204" pitchFamily="34" charset="0"/>
            </a:rPr>
            <a:t>4, Criterios de excelencia y aportes significativos</a:t>
          </a:r>
          <a:endParaRPr lang="es-CO" sz="1100" b="1" kern="1200">
            <a:latin typeface="Arial" panose="020B0604020202020204" pitchFamily="34" charset="0"/>
            <a:cs typeface="Arial" panose="020B0604020202020204" pitchFamily="34" charset="0"/>
          </a:endParaRPr>
        </a:p>
      </dsp:txBody>
      <dsp:txXfrm>
        <a:off x="3592280" y="4135944"/>
        <a:ext cx="851724" cy="851724"/>
      </dsp:txXfrm>
    </dsp:sp>
    <dsp:sp modelId="{67AD53AC-841F-4FAB-B068-95389225388B}">
      <dsp:nvSpPr>
        <dsp:cNvPr id="0" name=""/>
        <dsp:cNvSpPr/>
      </dsp:nvSpPr>
      <dsp:spPr>
        <a:xfrm rot="11002127">
          <a:off x="3082053" y="4310414"/>
          <a:ext cx="236905" cy="406525"/>
        </a:xfrm>
        <a:prstGeom prst="rightArrow">
          <a:avLst>
            <a:gd name="adj1" fmla="val 60000"/>
            <a:gd name="adj2" fmla="val 50000"/>
          </a:avLst>
        </a:prstGeom>
        <a:solidFill>
          <a:schemeClr val="accent2">
            <a:hueOff val="-5841667"/>
            <a:satOff val="30058"/>
            <a:lumOff val="-4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sp:txBody>
      <dsp:txXfrm rot="10800000">
        <a:off x="3153063" y="4393807"/>
        <a:ext cx="165834" cy="243915"/>
      </dsp:txXfrm>
    </dsp:sp>
    <dsp:sp modelId="{94A82991-AE26-48B6-9212-CDD50D92157C}">
      <dsp:nvSpPr>
        <dsp:cNvPr id="0" name=""/>
        <dsp:cNvSpPr/>
      </dsp:nvSpPr>
      <dsp:spPr>
        <a:xfrm>
          <a:off x="1767224" y="3862499"/>
          <a:ext cx="1204520" cy="1204520"/>
        </a:xfrm>
        <a:prstGeom prst="ellipse">
          <a:avLst/>
        </a:prstGeom>
        <a:solidFill>
          <a:schemeClr val="accent2">
            <a:hueOff val="-7788890"/>
            <a:satOff val="40077"/>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b="1" kern="1200">
              <a:latin typeface="Arial" panose="020B0604020202020204" pitchFamily="34" charset="0"/>
              <a:cs typeface="Arial" panose="020B0604020202020204" pitchFamily="34" charset="0"/>
            </a:rPr>
            <a:t>5, No haber participado en años anteriores</a:t>
          </a:r>
          <a:endParaRPr lang="es-CO" sz="1100" b="1" kern="1200">
            <a:latin typeface="Arial" panose="020B0604020202020204" pitchFamily="34" charset="0"/>
            <a:cs typeface="Arial" panose="020B0604020202020204" pitchFamily="34" charset="0"/>
          </a:endParaRPr>
        </a:p>
      </dsp:txBody>
      <dsp:txXfrm>
        <a:off x="1943622" y="4038897"/>
        <a:ext cx="851724" cy="851724"/>
      </dsp:txXfrm>
    </dsp:sp>
    <dsp:sp modelId="{C78A49A5-0943-41B7-AA64-0AFB6D2687A8}">
      <dsp:nvSpPr>
        <dsp:cNvPr id="0" name=""/>
        <dsp:cNvSpPr/>
      </dsp:nvSpPr>
      <dsp:spPr>
        <a:xfrm rot="13590979">
          <a:off x="1565360" y="3595490"/>
          <a:ext cx="344934" cy="406525"/>
        </a:xfrm>
        <a:prstGeom prst="rightArrow">
          <a:avLst>
            <a:gd name="adj1" fmla="val 60000"/>
            <a:gd name="adj2" fmla="val 50000"/>
          </a:avLst>
        </a:prstGeom>
        <a:solidFill>
          <a:schemeClr val="accent2">
            <a:hueOff val="-7788890"/>
            <a:satOff val="40077"/>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sp:txBody>
      <dsp:txXfrm rot="10800000">
        <a:off x="1652705" y="3714336"/>
        <a:ext cx="241454" cy="243915"/>
      </dsp:txXfrm>
    </dsp:sp>
    <dsp:sp modelId="{5A087427-765A-485B-8804-05508DC02539}">
      <dsp:nvSpPr>
        <dsp:cNvPr id="0" name=""/>
        <dsp:cNvSpPr/>
      </dsp:nvSpPr>
      <dsp:spPr>
        <a:xfrm>
          <a:off x="494951" y="2517483"/>
          <a:ext cx="1197774" cy="1204520"/>
        </a:xfrm>
        <a:prstGeom prst="ellipse">
          <a:avLst/>
        </a:prstGeom>
        <a:solidFill>
          <a:schemeClr val="accent2">
            <a:hueOff val="-9736112"/>
            <a:satOff val="5009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b="1" kern="1200">
              <a:latin typeface="Arial" panose="020B0604020202020204" pitchFamily="34" charset="0"/>
              <a:cs typeface="Arial" panose="020B0604020202020204" pitchFamily="34" charset="0"/>
            </a:rPr>
            <a:t>6, Participación exclusiva de los miembros del equipo inscrito</a:t>
          </a:r>
          <a:endParaRPr lang="es-CO" sz="1100" b="1" kern="1200">
            <a:latin typeface="Arial" panose="020B0604020202020204" pitchFamily="34" charset="0"/>
            <a:cs typeface="Arial" panose="020B0604020202020204" pitchFamily="34" charset="0"/>
          </a:endParaRPr>
        </a:p>
      </dsp:txBody>
      <dsp:txXfrm>
        <a:off x="670361" y="2693881"/>
        <a:ext cx="846954" cy="851724"/>
      </dsp:txXfrm>
    </dsp:sp>
    <dsp:sp modelId="{E407AB7B-5378-4CF7-95F8-85840575AE60}">
      <dsp:nvSpPr>
        <dsp:cNvPr id="0" name=""/>
        <dsp:cNvSpPr/>
      </dsp:nvSpPr>
      <dsp:spPr>
        <a:xfrm rot="16716985">
          <a:off x="1062233" y="2017367"/>
          <a:ext cx="335695" cy="406525"/>
        </a:xfrm>
        <a:prstGeom prst="rightArrow">
          <a:avLst>
            <a:gd name="adj1" fmla="val 60000"/>
            <a:gd name="adj2" fmla="val 50000"/>
          </a:avLst>
        </a:prstGeom>
        <a:solidFill>
          <a:schemeClr val="accent2">
            <a:hueOff val="-9736112"/>
            <a:satOff val="50097"/>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sp:txBody>
      <dsp:txXfrm>
        <a:off x="1105043" y="2148458"/>
        <a:ext cx="234987" cy="243915"/>
      </dsp:txXfrm>
    </dsp:sp>
    <dsp:sp modelId="{AD5A470F-CB3F-43A1-BA84-4988C4183CB1}">
      <dsp:nvSpPr>
        <dsp:cNvPr id="0" name=""/>
        <dsp:cNvSpPr/>
      </dsp:nvSpPr>
      <dsp:spPr>
        <a:xfrm>
          <a:off x="766921" y="700394"/>
          <a:ext cx="1204520" cy="1204520"/>
        </a:xfrm>
        <a:prstGeom prst="ellipse">
          <a:avLst/>
        </a:prstGeom>
        <a:solidFill>
          <a:schemeClr val="accent2">
            <a:hueOff val="-11683335"/>
            <a:satOff val="60116"/>
            <a:lumOff val="-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b="1" kern="1200">
              <a:latin typeface="Arial" panose="020B0604020202020204" pitchFamily="34" charset="0"/>
              <a:cs typeface="Arial" panose="020B0604020202020204" pitchFamily="34" charset="0"/>
            </a:rPr>
            <a:t>7, Contar con VoBo Oficina Asesora de Planeación</a:t>
          </a:r>
          <a:r>
            <a:rPr lang="es-ES_tradnl" sz="1100" b="1" kern="1200">
              <a:latin typeface="Arial" panose="020B0604020202020204" pitchFamily="34" charset="0"/>
              <a:cs typeface="Arial" panose="020B0604020202020204" pitchFamily="34" charset="0"/>
            </a:rPr>
            <a:t>.</a:t>
          </a:r>
          <a:endParaRPr lang="es-CO" sz="1100" b="1" kern="1200">
            <a:latin typeface="Arial" panose="020B0604020202020204" pitchFamily="34" charset="0"/>
            <a:cs typeface="Arial" panose="020B0604020202020204" pitchFamily="34" charset="0"/>
          </a:endParaRPr>
        </a:p>
      </dsp:txBody>
      <dsp:txXfrm>
        <a:off x="943319" y="876792"/>
        <a:ext cx="851724" cy="851724"/>
      </dsp:txXfrm>
    </dsp:sp>
    <dsp:sp modelId="{87ED25AB-4554-4632-A622-68BA5B1FC03B}">
      <dsp:nvSpPr>
        <dsp:cNvPr id="0" name=""/>
        <dsp:cNvSpPr/>
      </dsp:nvSpPr>
      <dsp:spPr>
        <a:xfrm rot="20216164">
          <a:off x="2029015" y="752621"/>
          <a:ext cx="309150" cy="406525"/>
        </a:xfrm>
        <a:prstGeom prst="rightArrow">
          <a:avLst>
            <a:gd name="adj1" fmla="val 60000"/>
            <a:gd name="adj2" fmla="val 50000"/>
          </a:avLst>
        </a:prstGeom>
        <a:solidFill>
          <a:schemeClr val="accent2">
            <a:hueOff val="-11683335"/>
            <a:satOff val="60116"/>
            <a:lumOff val="-88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CO" sz="1100" kern="1200">
            <a:solidFill>
              <a:prstClr val="white"/>
            </a:solidFill>
            <a:latin typeface="Arial" panose="020B0604020202020204" pitchFamily="34" charset="0"/>
            <a:ea typeface="+mn-ea"/>
            <a:cs typeface="Arial" panose="020B0604020202020204" pitchFamily="34" charset="0"/>
          </a:endParaRPr>
        </a:p>
      </dsp:txBody>
      <dsp:txXfrm>
        <a:off x="2032722" y="852093"/>
        <a:ext cx="216405" cy="2439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BF2BCED-6EC1-DBAC-BE4E-C1DC376DC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BA5FE1C-318B-E892-C1E9-E859CF205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075307-C4FF-4FD8-A1B2-EF87BB904A35}" type="datetimeFigureOut">
              <a:rPr lang="es-CO" smtClean="0"/>
              <a:t>20/03/2025</a:t>
            </a:fld>
            <a:endParaRPr lang="es-CO"/>
          </a:p>
        </p:txBody>
      </p:sp>
      <p:sp>
        <p:nvSpPr>
          <p:cNvPr id="4" name="Marcador de pie de página 3">
            <a:extLst>
              <a:ext uri="{FF2B5EF4-FFF2-40B4-BE49-F238E27FC236}">
                <a16:creationId xmlns:a16="http://schemas.microsoft.com/office/drawing/2014/main" id="{6A288CE7-5443-4B16-D2DD-CFC299BA2B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D712DC79-76A7-BE2F-B5BF-9902FF3EFA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808A18-A18A-4E6E-B0C9-5886B2C4E028}" type="slidenum">
              <a:rPr lang="es-CO" smtClean="0"/>
              <a:t>‹Nº›</a:t>
            </a:fld>
            <a:endParaRPr lang="es-CO"/>
          </a:p>
        </p:txBody>
      </p:sp>
    </p:spTree>
    <p:extLst>
      <p:ext uri="{BB962C8B-B14F-4D97-AF65-F5344CB8AC3E}">
        <p14:creationId xmlns:p14="http://schemas.microsoft.com/office/powerpoint/2010/main" val="8688206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08111-6F77-44A1-A9E9-41713FBA266D}" type="datetimeFigureOut">
              <a:t>20/03/2025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56C60-E6F5-4580-B9BB-0184F9486CFB}" type="slidenum">
              <a:t>‹Nº›</a:t>
            </a:fld>
            <a:endParaRPr lang="es-ES"/>
          </a:p>
        </p:txBody>
      </p:sp>
    </p:spTree>
    <p:extLst>
      <p:ext uri="{BB962C8B-B14F-4D97-AF65-F5344CB8AC3E}">
        <p14:creationId xmlns:p14="http://schemas.microsoft.com/office/powerpoint/2010/main" val="56068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a:t>Componente 2 Programa de Transparencia y Ética Pública</a:t>
            </a:r>
            <a:endParaRPr lang="es-CO"/>
          </a:p>
        </p:txBody>
      </p:sp>
      <p:sp>
        <p:nvSpPr>
          <p:cNvPr id="4" name="Marcador de número de diapositiva 3"/>
          <p:cNvSpPr>
            <a:spLocks noGrp="1"/>
          </p:cNvSpPr>
          <p:nvPr>
            <p:ph type="sldNum" sz="quarter" idx="5"/>
          </p:nvPr>
        </p:nvSpPr>
        <p:spPr/>
        <p:txBody>
          <a:bodyPr/>
          <a:lstStyle/>
          <a:p>
            <a:fld id="{E9B073C9-D7C3-42F8-BC6F-F472E3B40DDF}" type="slidenum">
              <a:rPr lang="es-CO" smtClean="0"/>
              <a:t>6</a:t>
            </a:fld>
            <a:endParaRPr lang="es-CO"/>
          </a:p>
        </p:txBody>
      </p:sp>
    </p:spTree>
    <p:extLst>
      <p:ext uri="{BB962C8B-B14F-4D97-AF65-F5344CB8AC3E}">
        <p14:creationId xmlns:p14="http://schemas.microsoft.com/office/powerpoint/2010/main" val="337709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23356C60-E6F5-4580-B9BB-0184F9486CFB}" type="slidenum">
              <a:rPr lang="es-CO" smtClean="0"/>
              <a:t>9</a:t>
            </a:fld>
            <a:endParaRPr lang="es-CO"/>
          </a:p>
        </p:txBody>
      </p:sp>
    </p:spTree>
    <p:extLst>
      <p:ext uri="{BB962C8B-B14F-4D97-AF65-F5344CB8AC3E}">
        <p14:creationId xmlns:p14="http://schemas.microsoft.com/office/powerpoint/2010/main" val="425380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23356C60-E6F5-4580-B9BB-0184F9486CFB}" type="slidenum">
              <a:rPr lang="es-CO" smtClean="0"/>
              <a:t>10</a:t>
            </a:fld>
            <a:endParaRPr lang="es-CO"/>
          </a:p>
        </p:txBody>
      </p:sp>
    </p:spTree>
    <p:extLst>
      <p:ext uri="{BB962C8B-B14F-4D97-AF65-F5344CB8AC3E}">
        <p14:creationId xmlns:p14="http://schemas.microsoft.com/office/powerpoint/2010/main" val="142790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Esta diapositiva se debe partir en 2. La primera parte, qué se hizo entre 2020 y 2023 en materia de encargos. Por año y totalizado (una tabla).</a:t>
            </a:r>
          </a:p>
          <a:p>
            <a:r>
              <a:rPr lang="es-CO"/>
              <a:t>Estado en el que vamos a entregar los encargos. De los que se hicieron, cuántos quedan, y en qué áreas (en volumen, sin discriminar cargos).</a:t>
            </a:r>
          </a:p>
          <a:p>
            <a:r>
              <a:rPr lang="es-CO"/>
              <a:t>La segunda parte, se refiere a los 248 encargos a efectuar en 2024.</a:t>
            </a:r>
          </a:p>
          <a:p>
            <a:r>
              <a:rPr lang="es-CO"/>
              <a:t>- Mostrar una tabla donde se indique hito (por ejemplo convocatoria, revisión de hojas de vida, publicación de listas, </a:t>
            </a:r>
            <a:r>
              <a:rPr lang="es-CO" err="1"/>
              <a:t>etc</a:t>
            </a:r>
            <a:r>
              <a:rPr lang="es-CO"/>
              <a:t>), tiempo en meses (enero a febrero, </a:t>
            </a:r>
            <a:r>
              <a:rPr lang="es-CO" err="1"/>
              <a:t>etc</a:t>
            </a:r>
            <a:r>
              <a:rPr lang="es-CO"/>
              <a:t>). Montar la tabla a manera de Gantt, para que comunicaciones lo grafique como una línea de tiempo por etapas.</a:t>
            </a:r>
          </a:p>
          <a:p>
            <a:r>
              <a:rPr lang="es-CO"/>
              <a:t>- Eliminar lo de proceso 2-2023. No hablar del fallido, sino de los 248 como un todo.</a:t>
            </a:r>
          </a:p>
          <a:p>
            <a:r>
              <a:rPr lang="es-CO"/>
              <a:t>- ¿Qué son los priorizados? Quitarlo.</a:t>
            </a:r>
          </a:p>
          <a:p>
            <a:r>
              <a:rPr lang="es-CO"/>
              <a:t>- Mostrar en qué áreas están distribuidos los 248, por nivel del empleo (sin grado).</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2868F-2BD9-3748-9EFA-A8DE4BE4D565}"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17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Esta diapositiva se debe partir en 2. La primera parte, qué se hizo entre 2020 y 2023 en materia de encargos. Por año y totalizado (una tabla).</a:t>
            </a:r>
          </a:p>
          <a:p>
            <a:r>
              <a:rPr lang="es-CO"/>
              <a:t>Estado en el que vamos a entregar los encargos. De los que se hicieron, cuántos quedan, y en qué áreas (en volumen, sin discriminar cargos).</a:t>
            </a:r>
          </a:p>
          <a:p>
            <a:r>
              <a:rPr lang="es-CO"/>
              <a:t>La segunda parte, se refiere a los 248 encargos a efectuar en 2024.</a:t>
            </a:r>
          </a:p>
          <a:p>
            <a:r>
              <a:rPr lang="es-CO"/>
              <a:t>- Mostrar una tabla donde se indique hito (por ejemplo convocatoria, revisión de hojas de vida, publicación de listas, </a:t>
            </a:r>
            <a:r>
              <a:rPr lang="es-CO" err="1"/>
              <a:t>etc</a:t>
            </a:r>
            <a:r>
              <a:rPr lang="es-CO"/>
              <a:t>), tiempo en meses (enero a febrero, </a:t>
            </a:r>
            <a:r>
              <a:rPr lang="es-CO" err="1"/>
              <a:t>etc</a:t>
            </a:r>
            <a:r>
              <a:rPr lang="es-CO"/>
              <a:t>). Montar la tabla a manera de Gantt, para que comunicaciones lo grafique como una línea de tiempo por etapas.</a:t>
            </a:r>
          </a:p>
          <a:p>
            <a:r>
              <a:rPr lang="es-CO"/>
              <a:t>- Eliminar lo de proceso 2-2023. No hablar del fallido, sino de los 248 como un todo.</a:t>
            </a:r>
          </a:p>
          <a:p>
            <a:r>
              <a:rPr lang="es-CO"/>
              <a:t>- ¿Qué son los priorizados? Quitarlo.</a:t>
            </a:r>
          </a:p>
          <a:p>
            <a:r>
              <a:rPr lang="es-CO"/>
              <a:t>- Mostrar en qué áreas están distribuidos los 248, por nivel del empleo (sin grado).</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2868F-2BD9-3748-9EFA-A8DE4BE4D565}"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20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1B9FD50-EE30-DCD2-65E0-66F8F40AB563}"/>
              </a:ext>
            </a:extLst>
          </p:cNvPr>
          <p:cNvSpPr>
            <a:spLocks noGrp="1"/>
          </p:cNvSpPr>
          <p:nvPr>
            <p:ph type="pic" sz="quarter" idx="13"/>
          </p:nvPr>
        </p:nvSpPr>
        <p:spPr>
          <a:xfrm>
            <a:off x="0" y="2273108"/>
            <a:ext cx="4587558" cy="4584892"/>
          </a:xfrm>
          <a:custGeom>
            <a:avLst/>
            <a:gdLst>
              <a:gd name="connsiteX0" fmla="*/ 0 w 4587558"/>
              <a:gd name="connsiteY0" fmla="*/ 0 h 4584892"/>
              <a:gd name="connsiteX1" fmla="*/ 4587558 w 4587558"/>
              <a:gd name="connsiteY1" fmla="*/ 4584892 h 4584892"/>
              <a:gd name="connsiteX2" fmla="*/ 772718 w 4587558"/>
              <a:gd name="connsiteY2" fmla="*/ 4584892 h 4584892"/>
              <a:gd name="connsiteX3" fmla="*/ 0 w 4587558"/>
              <a:gd name="connsiteY3" fmla="*/ 3812623 h 4584892"/>
            </a:gdLst>
            <a:ahLst/>
            <a:cxnLst>
              <a:cxn ang="0">
                <a:pos x="connsiteX0" y="connsiteY0"/>
              </a:cxn>
              <a:cxn ang="0">
                <a:pos x="connsiteX1" y="connsiteY1"/>
              </a:cxn>
              <a:cxn ang="0">
                <a:pos x="connsiteX2" y="connsiteY2"/>
              </a:cxn>
              <a:cxn ang="0">
                <a:pos x="connsiteX3" y="connsiteY3"/>
              </a:cxn>
            </a:cxnLst>
            <a:rect l="l" t="t" r="r" b="b"/>
            <a:pathLst>
              <a:path w="4587558" h="4584892">
                <a:moveTo>
                  <a:pt x="0" y="0"/>
                </a:moveTo>
                <a:lnTo>
                  <a:pt x="4587558" y="4584892"/>
                </a:lnTo>
                <a:lnTo>
                  <a:pt x="772718" y="4584892"/>
                </a:lnTo>
                <a:lnTo>
                  <a:pt x="0" y="381262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13" name="Picture Placeholder 12">
            <a:extLst>
              <a:ext uri="{FF2B5EF4-FFF2-40B4-BE49-F238E27FC236}">
                <a16:creationId xmlns:a16="http://schemas.microsoft.com/office/drawing/2014/main" id="{FBCB2BC9-2894-4F7E-A51D-F9F5F5769352}"/>
              </a:ext>
            </a:extLst>
          </p:cNvPr>
          <p:cNvSpPr>
            <a:spLocks noGrp="1"/>
          </p:cNvSpPr>
          <p:nvPr>
            <p:ph type="pic" sz="quarter" idx="14"/>
          </p:nvPr>
        </p:nvSpPr>
        <p:spPr>
          <a:xfrm>
            <a:off x="5634629" y="7948"/>
            <a:ext cx="6574211" cy="6570390"/>
          </a:xfrm>
          <a:custGeom>
            <a:avLst/>
            <a:gdLst>
              <a:gd name="connsiteX0" fmla="*/ 0 w 6574211"/>
              <a:gd name="connsiteY0" fmla="*/ 0 h 6570390"/>
              <a:gd name="connsiteX1" fmla="*/ 4929560 w 6574211"/>
              <a:gd name="connsiteY1" fmla="*/ 0 h 6570390"/>
              <a:gd name="connsiteX2" fmla="*/ 6574211 w 6574211"/>
              <a:gd name="connsiteY2" fmla="*/ 1643694 h 6570390"/>
              <a:gd name="connsiteX3" fmla="*/ 6574211 w 6574211"/>
              <a:gd name="connsiteY3" fmla="*/ 6570390 h 6570390"/>
            </a:gdLst>
            <a:ahLst/>
            <a:cxnLst>
              <a:cxn ang="0">
                <a:pos x="connsiteX0" y="connsiteY0"/>
              </a:cxn>
              <a:cxn ang="0">
                <a:pos x="connsiteX1" y="connsiteY1"/>
              </a:cxn>
              <a:cxn ang="0">
                <a:pos x="connsiteX2" y="connsiteY2"/>
              </a:cxn>
              <a:cxn ang="0">
                <a:pos x="connsiteX3" y="connsiteY3"/>
              </a:cxn>
            </a:cxnLst>
            <a:rect l="l" t="t" r="r" b="b"/>
            <a:pathLst>
              <a:path w="6574211" h="6570390">
                <a:moveTo>
                  <a:pt x="0" y="0"/>
                </a:moveTo>
                <a:lnTo>
                  <a:pt x="4929560" y="0"/>
                </a:lnTo>
                <a:lnTo>
                  <a:pt x="6574211" y="1643694"/>
                </a:lnTo>
                <a:lnTo>
                  <a:pt x="6574211" y="6570390"/>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Freeform 22">
            <a:extLst>
              <a:ext uri="{FF2B5EF4-FFF2-40B4-BE49-F238E27FC236}">
                <a16:creationId xmlns:a16="http://schemas.microsoft.com/office/drawing/2014/main" id="{A1B5BF35-C2AE-B6A5-702E-DBEC0F2C94F6}"/>
              </a:ext>
            </a:extLst>
          </p:cNvPr>
          <p:cNvSpPr/>
          <p:nvPr userDrawn="1"/>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endParaRPr lang="en-US"/>
          </a:p>
        </p:txBody>
      </p:sp>
      <p:sp>
        <p:nvSpPr>
          <p:cNvPr id="3" name="Freeform 23">
            <a:extLst>
              <a:ext uri="{FF2B5EF4-FFF2-40B4-BE49-F238E27FC236}">
                <a16:creationId xmlns:a16="http://schemas.microsoft.com/office/drawing/2014/main" id="{950B67A3-D174-4703-BC36-F646214E53E8}"/>
              </a:ext>
            </a:extLst>
          </p:cNvPr>
          <p:cNvSpPr/>
          <p:nvPr userDrawn="1"/>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7" name="Freeform 32">
            <a:extLst>
              <a:ext uri="{FF2B5EF4-FFF2-40B4-BE49-F238E27FC236}">
                <a16:creationId xmlns:a16="http://schemas.microsoft.com/office/drawing/2014/main" id="{B89B5B4E-A895-D459-15A9-103B7A133B1B}"/>
              </a:ext>
            </a:extLst>
          </p:cNvPr>
          <p:cNvSpPr/>
          <p:nvPr userDrawn="1"/>
        </p:nvSpPr>
        <p:spPr>
          <a:xfrm>
            <a:off x="5298084" y="0"/>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8" name="Freeform 59">
            <a:extLst>
              <a:ext uri="{FF2B5EF4-FFF2-40B4-BE49-F238E27FC236}">
                <a16:creationId xmlns:a16="http://schemas.microsoft.com/office/drawing/2014/main" id="{D491E1DB-21AA-3C29-64F9-4F58A29D6706}"/>
              </a:ext>
            </a:extLst>
          </p:cNvPr>
          <p:cNvSpPr/>
          <p:nvPr userDrawn="1"/>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ítulo 15">
            <a:extLst>
              <a:ext uri="{FF2B5EF4-FFF2-40B4-BE49-F238E27FC236}">
                <a16:creationId xmlns:a16="http://schemas.microsoft.com/office/drawing/2014/main" id="{01C4E560-8E46-0ED2-F4B4-D9DD579D2055}"/>
              </a:ext>
            </a:extLst>
          </p:cNvPr>
          <p:cNvSpPr>
            <a:spLocks noGrp="1"/>
          </p:cNvSpPr>
          <p:nvPr>
            <p:ph type="title"/>
          </p:nvPr>
        </p:nvSpPr>
        <p:spPr>
          <a:xfrm>
            <a:off x="2198462" y="2684042"/>
            <a:ext cx="5125791" cy="1325563"/>
          </a:xfrm>
          <a:prstGeom prst="rect">
            <a:avLst/>
          </a:prstGeom>
        </p:spPr>
        <p:txBody>
          <a:bodyPr/>
          <a:lstStyle>
            <a:lvl1pPr>
              <a:defRPr sz="3200"/>
            </a:lvl1pPr>
          </a:lstStyle>
          <a:p>
            <a:r>
              <a:rPr lang="es-ES"/>
              <a:t>Haga clic para modificar el estilo de título del patrón</a:t>
            </a:r>
            <a:endParaRPr lang="es-CO"/>
          </a:p>
        </p:txBody>
      </p:sp>
      <p:sp>
        <p:nvSpPr>
          <p:cNvPr id="19" name="Marcador de fecha 18">
            <a:extLst>
              <a:ext uri="{FF2B5EF4-FFF2-40B4-BE49-F238E27FC236}">
                <a16:creationId xmlns:a16="http://schemas.microsoft.com/office/drawing/2014/main" id="{8F6D6CBD-70D2-EAEF-B6E6-1095438DD08C}"/>
              </a:ext>
            </a:extLst>
          </p:cNvPr>
          <p:cNvSpPr>
            <a:spLocks noGrp="1"/>
          </p:cNvSpPr>
          <p:nvPr>
            <p:ph type="dt" sz="half" idx="15"/>
          </p:nvPr>
        </p:nvSpPr>
        <p:spPr>
          <a:xfrm>
            <a:off x="8276710" y="5387082"/>
            <a:ext cx="2743200" cy="365125"/>
          </a:xfrm>
        </p:spPr>
        <p:txBody>
          <a:bodyPr/>
          <a:lstStyle>
            <a:lvl1pPr>
              <a:defRPr/>
            </a:lvl1pPr>
          </a:lstStyle>
          <a:p>
            <a:r>
              <a:rPr lang="en-US" err="1"/>
              <a:t>Decripción</a:t>
            </a:r>
            <a:endParaRPr lang="en-US"/>
          </a:p>
        </p:txBody>
      </p:sp>
      <p:sp>
        <p:nvSpPr>
          <p:cNvPr id="20" name="Marcador de pie de página 19">
            <a:extLst>
              <a:ext uri="{FF2B5EF4-FFF2-40B4-BE49-F238E27FC236}">
                <a16:creationId xmlns:a16="http://schemas.microsoft.com/office/drawing/2014/main" id="{8FAB5F5A-10B3-D864-2F5A-63396D3341E5}"/>
              </a:ext>
            </a:extLst>
          </p:cNvPr>
          <p:cNvSpPr>
            <a:spLocks noGrp="1"/>
          </p:cNvSpPr>
          <p:nvPr>
            <p:ph type="ftr" sz="quarter" idx="16"/>
          </p:nvPr>
        </p:nvSpPr>
        <p:spPr>
          <a:xfrm>
            <a:off x="3766996" y="4099677"/>
            <a:ext cx="4114800" cy="365125"/>
          </a:xfrm>
        </p:spPr>
        <p:txBody>
          <a:bodyPr/>
          <a:lstStyle/>
          <a:p>
            <a:r>
              <a:rPr lang="en-US" err="1"/>
              <a:t>Secretaría</a:t>
            </a:r>
            <a:r>
              <a:rPr lang="en-US"/>
              <a:t> </a:t>
            </a:r>
            <a:r>
              <a:rPr lang="es-CO" noProof="0"/>
              <a:t>Distrital</a:t>
            </a:r>
            <a:r>
              <a:rPr lang="en-US"/>
              <a:t> de Hacienda</a:t>
            </a:r>
          </a:p>
        </p:txBody>
      </p:sp>
    </p:spTree>
    <p:extLst>
      <p:ext uri="{BB962C8B-B14F-4D97-AF65-F5344CB8AC3E}">
        <p14:creationId xmlns:p14="http://schemas.microsoft.com/office/powerpoint/2010/main" val="21183489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A8E906-7762-23FD-75A3-DDC680FD56F3}"/>
              </a:ext>
            </a:extLst>
          </p:cNvPr>
          <p:cNvSpPr>
            <a:spLocks noGrp="1"/>
          </p:cNvSpPr>
          <p:nvPr>
            <p:ph type="pic" sz="quarter" idx="14"/>
          </p:nvPr>
        </p:nvSpPr>
        <p:spPr>
          <a:xfrm>
            <a:off x="5054450" y="4221068"/>
            <a:ext cx="1831106" cy="2636932"/>
          </a:xfrm>
          <a:custGeom>
            <a:avLst/>
            <a:gdLst>
              <a:gd name="connsiteX0" fmla="*/ 1831106 w 1831106"/>
              <a:gd name="connsiteY0" fmla="*/ 0 h 2636932"/>
              <a:gd name="connsiteX1" fmla="*/ 1831106 w 1831106"/>
              <a:gd name="connsiteY1" fmla="*/ 2636932 h 2636932"/>
              <a:gd name="connsiteX2" fmla="*/ 0 w 1831106"/>
              <a:gd name="connsiteY2" fmla="*/ 2636932 h 2636932"/>
              <a:gd name="connsiteX3" fmla="*/ 0 w 1831106"/>
              <a:gd name="connsiteY3" fmla="*/ 282843 h 2636932"/>
            </a:gdLst>
            <a:ahLst/>
            <a:cxnLst>
              <a:cxn ang="0">
                <a:pos x="connsiteX0" y="connsiteY0"/>
              </a:cxn>
              <a:cxn ang="0">
                <a:pos x="connsiteX1" y="connsiteY1"/>
              </a:cxn>
              <a:cxn ang="0">
                <a:pos x="connsiteX2" y="connsiteY2"/>
              </a:cxn>
              <a:cxn ang="0">
                <a:pos x="connsiteX3" y="connsiteY3"/>
              </a:cxn>
            </a:cxnLst>
            <a:rect l="l" t="t" r="r" b="b"/>
            <a:pathLst>
              <a:path w="1831106" h="2636932">
                <a:moveTo>
                  <a:pt x="1831106" y="0"/>
                </a:moveTo>
                <a:lnTo>
                  <a:pt x="1831106" y="2636932"/>
                </a:lnTo>
                <a:lnTo>
                  <a:pt x="0" y="2636932"/>
                </a:lnTo>
                <a:lnTo>
                  <a:pt x="0" y="28284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9" name="Picture Placeholder 8">
            <a:extLst>
              <a:ext uri="{FF2B5EF4-FFF2-40B4-BE49-F238E27FC236}">
                <a16:creationId xmlns:a16="http://schemas.microsoft.com/office/drawing/2014/main" id="{052EAE3B-401D-8898-1F35-D3BE951E6A0A}"/>
              </a:ext>
            </a:extLst>
          </p:cNvPr>
          <p:cNvSpPr>
            <a:spLocks noGrp="1"/>
          </p:cNvSpPr>
          <p:nvPr>
            <p:ph type="pic" sz="quarter" idx="13"/>
          </p:nvPr>
        </p:nvSpPr>
        <p:spPr>
          <a:xfrm>
            <a:off x="5054450" y="436309"/>
            <a:ext cx="1831106" cy="3902232"/>
          </a:xfrm>
          <a:custGeom>
            <a:avLst/>
            <a:gdLst>
              <a:gd name="connsiteX0" fmla="*/ 1831106 w 1831106"/>
              <a:gd name="connsiteY0" fmla="*/ 0 h 3902232"/>
              <a:gd name="connsiteX1" fmla="*/ 1831106 w 1831106"/>
              <a:gd name="connsiteY1" fmla="*/ 3619422 h 3902232"/>
              <a:gd name="connsiteX2" fmla="*/ 0 w 1831106"/>
              <a:gd name="connsiteY2" fmla="*/ 3902232 h 3902232"/>
              <a:gd name="connsiteX3" fmla="*/ 0 w 1831106"/>
              <a:gd name="connsiteY3" fmla="*/ 282843 h 3902232"/>
            </a:gdLst>
            <a:ahLst/>
            <a:cxnLst>
              <a:cxn ang="0">
                <a:pos x="connsiteX0" y="connsiteY0"/>
              </a:cxn>
              <a:cxn ang="0">
                <a:pos x="connsiteX1" y="connsiteY1"/>
              </a:cxn>
              <a:cxn ang="0">
                <a:pos x="connsiteX2" y="connsiteY2"/>
              </a:cxn>
              <a:cxn ang="0">
                <a:pos x="connsiteX3" y="connsiteY3"/>
              </a:cxn>
            </a:cxnLst>
            <a:rect l="l" t="t" r="r" b="b"/>
            <a:pathLst>
              <a:path w="1831106" h="3902232">
                <a:moveTo>
                  <a:pt x="1831106" y="0"/>
                </a:moveTo>
                <a:lnTo>
                  <a:pt x="1831106" y="3619422"/>
                </a:lnTo>
                <a:lnTo>
                  <a:pt x="0" y="3902232"/>
                </a:lnTo>
                <a:lnTo>
                  <a:pt x="0" y="28284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64C4DC2F-2E80-A909-4F48-EF649FC24C0E}"/>
              </a:ext>
            </a:extLst>
          </p:cNvPr>
          <p:cNvSpPr>
            <a:spLocks noGrp="1"/>
          </p:cNvSpPr>
          <p:nvPr>
            <p:ph type="dt" sz="half" idx="10"/>
          </p:nvPr>
        </p:nvSpPr>
        <p:spPr/>
        <p:txBody>
          <a:bodyPr/>
          <a:lstStyle/>
          <a:p>
            <a:fld id="{AE4737B1-F250-BB44-A787-B38E086CCEE1}" type="datetimeFigureOut">
              <a:rPr lang="en-US" smtClean="0"/>
              <a:t>3/20/2025</a:t>
            </a:fld>
            <a:endParaRPr lang="en-US"/>
          </a:p>
        </p:txBody>
      </p:sp>
      <p:sp>
        <p:nvSpPr>
          <p:cNvPr id="4" name="Footer Placeholder 3">
            <a:extLst>
              <a:ext uri="{FF2B5EF4-FFF2-40B4-BE49-F238E27FC236}">
                <a16:creationId xmlns:a16="http://schemas.microsoft.com/office/drawing/2014/main" id="{98BF414D-90C1-631C-9918-A235D7A67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5273B3-C5F3-BF71-FABD-E76979E69803}"/>
              </a:ext>
            </a:extLst>
          </p:cNvPr>
          <p:cNvSpPr>
            <a:spLocks noGrp="1"/>
          </p:cNvSpPr>
          <p:nvPr>
            <p:ph type="sldNum" sz="quarter" idx="12"/>
          </p:nvPr>
        </p:nvSpPr>
        <p:spPr/>
        <p:txBody>
          <a:bodyPr/>
          <a:lstStyle/>
          <a:p>
            <a:fld id="{36DDCBD3-5874-3B44-A01E-6B695B606E1D}" type="slidenum">
              <a:rPr lang="en-US" smtClean="0"/>
              <a:t>‹Nº›</a:t>
            </a:fld>
            <a:endParaRPr lang="en-US"/>
          </a:p>
        </p:txBody>
      </p:sp>
    </p:spTree>
    <p:extLst>
      <p:ext uri="{BB962C8B-B14F-4D97-AF65-F5344CB8AC3E}">
        <p14:creationId xmlns:p14="http://schemas.microsoft.com/office/powerpoint/2010/main" val="121133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89774DF-414A-E29F-2B89-98E954AD9054}"/>
              </a:ext>
            </a:extLst>
          </p:cNvPr>
          <p:cNvSpPr>
            <a:spLocks noGrp="1"/>
          </p:cNvSpPr>
          <p:nvPr>
            <p:ph type="pic" sz="quarter" idx="14"/>
          </p:nvPr>
        </p:nvSpPr>
        <p:spPr>
          <a:xfrm>
            <a:off x="6210581" y="1517284"/>
            <a:ext cx="5983405" cy="4185701"/>
          </a:xfrm>
          <a:custGeom>
            <a:avLst/>
            <a:gdLst>
              <a:gd name="connsiteX0" fmla="*/ 1270053 w 5983405"/>
              <a:gd name="connsiteY0" fmla="*/ 0 h 4185701"/>
              <a:gd name="connsiteX1" fmla="*/ 5983405 w 5983405"/>
              <a:gd name="connsiteY1" fmla="*/ 0 h 4185701"/>
              <a:gd name="connsiteX2" fmla="*/ 5983405 w 5983405"/>
              <a:gd name="connsiteY2" fmla="*/ 4185701 h 4185701"/>
              <a:gd name="connsiteX3" fmla="*/ 0 w 5983405"/>
              <a:gd name="connsiteY3" fmla="*/ 4185701 h 4185701"/>
            </a:gdLst>
            <a:ahLst/>
            <a:cxnLst>
              <a:cxn ang="0">
                <a:pos x="connsiteX0" y="connsiteY0"/>
              </a:cxn>
              <a:cxn ang="0">
                <a:pos x="connsiteX1" y="connsiteY1"/>
              </a:cxn>
              <a:cxn ang="0">
                <a:pos x="connsiteX2" y="connsiteY2"/>
              </a:cxn>
              <a:cxn ang="0">
                <a:pos x="connsiteX3" y="connsiteY3"/>
              </a:cxn>
            </a:cxnLst>
            <a:rect l="l" t="t" r="r" b="b"/>
            <a:pathLst>
              <a:path w="5983405" h="4185701">
                <a:moveTo>
                  <a:pt x="1270053" y="0"/>
                </a:moveTo>
                <a:lnTo>
                  <a:pt x="5983405" y="0"/>
                </a:lnTo>
                <a:lnTo>
                  <a:pt x="5983405" y="4185701"/>
                </a:lnTo>
                <a:lnTo>
                  <a:pt x="0" y="4185701"/>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9" name="Picture Placeholder 8">
            <a:extLst>
              <a:ext uri="{FF2B5EF4-FFF2-40B4-BE49-F238E27FC236}">
                <a16:creationId xmlns:a16="http://schemas.microsoft.com/office/drawing/2014/main" id="{EC771241-C266-F215-1381-0CCA71150845}"/>
              </a:ext>
            </a:extLst>
          </p:cNvPr>
          <p:cNvSpPr>
            <a:spLocks noGrp="1"/>
          </p:cNvSpPr>
          <p:nvPr>
            <p:ph type="pic" sz="quarter" idx="13"/>
          </p:nvPr>
        </p:nvSpPr>
        <p:spPr>
          <a:xfrm>
            <a:off x="648394" y="0"/>
            <a:ext cx="5112417" cy="2493984"/>
          </a:xfrm>
          <a:custGeom>
            <a:avLst/>
            <a:gdLst>
              <a:gd name="connsiteX0" fmla="*/ 756705 w 5112417"/>
              <a:gd name="connsiteY0" fmla="*/ 0 h 2493984"/>
              <a:gd name="connsiteX1" fmla="*/ 5112417 w 5112417"/>
              <a:gd name="connsiteY1" fmla="*/ 0 h 2493984"/>
              <a:gd name="connsiteX2" fmla="*/ 4355712 w 5112417"/>
              <a:gd name="connsiteY2" fmla="*/ 2493984 h 2493984"/>
              <a:gd name="connsiteX3" fmla="*/ 0 w 5112417"/>
              <a:gd name="connsiteY3" fmla="*/ 2493984 h 2493984"/>
            </a:gdLst>
            <a:ahLst/>
            <a:cxnLst>
              <a:cxn ang="0">
                <a:pos x="connsiteX0" y="connsiteY0"/>
              </a:cxn>
              <a:cxn ang="0">
                <a:pos x="connsiteX1" y="connsiteY1"/>
              </a:cxn>
              <a:cxn ang="0">
                <a:pos x="connsiteX2" y="connsiteY2"/>
              </a:cxn>
              <a:cxn ang="0">
                <a:pos x="connsiteX3" y="connsiteY3"/>
              </a:cxn>
            </a:cxnLst>
            <a:rect l="l" t="t" r="r" b="b"/>
            <a:pathLst>
              <a:path w="5112417" h="2493984">
                <a:moveTo>
                  <a:pt x="756705" y="0"/>
                </a:moveTo>
                <a:lnTo>
                  <a:pt x="5112417" y="0"/>
                </a:lnTo>
                <a:lnTo>
                  <a:pt x="4355712" y="2493984"/>
                </a:lnTo>
                <a:lnTo>
                  <a:pt x="0" y="2493984"/>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2E221C74-5E2F-162D-6ED7-5BDCB21A253B}"/>
              </a:ext>
            </a:extLst>
          </p:cNvPr>
          <p:cNvSpPr>
            <a:spLocks noGrp="1"/>
          </p:cNvSpPr>
          <p:nvPr>
            <p:ph type="title"/>
          </p:nvPr>
        </p:nvSpPr>
        <p:spPr>
          <a:xfrm>
            <a:off x="614881" y="2655652"/>
            <a:ext cx="5481119" cy="1325563"/>
          </a:xfrm>
          <a:prstGeom prst="rect">
            <a:avLst/>
          </a:prstGeom>
        </p:spPr>
        <p:txBody>
          <a:bodyPr/>
          <a:lstStyle>
            <a:lvl1pPr>
              <a:defRPr sz="3600"/>
            </a:lvl1pPr>
          </a:lstStyle>
          <a:p>
            <a:r>
              <a:rPr lang="es-ES"/>
              <a:t>Haga clic para modificar el estilo de título del patrón</a:t>
            </a:r>
            <a:endParaRPr lang="es-CO"/>
          </a:p>
        </p:txBody>
      </p:sp>
      <p:sp>
        <p:nvSpPr>
          <p:cNvPr id="7" name="Marcador de texto 6">
            <a:extLst>
              <a:ext uri="{FF2B5EF4-FFF2-40B4-BE49-F238E27FC236}">
                <a16:creationId xmlns:a16="http://schemas.microsoft.com/office/drawing/2014/main" id="{9AD8B171-CBAB-A562-7824-5B120E87C557}"/>
              </a:ext>
            </a:extLst>
          </p:cNvPr>
          <p:cNvSpPr>
            <a:spLocks noGrp="1"/>
          </p:cNvSpPr>
          <p:nvPr>
            <p:ph type="body" sz="quarter" idx="15"/>
          </p:nvPr>
        </p:nvSpPr>
        <p:spPr>
          <a:xfrm>
            <a:off x="647700" y="4110038"/>
            <a:ext cx="5448300" cy="1476375"/>
          </a:xfrm>
          <a:prstGeom prst="rect">
            <a:avLst/>
          </a:prstGeom>
        </p:spPr>
        <p:txBody>
          <a:bodyPr/>
          <a:lstStyle>
            <a:lvl1pPr>
              <a:defRPr sz="2000"/>
            </a:lvl1pPr>
            <a:lvl2pPr>
              <a:defRPr sz="1800"/>
            </a:lvl2pPr>
            <a:lvl3pPr>
              <a:defRPr sz="16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984318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A5248DF-E834-4186-8327-1FE300A44F44}"/>
              </a:ext>
            </a:extLst>
          </p:cNvPr>
          <p:cNvSpPr>
            <a:spLocks noGrp="1"/>
          </p:cNvSpPr>
          <p:nvPr>
            <p:ph type="pic" sz="quarter" idx="13"/>
          </p:nvPr>
        </p:nvSpPr>
        <p:spPr>
          <a:xfrm>
            <a:off x="6298762" y="1792586"/>
            <a:ext cx="5457997" cy="334329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2" name="Freeform 7">
            <a:extLst>
              <a:ext uri="{FF2B5EF4-FFF2-40B4-BE49-F238E27FC236}">
                <a16:creationId xmlns:a16="http://schemas.microsoft.com/office/drawing/2014/main" id="{C04D8093-0408-01D5-B03B-06789E13372E}"/>
              </a:ext>
            </a:extLst>
          </p:cNvPr>
          <p:cNvSpPr/>
          <p:nvPr userDrawn="1"/>
        </p:nvSpPr>
        <p:spPr>
          <a:xfrm flipV="1">
            <a:off x="8220130" y="5452027"/>
            <a:ext cx="2005707" cy="1405973"/>
          </a:xfrm>
          <a:custGeom>
            <a:avLst/>
            <a:gdLst>
              <a:gd name="connsiteX0" fmla="*/ 0 w 1415962"/>
              <a:gd name="connsiteY0" fmla="*/ 0 h 992570"/>
              <a:gd name="connsiteX1" fmla="*/ 228658 w 1415962"/>
              <a:gd name="connsiteY1" fmla="*/ 0 h 992570"/>
              <a:gd name="connsiteX2" fmla="*/ 759577 w 1415962"/>
              <a:gd name="connsiteY2" fmla="*/ 0 h 992570"/>
              <a:gd name="connsiteX3" fmla="*/ 988235 w 1415962"/>
              <a:gd name="connsiteY3" fmla="*/ 0 h 992570"/>
              <a:gd name="connsiteX4" fmla="*/ 1415962 w 1415962"/>
              <a:gd name="connsiteY4" fmla="*/ 992570 h 992570"/>
              <a:gd name="connsiteX5" fmla="*/ 1187304 w 1415962"/>
              <a:gd name="connsiteY5" fmla="*/ 992570 h 992570"/>
              <a:gd name="connsiteX6" fmla="*/ 656385 w 1415962"/>
              <a:gd name="connsiteY6" fmla="*/ 992570 h 992570"/>
              <a:gd name="connsiteX7" fmla="*/ 427727 w 1415962"/>
              <a:gd name="connsiteY7" fmla="*/ 992570 h 9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962" h="992570">
                <a:moveTo>
                  <a:pt x="0" y="0"/>
                </a:moveTo>
                <a:lnTo>
                  <a:pt x="228658" y="0"/>
                </a:lnTo>
                <a:lnTo>
                  <a:pt x="759577" y="0"/>
                </a:lnTo>
                <a:lnTo>
                  <a:pt x="988235" y="0"/>
                </a:lnTo>
                <a:lnTo>
                  <a:pt x="1415962" y="992570"/>
                </a:lnTo>
                <a:lnTo>
                  <a:pt x="1187304" y="992570"/>
                </a:lnTo>
                <a:lnTo>
                  <a:pt x="656385" y="992570"/>
                </a:lnTo>
                <a:lnTo>
                  <a:pt x="427727" y="992570"/>
                </a:lnTo>
                <a:close/>
              </a:path>
            </a:pathLst>
          </a:custGeom>
          <a:solidFill>
            <a:schemeClr val="accent1"/>
          </a:solidFill>
          <a:ln w="6329" cap="flat">
            <a:noFill/>
            <a:prstDash val="solid"/>
            <a:miter/>
          </a:ln>
        </p:spPr>
        <p:txBody>
          <a:bodyPr rtlCol="0" anchor="ctr"/>
          <a:lstStyle/>
          <a:p>
            <a:endParaRPr lang="en-US"/>
          </a:p>
        </p:txBody>
      </p:sp>
      <p:pic>
        <p:nvPicPr>
          <p:cNvPr id="6" name="Picture 2" descr="A picture containing text, monitor, electronics, computer&#10;&#10;Description automatically generated">
            <a:extLst>
              <a:ext uri="{FF2B5EF4-FFF2-40B4-BE49-F238E27FC236}">
                <a16:creationId xmlns:a16="http://schemas.microsoft.com/office/drawing/2014/main" id="{CBAD5D47-2F78-3499-63FA-6C3C41E0CF8A}"/>
              </a:ext>
            </a:extLst>
          </p:cNvPr>
          <p:cNvPicPr>
            <a:picLocks noChangeAspect="1"/>
          </p:cNvPicPr>
          <p:nvPr userDrawn="1"/>
        </p:nvPicPr>
        <p:blipFill>
          <a:blip r:embed="rId2"/>
          <a:stretch>
            <a:fillRect/>
          </a:stretch>
        </p:blipFill>
        <p:spPr>
          <a:xfrm>
            <a:off x="5414846" y="1490988"/>
            <a:ext cx="7230390" cy="4367156"/>
          </a:xfrm>
          <a:prstGeom prst="rect">
            <a:avLst/>
          </a:prstGeom>
        </p:spPr>
      </p:pic>
      <p:sp>
        <p:nvSpPr>
          <p:cNvPr id="8" name="Freeform 6">
            <a:extLst>
              <a:ext uri="{FF2B5EF4-FFF2-40B4-BE49-F238E27FC236}">
                <a16:creationId xmlns:a16="http://schemas.microsoft.com/office/drawing/2014/main" id="{CB65C2AA-7DF7-3BE3-61BB-7F19E7AE5974}"/>
              </a:ext>
            </a:extLst>
          </p:cNvPr>
          <p:cNvSpPr/>
          <p:nvPr userDrawn="1"/>
        </p:nvSpPr>
        <p:spPr>
          <a:xfrm>
            <a:off x="6298762" y="-280291"/>
            <a:ext cx="2829990" cy="1983784"/>
          </a:xfrm>
          <a:custGeom>
            <a:avLst/>
            <a:gdLst>
              <a:gd name="connsiteX0" fmla="*/ 0 w 1415962"/>
              <a:gd name="connsiteY0" fmla="*/ 0 h 992570"/>
              <a:gd name="connsiteX1" fmla="*/ 228658 w 1415962"/>
              <a:gd name="connsiteY1" fmla="*/ 0 h 992570"/>
              <a:gd name="connsiteX2" fmla="*/ 759577 w 1415962"/>
              <a:gd name="connsiteY2" fmla="*/ 0 h 992570"/>
              <a:gd name="connsiteX3" fmla="*/ 988235 w 1415962"/>
              <a:gd name="connsiteY3" fmla="*/ 0 h 992570"/>
              <a:gd name="connsiteX4" fmla="*/ 1415962 w 1415962"/>
              <a:gd name="connsiteY4" fmla="*/ 992570 h 992570"/>
              <a:gd name="connsiteX5" fmla="*/ 1187304 w 1415962"/>
              <a:gd name="connsiteY5" fmla="*/ 992570 h 992570"/>
              <a:gd name="connsiteX6" fmla="*/ 656385 w 1415962"/>
              <a:gd name="connsiteY6" fmla="*/ 992570 h 992570"/>
              <a:gd name="connsiteX7" fmla="*/ 427727 w 1415962"/>
              <a:gd name="connsiteY7" fmla="*/ 992570 h 9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962" h="992570">
                <a:moveTo>
                  <a:pt x="0" y="0"/>
                </a:moveTo>
                <a:lnTo>
                  <a:pt x="228658" y="0"/>
                </a:lnTo>
                <a:lnTo>
                  <a:pt x="759577" y="0"/>
                </a:lnTo>
                <a:lnTo>
                  <a:pt x="988235" y="0"/>
                </a:lnTo>
                <a:lnTo>
                  <a:pt x="1415962" y="992570"/>
                </a:lnTo>
                <a:lnTo>
                  <a:pt x="1187304" y="992570"/>
                </a:lnTo>
                <a:lnTo>
                  <a:pt x="656385" y="992570"/>
                </a:lnTo>
                <a:lnTo>
                  <a:pt x="427727" y="992570"/>
                </a:lnTo>
                <a:close/>
              </a:path>
            </a:pathLst>
          </a:custGeom>
          <a:solidFill>
            <a:schemeClr val="accent1"/>
          </a:solidFill>
          <a:ln w="6329" cap="flat">
            <a:noFill/>
            <a:prstDash val="solid"/>
            <a:miter/>
          </a:ln>
        </p:spPr>
        <p:txBody>
          <a:bodyPr rtlCol="0" anchor="ctr"/>
          <a:lstStyle/>
          <a:p>
            <a:endParaRPr lang="en-US"/>
          </a:p>
        </p:txBody>
      </p:sp>
      <p:sp>
        <p:nvSpPr>
          <p:cNvPr id="9" name="Título 8">
            <a:extLst>
              <a:ext uri="{FF2B5EF4-FFF2-40B4-BE49-F238E27FC236}">
                <a16:creationId xmlns:a16="http://schemas.microsoft.com/office/drawing/2014/main" id="{490EB6BF-836A-C3C0-F6E8-D8CE086C2A20}"/>
              </a:ext>
            </a:extLst>
          </p:cNvPr>
          <p:cNvSpPr>
            <a:spLocks noGrp="1"/>
          </p:cNvSpPr>
          <p:nvPr>
            <p:ph type="title"/>
          </p:nvPr>
        </p:nvSpPr>
        <p:spPr>
          <a:xfrm>
            <a:off x="838200" y="999856"/>
            <a:ext cx="5257800" cy="1046227"/>
          </a:xfrm>
          <a:prstGeom prst="rect">
            <a:avLst/>
          </a:prstGeom>
        </p:spPr>
        <p:txBody>
          <a:bodyPr/>
          <a:lstStyle>
            <a:lvl1pPr>
              <a:defRPr sz="3200"/>
            </a:lvl1pPr>
          </a:lstStyle>
          <a:p>
            <a:r>
              <a:rPr lang="es-ES"/>
              <a:t>Haga clic para modificar el estilo de título del patrón</a:t>
            </a:r>
            <a:endParaRPr lang="es-CO"/>
          </a:p>
        </p:txBody>
      </p:sp>
      <p:sp>
        <p:nvSpPr>
          <p:cNvPr id="11" name="Marcador de texto 10">
            <a:extLst>
              <a:ext uri="{FF2B5EF4-FFF2-40B4-BE49-F238E27FC236}">
                <a16:creationId xmlns:a16="http://schemas.microsoft.com/office/drawing/2014/main" id="{B7B91479-8F98-3786-B0B4-9A5AF92320B6}"/>
              </a:ext>
            </a:extLst>
          </p:cNvPr>
          <p:cNvSpPr>
            <a:spLocks noGrp="1"/>
          </p:cNvSpPr>
          <p:nvPr>
            <p:ph type="body" sz="quarter" idx="14"/>
          </p:nvPr>
        </p:nvSpPr>
        <p:spPr>
          <a:xfrm>
            <a:off x="931862" y="2237984"/>
            <a:ext cx="4681537" cy="289789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88720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C879760-85C3-EE44-213C-DCDE36BB508C}"/>
              </a:ext>
            </a:extLst>
          </p:cNvPr>
          <p:cNvSpPr>
            <a:spLocks noGrp="1"/>
          </p:cNvSpPr>
          <p:nvPr>
            <p:ph type="dt" sz="half" idx="10"/>
          </p:nvPr>
        </p:nvSpPr>
        <p:spPr/>
        <p:txBody>
          <a:bodyPr/>
          <a:lstStyle/>
          <a:p>
            <a:fld id="{AE4737B1-F250-BB44-A787-B38E086CCEE1}" type="datetimeFigureOut">
              <a:rPr lang="en-US" smtClean="0"/>
              <a:t>3/20/2025</a:t>
            </a:fld>
            <a:endParaRPr lang="en-US"/>
          </a:p>
        </p:txBody>
      </p:sp>
      <p:sp>
        <p:nvSpPr>
          <p:cNvPr id="4" name="Footer Placeholder 3">
            <a:extLst>
              <a:ext uri="{FF2B5EF4-FFF2-40B4-BE49-F238E27FC236}">
                <a16:creationId xmlns:a16="http://schemas.microsoft.com/office/drawing/2014/main" id="{1F8822DF-8136-9625-502B-56C0D11449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21A9BF-906C-E445-337D-C91EC51954B3}"/>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8" name="Picture Placeholder 6">
            <a:extLst>
              <a:ext uri="{FF2B5EF4-FFF2-40B4-BE49-F238E27FC236}">
                <a16:creationId xmlns:a16="http://schemas.microsoft.com/office/drawing/2014/main" id="{3F3E4450-5413-3011-B165-86F394227971}"/>
              </a:ext>
            </a:extLst>
          </p:cNvPr>
          <p:cNvSpPr>
            <a:spLocks noGrp="1"/>
          </p:cNvSpPr>
          <p:nvPr>
            <p:ph type="pic" sz="quarter" idx="16"/>
          </p:nvPr>
        </p:nvSpPr>
        <p:spPr>
          <a:xfrm>
            <a:off x="3950691" y="0"/>
            <a:ext cx="3464718" cy="6857999"/>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7" name="Freeform 16">
            <a:extLst>
              <a:ext uri="{FF2B5EF4-FFF2-40B4-BE49-F238E27FC236}">
                <a16:creationId xmlns:a16="http://schemas.microsoft.com/office/drawing/2014/main" id="{07CC5779-8732-F103-6754-FA9D7BEF09AE}"/>
              </a:ext>
            </a:extLst>
          </p:cNvPr>
          <p:cNvSpPr/>
          <p:nvPr userDrawn="1"/>
        </p:nvSpPr>
        <p:spPr>
          <a:xfrm rot="16200000">
            <a:off x="-104408" y="4707445"/>
            <a:ext cx="1642200" cy="1433384"/>
          </a:xfrm>
          <a:custGeom>
            <a:avLst/>
            <a:gdLst>
              <a:gd name="connsiteX0" fmla="*/ 1642200 w 1642200"/>
              <a:gd name="connsiteY0" fmla="*/ 1433384 h 1433384"/>
              <a:gd name="connsiteX1" fmla="*/ 947895 w 1642200"/>
              <a:gd name="connsiteY1" fmla="*/ 1433384 h 1433384"/>
              <a:gd name="connsiteX2" fmla="*/ 617687 w 1642200"/>
              <a:gd name="connsiteY2" fmla="*/ 1433384 h 1433384"/>
              <a:gd name="connsiteX3" fmla="*/ 0 w 1642200"/>
              <a:gd name="connsiteY3" fmla="*/ 0 h 1433384"/>
              <a:gd name="connsiteX4" fmla="*/ 330208 w 1642200"/>
              <a:gd name="connsiteY4" fmla="*/ 0 h 1433384"/>
              <a:gd name="connsiteX5" fmla="*/ 1096916 w 1642200"/>
              <a:gd name="connsiteY5" fmla="*/ 0 h 1433384"/>
              <a:gd name="connsiteX6" fmla="*/ 1427124 w 1642200"/>
              <a:gd name="connsiteY6" fmla="*/ 0 h 1433384"/>
              <a:gd name="connsiteX7" fmla="*/ 1427125 w 1642200"/>
              <a:gd name="connsiteY7" fmla="*/ 3 h 1433384"/>
              <a:gd name="connsiteX8" fmla="*/ 1414502 w 1642200"/>
              <a:gd name="connsiteY8" fmla="*/ 3 h 1433384"/>
              <a:gd name="connsiteX9" fmla="*/ 1024515 w 1642200"/>
              <a:gd name="connsiteY9" fmla="*/ 3 h 14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200" h="1433384">
                <a:moveTo>
                  <a:pt x="1642200" y="1433384"/>
                </a:moveTo>
                <a:lnTo>
                  <a:pt x="947895" y="1433384"/>
                </a:lnTo>
                <a:lnTo>
                  <a:pt x="617687" y="1433384"/>
                </a:lnTo>
                <a:lnTo>
                  <a:pt x="0" y="0"/>
                </a:lnTo>
                <a:lnTo>
                  <a:pt x="330208" y="0"/>
                </a:lnTo>
                <a:lnTo>
                  <a:pt x="1096916" y="0"/>
                </a:lnTo>
                <a:lnTo>
                  <a:pt x="1427124" y="0"/>
                </a:lnTo>
                <a:lnTo>
                  <a:pt x="1427125" y="3"/>
                </a:lnTo>
                <a:lnTo>
                  <a:pt x="1414502" y="3"/>
                </a:lnTo>
                <a:lnTo>
                  <a:pt x="1024515" y="3"/>
                </a:lnTo>
                <a:close/>
              </a:path>
            </a:pathLst>
          </a:custGeom>
          <a:solidFill>
            <a:schemeClr val="accent1"/>
          </a:solidFill>
          <a:ln w="6329" cap="flat">
            <a:noFill/>
            <a:prstDash val="solid"/>
            <a:miter/>
          </a:ln>
        </p:spPr>
        <p:txBody>
          <a:bodyPr rtlCol="0" anchor="ctr"/>
          <a:lstStyle/>
          <a:p>
            <a:endParaRPr lang="en-US"/>
          </a:p>
        </p:txBody>
      </p:sp>
      <p:sp>
        <p:nvSpPr>
          <p:cNvPr id="6" name="Marcador de contenido 5">
            <a:extLst>
              <a:ext uri="{FF2B5EF4-FFF2-40B4-BE49-F238E27FC236}">
                <a16:creationId xmlns:a16="http://schemas.microsoft.com/office/drawing/2014/main" id="{B99412D2-75D3-CD42-6BD6-B84F4BDA5699}"/>
              </a:ext>
            </a:extLst>
          </p:cNvPr>
          <p:cNvSpPr>
            <a:spLocks noGrp="1"/>
          </p:cNvSpPr>
          <p:nvPr>
            <p:ph sz="quarter" idx="17"/>
          </p:nvPr>
        </p:nvSpPr>
        <p:spPr>
          <a:xfrm>
            <a:off x="750888" y="171450"/>
            <a:ext cx="2743200" cy="5632450"/>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5">
            <a:extLst>
              <a:ext uri="{FF2B5EF4-FFF2-40B4-BE49-F238E27FC236}">
                <a16:creationId xmlns:a16="http://schemas.microsoft.com/office/drawing/2014/main" id="{07FBF0EE-97D2-6A01-F2B5-EC4BEBCD70C5}"/>
              </a:ext>
            </a:extLst>
          </p:cNvPr>
          <p:cNvSpPr>
            <a:spLocks noGrp="1"/>
          </p:cNvSpPr>
          <p:nvPr>
            <p:ph sz="quarter" idx="18"/>
          </p:nvPr>
        </p:nvSpPr>
        <p:spPr>
          <a:xfrm>
            <a:off x="4185924" y="569269"/>
            <a:ext cx="2743200" cy="5632450"/>
          </a:xfrm>
          <a:prstGeom prst="rect">
            <a:avLst/>
          </a:prstGeo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5">
            <a:extLst>
              <a:ext uri="{FF2B5EF4-FFF2-40B4-BE49-F238E27FC236}">
                <a16:creationId xmlns:a16="http://schemas.microsoft.com/office/drawing/2014/main" id="{3CB6EE52-44E0-6124-939E-46C19511197B}"/>
              </a:ext>
            </a:extLst>
          </p:cNvPr>
          <p:cNvSpPr>
            <a:spLocks noGrp="1"/>
          </p:cNvSpPr>
          <p:nvPr>
            <p:ph sz="quarter" idx="19"/>
          </p:nvPr>
        </p:nvSpPr>
        <p:spPr>
          <a:xfrm>
            <a:off x="8023085" y="612787"/>
            <a:ext cx="2743200" cy="5632450"/>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936042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13D32138-7D8D-E249-ABB3-E1EADA101D3D}"/>
              </a:ext>
            </a:extLst>
          </p:cNvPr>
          <p:cNvSpPr/>
          <p:nvPr userDrawn="1"/>
        </p:nvSpPr>
        <p:spPr>
          <a:xfrm>
            <a:off x="577287" y="580518"/>
            <a:ext cx="11077904" cy="5696966"/>
          </a:xfrm>
          <a:custGeom>
            <a:avLst/>
            <a:gdLst>
              <a:gd name="connsiteX0" fmla="*/ 2144554 w 7772400"/>
              <a:gd name="connsiteY0" fmla="*/ 382910 h 3997063"/>
              <a:gd name="connsiteX1" fmla="*/ 1761504 w 7772400"/>
              <a:gd name="connsiteY1" fmla="*/ 0 h 3997063"/>
              <a:gd name="connsiteX2" fmla="*/ 0 w 7772400"/>
              <a:gd name="connsiteY2" fmla="*/ 0 h 3997063"/>
              <a:gd name="connsiteX3" fmla="*/ 0 w 7772400"/>
              <a:gd name="connsiteY3" fmla="*/ 3997063 h 3997063"/>
              <a:gd name="connsiteX4" fmla="*/ 7772400 w 7772400"/>
              <a:gd name="connsiteY4" fmla="*/ 3997063 h 3997063"/>
              <a:gd name="connsiteX5" fmla="*/ 7772400 w 7772400"/>
              <a:gd name="connsiteY5" fmla="*/ 382910 h 3997063"/>
              <a:gd name="connsiteX6" fmla="*/ 2144554 w 7772400"/>
              <a:gd name="connsiteY6" fmla="*/ 382910 h 399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3997063">
                <a:moveTo>
                  <a:pt x="2144554" y="382910"/>
                </a:moveTo>
                <a:lnTo>
                  <a:pt x="1761504" y="0"/>
                </a:lnTo>
                <a:lnTo>
                  <a:pt x="0" y="0"/>
                </a:lnTo>
                <a:lnTo>
                  <a:pt x="0" y="3997063"/>
                </a:lnTo>
                <a:lnTo>
                  <a:pt x="7772400" y="3997063"/>
                </a:lnTo>
                <a:lnTo>
                  <a:pt x="7772400" y="382910"/>
                </a:lnTo>
                <a:lnTo>
                  <a:pt x="2144554" y="382910"/>
                </a:lnTo>
                <a:close/>
              </a:path>
            </a:pathLst>
          </a:custGeom>
          <a:solidFill>
            <a:schemeClr val="accent1"/>
          </a:solidFill>
          <a:ln w="4493"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3EE6F7A6-BE6C-F17A-842F-EA84F7BEE45E}"/>
              </a:ext>
            </a:extLst>
          </p:cNvPr>
          <p:cNvSpPr>
            <a:spLocks noGrp="1"/>
          </p:cNvSpPr>
          <p:nvPr>
            <p:ph type="dt" sz="half" idx="10"/>
          </p:nvPr>
        </p:nvSpPr>
        <p:spPr/>
        <p:txBody>
          <a:bodyPr/>
          <a:lstStyle/>
          <a:p>
            <a:fld id="{AE4737B1-F250-BB44-A787-B38E086CCEE1}" type="datetimeFigureOut">
              <a:rPr lang="en-US" smtClean="0"/>
              <a:t>3/20/2025</a:t>
            </a:fld>
            <a:endParaRPr lang="en-US"/>
          </a:p>
        </p:txBody>
      </p:sp>
      <p:sp>
        <p:nvSpPr>
          <p:cNvPr id="4" name="Footer Placeholder 3">
            <a:extLst>
              <a:ext uri="{FF2B5EF4-FFF2-40B4-BE49-F238E27FC236}">
                <a16:creationId xmlns:a16="http://schemas.microsoft.com/office/drawing/2014/main" id="{1A284B67-7F13-1C33-500C-BDB764D6DC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D091C-DABF-07B2-1471-50CBA6033F6A}"/>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8" name="Picture Placeholder 6">
            <a:extLst>
              <a:ext uri="{FF2B5EF4-FFF2-40B4-BE49-F238E27FC236}">
                <a16:creationId xmlns:a16="http://schemas.microsoft.com/office/drawing/2014/main" id="{61D56D6E-B476-D3FF-B00B-5475E7ABB76C}"/>
              </a:ext>
            </a:extLst>
          </p:cNvPr>
          <p:cNvSpPr>
            <a:spLocks noGrp="1"/>
          </p:cNvSpPr>
          <p:nvPr>
            <p:ph type="pic" sz="quarter" idx="16"/>
          </p:nvPr>
        </p:nvSpPr>
        <p:spPr>
          <a:xfrm>
            <a:off x="6878240" y="1143001"/>
            <a:ext cx="4776951" cy="5134483"/>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E88B5E7E-16A0-BD37-1EA2-DC52FC79E961}"/>
              </a:ext>
            </a:extLst>
          </p:cNvPr>
          <p:cNvSpPr>
            <a:spLocks noGrp="1"/>
          </p:cNvSpPr>
          <p:nvPr>
            <p:ph type="title"/>
          </p:nvPr>
        </p:nvSpPr>
        <p:spPr>
          <a:xfrm>
            <a:off x="1099113" y="1732198"/>
            <a:ext cx="4523089" cy="4197822"/>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27158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10BF0-59B0-E82C-078E-C94FDA3C3620}"/>
              </a:ext>
            </a:extLst>
          </p:cNvPr>
          <p:cNvSpPr/>
          <p:nvPr userDrawn="1"/>
        </p:nvSpPr>
        <p:spPr>
          <a:xfrm>
            <a:off x="0" y="-289711"/>
            <a:ext cx="12192000" cy="7147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ED9323A5-6E3A-AFDE-49C3-7E7CA35C925B}"/>
              </a:ext>
            </a:extLst>
          </p:cNvPr>
          <p:cNvSpPr>
            <a:spLocks noGrp="1"/>
          </p:cNvSpPr>
          <p:nvPr>
            <p:ph type="dt" sz="half" idx="10"/>
          </p:nvPr>
        </p:nvSpPr>
        <p:spPr/>
        <p:txBody>
          <a:bodyPr/>
          <a:lstStyle/>
          <a:p>
            <a:fld id="{AE4737B1-F250-BB44-A787-B38E086CCEE1}" type="datetimeFigureOut">
              <a:rPr lang="en-US" smtClean="0"/>
              <a:t>3/20/2025</a:t>
            </a:fld>
            <a:endParaRPr lang="en-US"/>
          </a:p>
        </p:txBody>
      </p:sp>
      <p:sp>
        <p:nvSpPr>
          <p:cNvPr id="4" name="Footer Placeholder 3">
            <a:extLst>
              <a:ext uri="{FF2B5EF4-FFF2-40B4-BE49-F238E27FC236}">
                <a16:creationId xmlns:a16="http://schemas.microsoft.com/office/drawing/2014/main" id="{6DE87018-B5C5-E753-ED2B-B8BCC8C362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9EC15E-6F92-52C6-6D54-EEF91FBE86A3}"/>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10" name="Picture Placeholder 6">
            <a:extLst>
              <a:ext uri="{FF2B5EF4-FFF2-40B4-BE49-F238E27FC236}">
                <a16:creationId xmlns:a16="http://schemas.microsoft.com/office/drawing/2014/main" id="{0355B048-F5E6-D36A-52A0-F8A599242530}"/>
              </a:ext>
            </a:extLst>
          </p:cNvPr>
          <p:cNvSpPr>
            <a:spLocks noGrp="1"/>
          </p:cNvSpPr>
          <p:nvPr>
            <p:ph type="pic" sz="quarter" idx="16"/>
          </p:nvPr>
        </p:nvSpPr>
        <p:spPr>
          <a:xfrm>
            <a:off x="1282011" y="518997"/>
            <a:ext cx="3330719" cy="339809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1" name="Picture Placeholder 6">
            <a:extLst>
              <a:ext uri="{FF2B5EF4-FFF2-40B4-BE49-F238E27FC236}">
                <a16:creationId xmlns:a16="http://schemas.microsoft.com/office/drawing/2014/main" id="{35534CC7-4689-FF78-CB26-89222133CAC8}"/>
              </a:ext>
            </a:extLst>
          </p:cNvPr>
          <p:cNvSpPr>
            <a:spLocks noGrp="1"/>
          </p:cNvSpPr>
          <p:nvPr>
            <p:ph type="pic" sz="quarter" idx="17"/>
          </p:nvPr>
        </p:nvSpPr>
        <p:spPr>
          <a:xfrm>
            <a:off x="1282011" y="4229066"/>
            <a:ext cx="3330719" cy="262893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7" name="Marcador de texto 6">
            <a:extLst>
              <a:ext uri="{FF2B5EF4-FFF2-40B4-BE49-F238E27FC236}">
                <a16:creationId xmlns:a16="http://schemas.microsoft.com/office/drawing/2014/main" id="{61B577DB-21BB-B8D2-1A5F-9F8B80022617}"/>
              </a:ext>
            </a:extLst>
          </p:cNvPr>
          <p:cNvSpPr>
            <a:spLocks noGrp="1"/>
          </p:cNvSpPr>
          <p:nvPr>
            <p:ph type="body" sz="quarter" idx="18"/>
          </p:nvPr>
        </p:nvSpPr>
        <p:spPr>
          <a:xfrm>
            <a:off x="5821363" y="2317687"/>
            <a:ext cx="5532437" cy="39021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Título 7">
            <a:extLst>
              <a:ext uri="{FF2B5EF4-FFF2-40B4-BE49-F238E27FC236}">
                <a16:creationId xmlns:a16="http://schemas.microsoft.com/office/drawing/2014/main" id="{FD3500FD-896E-58F8-8F52-8F62CD596A63}"/>
              </a:ext>
            </a:extLst>
          </p:cNvPr>
          <p:cNvSpPr>
            <a:spLocks noGrp="1"/>
          </p:cNvSpPr>
          <p:nvPr>
            <p:ph type="title" hasCustomPrompt="1"/>
          </p:nvPr>
        </p:nvSpPr>
        <p:spPr>
          <a:xfrm>
            <a:off x="5821363" y="518997"/>
            <a:ext cx="5532437" cy="1325563"/>
          </a:xfrm>
          <a:prstGeom prst="rect">
            <a:avLst/>
          </a:prstGeom>
        </p:spPr>
        <p:txBody>
          <a:bodyPr/>
          <a:lstStyle>
            <a:lvl1pPr algn="ctr">
              <a:defRPr sz="6000"/>
            </a:lvl1pPr>
          </a:lstStyle>
          <a:p>
            <a:r>
              <a:rPr lang="es-ES"/>
              <a:t>GRACIAS</a:t>
            </a:r>
            <a:endParaRPr lang="es-CO"/>
          </a:p>
        </p:txBody>
      </p:sp>
    </p:spTree>
    <p:extLst>
      <p:ext uri="{BB962C8B-B14F-4D97-AF65-F5344CB8AC3E}">
        <p14:creationId xmlns:p14="http://schemas.microsoft.com/office/powerpoint/2010/main" val="324697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pic>
        <p:nvPicPr>
          <p:cNvPr id="7" name="Google Shape;138;p18">
            <a:extLst>
              <a:ext uri="{FF2B5EF4-FFF2-40B4-BE49-F238E27FC236}">
                <a16:creationId xmlns:a16="http://schemas.microsoft.com/office/drawing/2014/main" id="{8BA7773D-276C-75D4-8D80-23DC65749FB1}"/>
              </a:ext>
            </a:extLst>
          </p:cNvPr>
          <p:cNvPicPr preferRelativeResize="0"/>
          <p:nvPr userDrawn="1"/>
        </p:nvPicPr>
        <p:blipFill>
          <a:blip r:embed="rId2">
            <a:alphaModFix/>
          </a:blip>
          <a:stretch>
            <a:fillRect/>
          </a:stretch>
        </p:blipFill>
        <p:spPr>
          <a:xfrm>
            <a:off x="123567" y="-281759"/>
            <a:ext cx="12192000" cy="7139759"/>
          </a:xfrm>
          <a:prstGeom prst="rect">
            <a:avLst/>
          </a:prstGeom>
          <a:noFill/>
          <a:ln>
            <a:noFill/>
          </a:ln>
        </p:spPr>
      </p:pic>
      <p:sp>
        <p:nvSpPr>
          <p:cNvPr id="3" name="Date Placeholder 2">
            <a:extLst>
              <a:ext uri="{FF2B5EF4-FFF2-40B4-BE49-F238E27FC236}">
                <a16:creationId xmlns:a16="http://schemas.microsoft.com/office/drawing/2014/main" id="{CADF924A-C95F-E861-E861-05BBF1E1F515}"/>
              </a:ext>
            </a:extLst>
          </p:cNvPr>
          <p:cNvSpPr>
            <a:spLocks noGrp="1"/>
          </p:cNvSpPr>
          <p:nvPr>
            <p:ph type="dt" sz="half" idx="10"/>
          </p:nvPr>
        </p:nvSpPr>
        <p:spPr/>
        <p:txBody>
          <a:bodyPr/>
          <a:lstStyle/>
          <a:p>
            <a:fld id="{AE4737B1-F250-BB44-A787-B38E086CCEE1}" type="datetimeFigureOut">
              <a:rPr lang="en-US" smtClean="0"/>
              <a:t>3/20/2025</a:t>
            </a:fld>
            <a:endParaRPr lang="en-US"/>
          </a:p>
        </p:txBody>
      </p:sp>
      <p:sp>
        <p:nvSpPr>
          <p:cNvPr id="4" name="Footer Placeholder 3">
            <a:extLst>
              <a:ext uri="{FF2B5EF4-FFF2-40B4-BE49-F238E27FC236}">
                <a16:creationId xmlns:a16="http://schemas.microsoft.com/office/drawing/2014/main" id="{20AEBAAA-6CB3-BC7F-01A4-79C8F43B4C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157074-E515-9D5F-7133-972533EA1F88}"/>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2" name="Título 7">
            <a:extLst>
              <a:ext uri="{FF2B5EF4-FFF2-40B4-BE49-F238E27FC236}">
                <a16:creationId xmlns:a16="http://schemas.microsoft.com/office/drawing/2014/main" id="{750278D7-F9AB-7356-ED9E-DACD76D69D39}"/>
              </a:ext>
            </a:extLst>
          </p:cNvPr>
          <p:cNvSpPr>
            <a:spLocks noGrp="1"/>
          </p:cNvSpPr>
          <p:nvPr>
            <p:ph type="title" hasCustomPrompt="1"/>
          </p:nvPr>
        </p:nvSpPr>
        <p:spPr>
          <a:xfrm>
            <a:off x="3329781" y="4160121"/>
            <a:ext cx="5532437" cy="1325563"/>
          </a:xfrm>
          <a:prstGeom prst="rect">
            <a:avLst/>
          </a:prstGeom>
        </p:spPr>
        <p:txBody>
          <a:bodyPr/>
          <a:lstStyle>
            <a:lvl1pPr algn="ctr">
              <a:defRPr sz="6000"/>
            </a:lvl1pPr>
          </a:lstStyle>
          <a:p>
            <a:r>
              <a:rPr lang="es-ES"/>
              <a:t>GRACIAS</a:t>
            </a:r>
            <a:endParaRPr lang="es-CO"/>
          </a:p>
        </p:txBody>
      </p:sp>
      <p:pic>
        <p:nvPicPr>
          <p:cNvPr id="11" name="Gráfico 10">
            <a:extLst>
              <a:ext uri="{FF2B5EF4-FFF2-40B4-BE49-F238E27FC236}">
                <a16:creationId xmlns:a16="http://schemas.microsoft.com/office/drawing/2014/main" id="{151F36C4-143C-82CD-D63C-3BFE1D6991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2484" y="5192112"/>
            <a:ext cx="2567032" cy="533884"/>
          </a:xfrm>
          <a:prstGeom prst="rect">
            <a:avLst/>
          </a:prstGeom>
        </p:spPr>
      </p:pic>
    </p:spTree>
    <p:extLst>
      <p:ext uri="{BB962C8B-B14F-4D97-AF65-F5344CB8AC3E}">
        <p14:creationId xmlns:p14="http://schemas.microsoft.com/office/powerpoint/2010/main" val="3707419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2AB7758-DE4A-4528-9E30-B7DC68D5BFD4}"/>
              </a:ext>
            </a:extLst>
          </p:cNvPr>
          <p:cNvSpPr>
            <a:spLocks noGrp="1"/>
          </p:cNvSpPr>
          <p:nvPr>
            <p:ph type="dt" sz="half" idx="10"/>
          </p:nvPr>
        </p:nvSpPr>
        <p:spPr/>
        <p:txBody>
          <a:bodyPr/>
          <a:lstStyle/>
          <a:p>
            <a:fld id="{C407B5D0-BF43-4733-915F-45A54579A949}" type="datetimeFigureOut">
              <a:rPr lang="es-CO" smtClean="0"/>
              <a:t>20/03/2025</a:t>
            </a:fld>
            <a:endParaRPr lang="es-CO"/>
          </a:p>
        </p:txBody>
      </p:sp>
      <p:sp>
        <p:nvSpPr>
          <p:cNvPr id="3" name="Marcador de pie de página 2">
            <a:extLst>
              <a:ext uri="{FF2B5EF4-FFF2-40B4-BE49-F238E27FC236}">
                <a16:creationId xmlns:a16="http://schemas.microsoft.com/office/drawing/2014/main" id="{4176715E-8607-46E6-A3F3-A21D3F7D7CA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DD2FAEC-EE97-4AAB-8106-BE3378055556}"/>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1161785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2113E-CBDC-4EAC-90EB-FBA6BF40DC4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805375F-81C9-44C2-9330-B34E0A5EBA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797690F-9681-4ED3-A416-23BB350A4896}"/>
              </a:ext>
            </a:extLst>
          </p:cNvPr>
          <p:cNvSpPr>
            <a:spLocks noGrp="1"/>
          </p:cNvSpPr>
          <p:nvPr>
            <p:ph type="dt" sz="half" idx="10"/>
          </p:nvPr>
        </p:nvSpPr>
        <p:spPr/>
        <p:txBody>
          <a:bodyPr/>
          <a:lstStyle/>
          <a:p>
            <a:fld id="{C407B5D0-BF43-4733-915F-45A54579A949}" type="datetimeFigureOut">
              <a:rPr lang="es-CO" smtClean="0"/>
              <a:t>20/03/2025</a:t>
            </a:fld>
            <a:endParaRPr lang="es-CO"/>
          </a:p>
        </p:txBody>
      </p:sp>
      <p:sp>
        <p:nvSpPr>
          <p:cNvPr id="5" name="Marcador de pie de página 4">
            <a:extLst>
              <a:ext uri="{FF2B5EF4-FFF2-40B4-BE49-F238E27FC236}">
                <a16:creationId xmlns:a16="http://schemas.microsoft.com/office/drawing/2014/main" id="{B3C9ABB9-9A63-4A7F-B855-C5B19B798B8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6247B4-AC23-49AE-93DC-3BD5CFF05170}"/>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861601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576F4-57D9-4E32-BA24-B865CE37E6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1E19FC9-5075-4B61-A7A7-913736F3B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CC7EFFA-C4B8-4B6C-B721-87D02F0578F2}"/>
              </a:ext>
            </a:extLst>
          </p:cNvPr>
          <p:cNvSpPr>
            <a:spLocks noGrp="1"/>
          </p:cNvSpPr>
          <p:nvPr>
            <p:ph type="dt" sz="half" idx="10"/>
          </p:nvPr>
        </p:nvSpPr>
        <p:spPr/>
        <p:txBody>
          <a:bodyPr/>
          <a:lstStyle/>
          <a:p>
            <a:fld id="{C407B5D0-BF43-4733-915F-45A54579A949}" type="datetimeFigureOut">
              <a:rPr lang="es-CO" smtClean="0"/>
              <a:t>20/03/2025</a:t>
            </a:fld>
            <a:endParaRPr lang="es-CO"/>
          </a:p>
        </p:txBody>
      </p:sp>
      <p:sp>
        <p:nvSpPr>
          <p:cNvPr id="5" name="Marcador de pie de página 4">
            <a:extLst>
              <a:ext uri="{FF2B5EF4-FFF2-40B4-BE49-F238E27FC236}">
                <a16:creationId xmlns:a16="http://schemas.microsoft.com/office/drawing/2014/main" id="{F1B60599-82D0-4055-AE06-5D08CB1927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5A9D5E-349E-4040-9831-AD460ACA2F7E}"/>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346623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97C793E-2894-9705-20D1-73DE6D557D93}"/>
              </a:ext>
            </a:extLst>
          </p:cNvPr>
          <p:cNvSpPr>
            <a:spLocks noGrp="1"/>
          </p:cNvSpPr>
          <p:nvPr>
            <p:ph type="pic" sz="quarter" idx="13"/>
          </p:nvPr>
        </p:nvSpPr>
        <p:spPr>
          <a:xfrm>
            <a:off x="1057836" y="797694"/>
            <a:ext cx="3767851" cy="5268346"/>
          </a:xfrm>
          <a:custGeom>
            <a:avLst/>
            <a:gdLst>
              <a:gd name="connsiteX0" fmla="*/ 3767851 w 3767851"/>
              <a:gd name="connsiteY0" fmla="*/ 0 h 5268346"/>
              <a:gd name="connsiteX1" fmla="*/ 3767851 w 3767851"/>
              <a:gd name="connsiteY1" fmla="*/ 4686409 h 5268346"/>
              <a:gd name="connsiteX2" fmla="*/ 0 w 3767851"/>
              <a:gd name="connsiteY2" fmla="*/ 5268346 h 5268346"/>
              <a:gd name="connsiteX3" fmla="*/ 0 w 3767851"/>
              <a:gd name="connsiteY3" fmla="*/ 582004 h 5268346"/>
            </a:gdLst>
            <a:ahLst/>
            <a:cxnLst>
              <a:cxn ang="0">
                <a:pos x="connsiteX0" y="connsiteY0"/>
              </a:cxn>
              <a:cxn ang="0">
                <a:pos x="connsiteX1" y="connsiteY1"/>
              </a:cxn>
              <a:cxn ang="0">
                <a:pos x="connsiteX2" y="connsiteY2"/>
              </a:cxn>
              <a:cxn ang="0">
                <a:pos x="connsiteX3" y="connsiteY3"/>
              </a:cxn>
            </a:cxnLst>
            <a:rect l="l" t="t" r="r" b="b"/>
            <a:pathLst>
              <a:path w="3767851" h="5268346">
                <a:moveTo>
                  <a:pt x="3767851" y="0"/>
                </a:moveTo>
                <a:lnTo>
                  <a:pt x="3767851" y="4686409"/>
                </a:lnTo>
                <a:lnTo>
                  <a:pt x="0" y="5268346"/>
                </a:lnTo>
                <a:lnTo>
                  <a:pt x="0" y="582004"/>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6" name="Marcador de contenido 5">
            <a:extLst>
              <a:ext uri="{FF2B5EF4-FFF2-40B4-BE49-F238E27FC236}">
                <a16:creationId xmlns:a16="http://schemas.microsoft.com/office/drawing/2014/main" id="{841CD321-DF61-1530-390F-A6C17A11D3F2}"/>
              </a:ext>
            </a:extLst>
          </p:cNvPr>
          <p:cNvSpPr>
            <a:spLocks noGrp="1"/>
          </p:cNvSpPr>
          <p:nvPr>
            <p:ph sz="quarter" idx="14"/>
          </p:nvPr>
        </p:nvSpPr>
        <p:spPr>
          <a:xfrm>
            <a:off x="6096000" y="1919334"/>
            <a:ext cx="4414838" cy="4146705"/>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Título 6">
            <a:extLst>
              <a:ext uri="{FF2B5EF4-FFF2-40B4-BE49-F238E27FC236}">
                <a16:creationId xmlns:a16="http://schemas.microsoft.com/office/drawing/2014/main" id="{948ED988-F301-EAA9-34BF-3654B648325C}"/>
              </a:ext>
            </a:extLst>
          </p:cNvPr>
          <p:cNvSpPr>
            <a:spLocks noGrp="1"/>
          </p:cNvSpPr>
          <p:nvPr>
            <p:ph type="title"/>
          </p:nvPr>
        </p:nvSpPr>
        <p:spPr>
          <a:xfrm>
            <a:off x="6096000" y="546196"/>
            <a:ext cx="4526498" cy="1065322"/>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2546208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
        <p:nvSpPr>
          <p:cNvPr id="14" name="Marcador de medios 13"/>
          <p:cNvSpPr>
            <a:spLocks noGrp="1"/>
          </p:cNvSpPr>
          <p:nvPr>
            <p:ph type="media" sz="quarter" idx="14"/>
          </p:nvPr>
        </p:nvSpPr>
        <p:spPr>
          <a:xfrm>
            <a:off x="762000" y="136525"/>
            <a:ext cx="9220200" cy="6858000"/>
          </a:xfrm>
        </p:spPr>
        <p:txBody>
          <a:bodyPr rtlCol="0">
            <a:normAutofit/>
          </a:bodyPr>
          <a:lstStyle/>
          <a:p>
            <a:pPr lvl="0"/>
            <a:r>
              <a:rPr lang="es-ES" noProof="0"/>
              <a:t>Haga clic en el icono para agregar medios</a:t>
            </a:r>
            <a:endParaRPr lang="es-CO" noProof="0"/>
          </a:p>
        </p:txBody>
      </p:sp>
      <p:sp>
        <p:nvSpPr>
          <p:cNvPr id="2" name="Título 1"/>
          <p:cNvSpPr>
            <a:spLocks noGrp="1"/>
          </p:cNvSpPr>
          <p:nvPr>
            <p:ph type="ctrTitle"/>
          </p:nvPr>
        </p:nvSpPr>
        <p:spPr>
          <a:xfrm>
            <a:off x="4349227" y="1122363"/>
            <a:ext cx="7209982" cy="2387600"/>
          </a:xfrm>
          <a:prstGeom prst="rect">
            <a:avLst/>
          </a:prstGeom>
        </p:spPr>
        <p:txBody>
          <a:bodyPr anchor="b"/>
          <a:lstStyle>
            <a:lvl1pPr algn="ctr">
              <a:defRPr sz="4800"/>
            </a:lvl1pPr>
          </a:lstStyle>
          <a:p>
            <a:r>
              <a:rPr lang="es-ES"/>
              <a:t>Haga clic para modificar el estilo de título del patrón</a:t>
            </a:r>
            <a:endParaRPr lang="es-CO"/>
          </a:p>
        </p:txBody>
      </p:sp>
      <p:sp>
        <p:nvSpPr>
          <p:cNvPr id="3" name="Subtítulo 2"/>
          <p:cNvSpPr>
            <a:spLocks noGrp="1"/>
          </p:cNvSpPr>
          <p:nvPr>
            <p:ph type="subTitle" idx="1"/>
          </p:nvPr>
        </p:nvSpPr>
        <p:spPr>
          <a:xfrm>
            <a:off x="5002296" y="3509963"/>
            <a:ext cx="5903843" cy="77117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4C87BD70-5C4E-A41E-429E-E0E96415E7AE}"/>
              </a:ext>
            </a:extLst>
          </p:cNvPr>
          <p:cNvSpPr>
            <a:spLocks noGrp="1"/>
          </p:cNvSpPr>
          <p:nvPr>
            <p:ph type="dt" sz="half" idx="15"/>
          </p:nvPr>
        </p:nvSpPr>
        <p:spPr/>
        <p:txBody>
          <a:bodyPr/>
          <a:lstStyle>
            <a:lvl1pPr>
              <a:defRPr/>
            </a:lvl1pPr>
          </a:lstStyle>
          <a:p>
            <a:pPr>
              <a:defRPr/>
            </a:pPr>
            <a:fld id="{5E40331E-849A-42A9-9040-68D207DD8F8B}" type="datetimeFigureOut">
              <a:rPr lang="es-CO"/>
              <a:pPr>
                <a:defRPr/>
              </a:pPr>
              <a:t>20/03/2025</a:t>
            </a:fld>
            <a:endParaRPr lang="es-CO"/>
          </a:p>
        </p:txBody>
      </p:sp>
      <p:sp>
        <p:nvSpPr>
          <p:cNvPr id="5" name="Marcador de pie de página 4">
            <a:extLst>
              <a:ext uri="{FF2B5EF4-FFF2-40B4-BE49-F238E27FC236}">
                <a16:creationId xmlns:a16="http://schemas.microsoft.com/office/drawing/2014/main" id="{8AA36FA9-DA4D-265F-04A0-EEB011529941}"/>
              </a:ext>
            </a:extLst>
          </p:cNvPr>
          <p:cNvSpPr>
            <a:spLocks noGrp="1"/>
          </p:cNvSpPr>
          <p:nvPr>
            <p:ph type="ftr" sz="quarter" idx="16"/>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3D22F104-0918-F100-ADF3-AEBDAEF1FF13}"/>
              </a:ext>
            </a:extLst>
          </p:cNvPr>
          <p:cNvSpPr>
            <a:spLocks noGrp="1"/>
          </p:cNvSpPr>
          <p:nvPr>
            <p:ph type="sldNum" sz="quarter" idx="17"/>
          </p:nvPr>
        </p:nvSpPr>
        <p:spPr/>
        <p:txBody>
          <a:bodyPr/>
          <a:lstStyle>
            <a:lvl1pPr>
              <a:defRPr/>
            </a:lvl1pPr>
          </a:lstStyle>
          <a:p>
            <a:pPr>
              <a:defRPr/>
            </a:pPr>
            <a:fld id="{DFBAAF0E-AEF2-4407-AAB4-61678EA81C95}" type="slidenum">
              <a:rPr lang="es-CO"/>
              <a:pPr>
                <a:defRPr/>
              </a:pPr>
              <a:t>‹Nº›</a:t>
            </a:fld>
            <a:endParaRPr lang="es-CO"/>
          </a:p>
        </p:txBody>
      </p:sp>
    </p:spTree>
    <p:extLst>
      <p:ext uri="{BB962C8B-B14F-4D97-AF65-F5344CB8AC3E}">
        <p14:creationId xmlns:p14="http://schemas.microsoft.com/office/powerpoint/2010/main" val="14162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AD3D1F7E-34F6-17E0-ED34-50335AAB38EE}"/>
              </a:ext>
            </a:extLst>
          </p:cNvPr>
          <p:cNvSpPr>
            <a:spLocks noGrp="1"/>
          </p:cNvSpPr>
          <p:nvPr>
            <p:ph type="pic" sz="quarter" idx="13"/>
          </p:nvPr>
        </p:nvSpPr>
        <p:spPr>
          <a:xfrm>
            <a:off x="4651375" y="1179513"/>
            <a:ext cx="2386013" cy="4221162"/>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0" name="Marcador de contenido 9">
            <a:extLst>
              <a:ext uri="{FF2B5EF4-FFF2-40B4-BE49-F238E27FC236}">
                <a16:creationId xmlns:a16="http://schemas.microsoft.com/office/drawing/2014/main" id="{40AAC6E9-6CFC-14BF-35AF-C266C8E2C37C}"/>
              </a:ext>
            </a:extLst>
          </p:cNvPr>
          <p:cNvSpPr>
            <a:spLocks noGrp="1"/>
          </p:cNvSpPr>
          <p:nvPr>
            <p:ph sz="quarter" idx="14"/>
          </p:nvPr>
        </p:nvSpPr>
        <p:spPr>
          <a:xfrm>
            <a:off x="561975" y="1249378"/>
            <a:ext cx="3829050" cy="4151297"/>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contenido 9">
            <a:extLst>
              <a:ext uri="{FF2B5EF4-FFF2-40B4-BE49-F238E27FC236}">
                <a16:creationId xmlns:a16="http://schemas.microsoft.com/office/drawing/2014/main" id="{B43C5FD5-3E85-EB4A-D50F-6E255370309B}"/>
              </a:ext>
            </a:extLst>
          </p:cNvPr>
          <p:cNvSpPr>
            <a:spLocks noGrp="1"/>
          </p:cNvSpPr>
          <p:nvPr>
            <p:ph sz="quarter" idx="15"/>
          </p:nvPr>
        </p:nvSpPr>
        <p:spPr>
          <a:xfrm>
            <a:off x="7297738" y="1249377"/>
            <a:ext cx="3829050" cy="4151297"/>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2" name="Título 11">
            <a:extLst>
              <a:ext uri="{FF2B5EF4-FFF2-40B4-BE49-F238E27FC236}">
                <a16:creationId xmlns:a16="http://schemas.microsoft.com/office/drawing/2014/main" id="{957639FF-7705-32C9-EF10-33051056A374}"/>
              </a:ext>
            </a:extLst>
          </p:cNvPr>
          <p:cNvSpPr>
            <a:spLocks noGrp="1"/>
          </p:cNvSpPr>
          <p:nvPr>
            <p:ph type="title"/>
          </p:nvPr>
        </p:nvSpPr>
        <p:spPr>
          <a:xfrm>
            <a:off x="561974" y="337965"/>
            <a:ext cx="10564813" cy="639809"/>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2114530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65A980F-2F2C-FC74-8611-0E115307A6AC}"/>
              </a:ext>
            </a:extLst>
          </p:cNvPr>
          <p:cNvSpPr>
            <a:spLocks noGrp="1"/>
          </p:cNvSpPr>
          <p:nvPr>
            <p:ph type="pic" sz="quarter" idx="14"/>
          </p:nvPr>
        </p:nvSpPr>
        <p:spPr>
          <a:xfrm>
            <a:off x="8696739" y="1901810"/>
            <a:ext cx="2297928" cy="3041196"/>
          </a:xfrm>
          <a:custGeom>
            <a:avLst/>
            <a:gdLst>
              <a:gd name="connsiteX0" fmla="*/ 483240 w 2297928"/>
              <a:gd name="connsiteY0" fmla="*/ 0 h 3041196"/>
              <a:gd name="connsiteX1" fmla="*/ 2297928 w 2297928"/>
              <a:gd name="connsiteY1" fmla="*/ 0 h 3041196"/>
              <a:gd name="connsiteX2" fmla="*/ 1814621 w 2297928"/>
              <a:gd name="connsiteY2" fmla="*/ 3041196 h 3041196"/>
              <a:gd name="connsiteX3" fmla="*/ 0 w 2297928"/>
              <a:gd name="connsiteY3" fmla="*/ 3041196 h 3041196"/>
            </a:gdLst>
            <a:ahLst/>
            <a:cxnLst>
              <a:cxn ang="0">
                <a:pos x="connsiteX0" y="connsiteY0"/>
              </a:cxn>
              <a:cxn ang="0">
                <a:pos x="connsiteX1" y="connsiteY1"/>
              </a:cxn>
              <a:cxn ang="0">
                <a:pos x="connsiteX2" y="connsiteY2"/>
              </a:cxn>
              <a:cxn ang="0">
                <a:pos x="connsiteX3" y="connsiteY3"/>
              </a:cxn>
            </a:cxnLst>
            <a:rect l="l" t="t" r="r" b="b"/>
            <a:pathLst>
              <a:path w="2297928" h="3041196">
                <a:moveTo>
                  <a:pt x="483240" y="0"/>
                </a:moveTo>
                <a:lnTo>
                  <a:pt x="2297928" y="0"/>
                </a:lnTo>
                <a:lnTo>
                  <a:pt x="1814621" y="3041196"/>
                </a:lnTo>
                <a:lnTo>
                  <a:pt x="0" y="3041196"/>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8" name="Picture Placeholder 7">
            <a:extLst>
              <a:ext uri="{FF2B5EF4-FFF2-40B4-BE49-F238E27FC236}">
                <a16:creationId xmlns:a16="http://schemas.microsoft.com/office/drawing/2014/main" id="{A7CD6EC2-6ACA-2073-6D76-DA036D418869}"/>
              </a:ext>
            </a:extLst>
          </p:cNvPr>
          <p:cNvSpPr>
            <a:spLocks noGrp="1"/>
          </p:cNvSpPr>
          <p:nvPr>
            <p:ph type="pic" sz="quarter" idx="13"/>
          </p:nvPr>
        </p:nvSpPr>
        <p:spPr>
          <a:xfrm>
            <a:off x="5391317" y="1080656"/>
            <a:ext cx="3538739" cy="4683507"/>
          </a:xfrm>
          <a:custGeom>
            <a:avLst/>
            <a:gdLst>
              <a:gd name="connsiteX0" fmla="*/ 744191 w 3538739"/>
              <a:gd name="connsiteY0" fmla="*/ 0 h 4683507"/>
              <a:gd name="connsiteX1" fmla="*/ 3538739 w 3538739"/>
              <a:gd name="connsiteY1" fmla="*/ 0 h 4683507"/>
              <a:gd name="connsiteX2" fmla="*/ 2794548 w 3538739"/>
              <a:gd name="connsiteY2" fmla="*/ 4683507 h 4683507"/>
              <a:gd name="connsiteX3" fmla="*/ 0 w 3538739"/>
              <a:gd name="connsiteY3" fmla="*/ 4683507 h 4683507"/>
            </a:gdLst>
            <a:ahLst/>
            <a:cxnLst>
              <a:cxn ang="0">
                <a:pos x="connsiteX0" y="connsiteY0"/>
              </a:cxn>
              <a:cxn ang="0">
                <a:pos x="connsiteX1" y="connsiteY1"/>
              </a:cxn>
              <a:cxn ang="0">
                <a:pos x="connsiteX2" y="connsiteY2"/>
              </a:cxn>
              <a:cxn ang="0">
                <a:pos x="connsiteX3" y="connsiteY3"/>
              </a:cxn>
            </a:cxnLst>
            <a:rect l="l" t="t" r="r" b="b"/>
            <a:pathLst>
              <a:path w="3538739" h="4683507">
                <a:moveTo>
                  <a:pt x="744191" y="0"/>
                </a:moveTo>
                <a:lnTo>
                  <a:pt x="3538739" y="0"/>
                </a:lnTo>
                <a:lnTo>
                  <a:pt x="2794548" y="4683507"/>
                </a:lnTo>
                <a:lnTo>
                  <a:pt x="0" y="4683507"/>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F30DC984-0C32-2E63-56A0-D7D6B6935186}"/>
              </a:ext>
            </a:extLst>
          </p:cNvPr>
          <p:cNvSpPr>
            <a:spLocks noGrp="1"/>
          </p:cNvSpPr>
          <p:nvPr>
            <p:ph type="dt" sz="half" idx="10"/>
          </p:nvPr>
        </p:nvSpPr>
        <p:spPr/>
        <p:txBody>
          <a:bodyPr/>
          <a:lstStyle/>
          <a:p>
            <a:fld id="{AE4737B1-F250-BB44-A787-B38E086CCEE1}" type="datetimeFigureOut">
              <a:rPr lang="en-US" smtClean="0"/>
              <a:t>3/20/2025</a:t>
            </a:fld>
            <a:endParaRPr lang="en-US"/>
          </a:p>
        </p:txBody>
      </p:sp>
      <p:sp>
        <p:nvSpPr>
          <p:cNvPr id="4" name="Footer Placeholder 3">
            <a:extLst>
              <a:ext uri="{FF2B5EF4-FFF2-40B4-BE49-F238E27FC236}">
                <a16:creationId xmlns:a16="http://schemas.microsoft.com/office/drawing/2014/main" id="{50BEC7DE-AF3A-3EDE-611D-611915259F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4A236-3F3A-7583-1C58-8ACBC71A1266}"/>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6" name="Marcador de contenido 5">
            <a:extLst>
              <a:ext uri="{FF2B5EF4-FFF2-40B4-BE49-F238E27FC236}">
                <a16:creationId xmlns:a16="http://schemas.microsoft.com/office/drawing/2014/main" id="{507546C6-4DCD-4A40-353C-C08D623C871C}"/>
              </a:ext>
            </a:extLst>
          </p:cNvPr>
          <p:cNvSpPr>
            <a:spLocks noGrp="1"/>
          </p:cNvSpPr>
          <p:nvPr>
            <p:ph sz="quarter" idx="15"/>
          </p:nvPr>
        </p:nvSpPr>
        <p:spPr>
          <a:xfrm>
            <a:off x="687388" y="1080656"/>
            <a:ext cx="4327525" cy="4683557"/>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Título 6">
            <a:extLst>
              <a:ext uri="{FF2B5EF4-FFF2-40B4-BE49-F238E27FC236}">
                <a16:creationId xmlns:a16="http://schemas.microsoft.com/office/drawing/2014/main" id="{25D2DDAA-AC89-FD5D-A523-D41D27B9E931}"/>
              </a:ext>
            </a:extLst>
          </p:cNvPr>
          <p:cNvSpPr>
            <a:spLocks noGrp="1"/>
          </p:cNvSpPr>
          <p:nvPr>
            <p:ph type="title"/>
          </p:nvPr>
        </p:nvSpPr>
        <p:spPr>
          <a:xfrm>
            <a:off x="687388" y="365126"/>
            <a:ext cx="10666412" cy="494954"/>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340591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C560C84-4F85-D824-4BFC-A80D1DCD9121}"/>
              </a:ext>
            </a:extLst>
          </p:cNvPr>
          <p:cNvSpPr>
            <a:spLocks noGrp="1"/>
          </p:cNvSpPr>
          <p:nvPr>
            <p:ph type="pic" sz="quarter" idx="13"/>
          </p:nvPr>
        </p:nvSpPr>
        <p:spPr>
          <a:xfrm>
            <a:off x="892553" y="0"/>
            <a:ext cx="5202495" cy="6858508"/>
          </a:xfrm>
          <a:custGeom>
            <a:avLst/>
            <a:gdLst>
              <a:gd name="connsiteX0" fmla="*/ 0 w 5202495"/>
              <a:gd name="connsiteY0" fmla="*/ 0 h 6858508"/>
              <a:gd name="connsiteX1" fmla="*/ 3869498 w 5202495"/>
              <a:gd name="connsiteY1" fmla="*/ 0 h 6858508"/>
              <a:gd name="connsiteX2" fmla="*/ 5202495 w 5202495"/>
              <a:gd name="connsiteY2" fmla="*/ 3429254 h 6858508"/>
              <a:gd name="connsiteX3" fmla="*/ 3869498 w 5202495"/>
              <a:gd name="connsiteY3" fmla="*/ 6858508 h 6858508"/>
              <a:gd name="connsiteX4" fmla="*/ 0 w 5202495"/>
              <a:gd name="connsiteY4" fmla="*/ 6858508 h 6858508"/>
              <a:gd name="connsiteX5" fmla="*/ 1332997 w 5202495"/>
              <a:gd name="connsiteY5" fmla="*/ 3425828 h 68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495" h="6858508">
                <a:moveTo>
                  <a:pt x="0" y="0"/>
                </a:moveTo>
                <a:lnTo>
                  <a:pt x="3869498" y="0"/>
                </a:lnTo>
                <a:lnTo>
                  <a:pt x="5202495" y="3429254"/>
                </a:lnTo>
                <a:lnTo>
                  <a:pt x="3869498" y="6858508"/>
                </a:lnTo>
                <a:lnTo>
                  <a:pt x="0" y="6858508"/>
                </a:lnTo>
                <a:lnTo>
                  <a:pt x="1332997" y="3425828"/>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62EAF76D-4FC4-53A8-4B2B-6B8E4D43BF24}"/>
              </a:ext>
            </a:extLst>
          </p:cNvPr>
          <p:cNvSpPr>
            <a:spLocks noGrp="1"/>
          </p:cNvSpPr>
          <p:nvPr>
            <p:ph type="title"/>
          </p:nvPr>
        </p:nvSpPr>
        <p:spPr>
          <a:xfrm>
            <a:off x="6343231" y="365125"/>
            <a:ext cx="4517680" cy="1325563"/>
          </a:xfrm>
          <a:prstGeom prst="rect">
            <a:avLst/>
          </a:prstGeom>
        </p:spPr>
        <p:txBody>
          <a:bodyPr/>
          <a:lstStyle>
            <a:lvl1pPr>
              <a:defRPr sz="3200"/>
            </a:lvl1pPr>
          </a:lstStyle>
          <a:p>
            <a:r>
              <a:rPr lang="es-ES"/>
              <a:t>Haga clic para modificar el estilo de título del patrón</a:t>
            </a:r>
            <a:endParaRPr lang="es-CO"/>
          </a:p>
        </p:txBody>
      </p:sp>
      <p:sp>
        <p:nvSpPr>
          <p:cNvPr id="8" name="Marcador de contenido 7">
            <a:extLst>
              <a:ext uri="{FF2B5EF4-FFF2-40B4-BE49-F238E27FC236}">
                <a16:creationId xmlns:a16="http://schemas.microsoft.com/office/drawing/2014/main" id="{5B30C747-9BB8-B37E-3107-F0E59234EAA4}"/>
              </a:ext>
            </a:extLst>
          </p:cNvPr>
          <p:cNvSpPr>
            <a:spLocks noGrp="1"/>
          </p:cNvSpPr>
          <p:nvPr>
            <p:ph sz="quarter" idx="14"/>
          </p:nvPr>
        </p:nvSpPr>
        <p:spPr>
          <a:xfrm>
            <a:off x="6343231" y="1865014"/>
            <a:ext cx="4517680" cy="4463358"/>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7989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CDB19C-ABDD-D6B3-3589-D7C129E9F1D5}"/>
              </a:ext>
            </a:extLst>
          </p:cNvPr>
          <p:cNvSpPr>
            <a:spLocks noGrp="1"/>
          </p:cNvSpPr>
          <p:nvPr>
            <p:ph type="dt" sz="half" idx="10"/>
          </p:nvPr>
        </p:nvSpPr>
        <p:spPr/>
        <p:txBody>
          <a:bodyPr/>
          <a:lstStyle/>
          <a:p>
            <a:fld id="{AE4737B1-F250-BB44-A787-B38E086CCEE1}" type="datetimeFigureOut">
              <a:rPr lang="en-US" smtClean="0"/>
              <a:t>3/20/2025</a:t>
            </a:fld>
            <a:endParaRPr lang="en-US"/>
          </a:p>
        </p:txBody>
      </p:sp>
      <p:sp>
        <p:nvSpPr>
          <p:cNvPr id="4" name="Footer Placeholder 3">
            <a:extLst>
              <a:ext uri="{FF2B5EF4-FFF2-40B4-BE49-F238E27FC236}">
                <a16:creationId xmlns:a16="http://schemas.microsoft.com/office/drawing/2014/main" id="{88CC5144-AB2A-1D24-EEC9-35432CF8FB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C6C63B-78F1-73D1-E5CD-978492C709A5}"/>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2" name="Rectangle 15">
            <a:extLst>
              <a:ext uri="{FF2B5EF4-FFF2-40B4-BE49-F238E27FC236}">
                <a16:creationId xmlns:a16="http://schemas.microsoft.com/office/drawing/2014/main" id="{F3B164F8-D5A0-950E-0371-808C652DD685}"/>
              </a:ext>
            </a:extLst>
          </p:cNvPr>
          <p:cNvSpPr/>
          <p:nvPr userDrawn="1"/>
        </p:nvSpPr>
        <p:spPr>
          <a:xfrm>
            <a:off x="0" y="-325925"/>
            <a:ext cx="12213051" cy="71839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a:extLst>
              <a:ext uri="{FF2B5EF4-FFF2-40B4-BE49-F238E27FC236}">
                <a16:creationId xmlns:a16="http://schemas.microsoft.com/office/drawing/2014/main" id="{505AC274-E228-5B21-1156-C144CA941726}"/>
              </a:ext>
            </a:extLst>
          </p:cNvPr>
          <p:cNvSpPr/>
          <p:nvPr userDrawn="1"/>
        </p:nvSpPr>
        <p:spPr>
          <a:xfrm>
            <a:off x="1445307" y="3109911"/>
            <a:ext cx="5550870" cy="3748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8">
            <a:extLst>
              <a:ext uri="{FF2B5EF4-FFF2-40B4-BE49-F238E27FC236}">
                <a16:creationId xmlns:a16="http://schemas.microsoft.com/office/drawing/2014/main" id="{C38D6199-9662-FA15-2CFB-61804507C1D1}"/>
              </a:ext>
            </a:extLst>
          </p:cNvPr>
          <p:cNvSpPr>
            <a:spLocks noGrp="1"/>
          </p:cNvSpPr>
          <p:nvPr>
            <p:ph type="title"/>
          </p:nvPr>
        </p:nvSpPr>
        <p:spPr>
          <a:xfrm>
            <a:off x="838200" y="365126"/>
            <a:ext cx="10515600" cy="504008"/>
          </a:xfrm>
          <a:prstGeom prst="rect">
            <a:avLst/>
          </a:prstGeom>
        </p:spPr>
        <p:txBody>
          <a:bodyPr/>
          <a:lstStyle>
            <a:lvl1pPr>
              <a:defRPr sz="3200">
                <a:solidFill>
                  <a:schemeClr val="bg1"/>
                </a:solidFill>
              </a:defRPr>
            </a:lvl1pPr>
          </a:lstStyle>
          <a:p>
            <a:r>
              <a:rPr lang="es-ES"/>
              <a:t>Haga clic para modificar el estilo de título del patrón</a:t>
            </a:r>
            <a:endParaRPr lang="es-CO"/>
          </a:p>
        </p:txBody>
      </p:sp>
      <p:sp>
        <p:nvSpPr>
          <p:cNvPr id="11" name="Marcador de texto 10">
            <a:extLst>
              <a:ext uri="{FF2B5EF4-FFF2-40B4-BE49-F238E27FC236}">
                <a16:creationId xmlns:a16="http://schemas.microsoft.com/office/drawing/2014/main" id="{8CAD4EC7-A97E-FE83-909A-184886EF99E1}"/>
              </a:ext>
            </a:extLst>
          </p:cNvPr>
          <p:cNvSpPr>
            <a:spLocks noGrp="1"/>
          </p:cNvSpPr>
          <p:nvPr>
            <p:ph type="body" sz="quarter" idx="15"/>
          </p:nvPr>
        </p:nvSpPr>
        <p:spPr>
          <a:xfrm>
            <a:off x="1655612" y="3429000"/>
            <a:ext cx="4617911" cy="2897982"/>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texto 12">
            <a:extLst>
              <a:ext uri="{FF2B5EF4-FFF2-40B4-BE49-F238E27FC236}">
                <a16:creationId xmlns:a16="http://schemas.microsoft.com/office/drawing/2014/main" id="{1E643C8E-C0E0-43FD-AA31-2A37E74C46A9}"/>
              </a:ext>
            </a:extLst>
          </p:cNvPr>
          <p:cNvSpPr>
            <a:spLocks noGrp="1"/>
          </p:cNvSpPr>
          <p:nvPr>
            <p:ph type="body" sz="quarter" idx="16"/>
          </p:nvPr>
        </p:nvSpPr>
        <p:spPr>
          <a:xfrm>
            <a:off x="838200" y="1050925"/>
            <a:ext cx="10452100" cy="1739900"/>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Picture Placeholder 6">
            <a:extLst>
              <a:ext uri="{FF2B5EF4-FFF2-40B4-BE49-F238E27FC236}">
                <a16:creationId xmlns:a16="http://schemas.microsoft.com/office/drawing/2014/main" id="{01D79175-BA19-5566-A917-20EF547A855E}"/>
              </a:ext>
            </a:extLst>
          </p:cNvPr>
          <p:cNvSpPr>
            <a:spLocks noGrp="1"/>
          </p:cNvSpPr>
          <p:nvPr>
            <p:ph type="pic" sz="quarter" idx="14"/>
          </p:nvPr>
        </p:nvSpPr>
        <p:spPr>
          <a:xfrm>
            <a:off x="6996177" y="3109913"/>
            <a:ext cx="3074221" cy="3748088"/>
          </a:xfrm>
          <a:prstGeom prst="rect">
            <a:avLst/>
          </a:prstGeom>
        </p:spPr>
        <p:txBody>
          <a:bodyPr anchor="ct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20915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AF9EFCF-380C-4B1B-5A1F-B771C48FAFC0}"/>
              </a:ext>
            </a:extLst>
          </p:cNvPr>
          <p:cNvSpPr>
            <a:spLocks noGrp="1"/>
          </p:cNvSpPr>
          <p:nvPr>
            <p:ph type="pic" sz="quarter" idx="13"/>
          </p:nvPr>
        </p:nvSpPr>
        <p:spPr>
          <a:xfrm>
            <a:off x="1404730" y="1020420"/>
            <a:ext cx="4187688" cy="4861298"/>
          </a:xfrm>
          <a:custGeom>
            <a:avLst/>
            <a:gdLst>
              <a:gd name="connsiteX0" fmla="*/ 0 w 4187688"/>
              <a:gd name="connsiteY0" fmla="*/ 0 h 4861298"/>
              <a:gd name="connsiteX1" fmla="*/ 4187688 w 4187688"/>
              <a:gd name="connsiteY1" fmla="*/ 0 h 4861298"/>
              <a:gd name="connsiteX2" fmla="*/ 4187688 w 4187688"/>
              <a:gd name="connsiteY2" fmla="*/ 4242249 h 4861298"/>
              <a:gd name="connsiteX3" fmla="*/ 0 w 4187688"/>
              <a:gd name="connsiteY3" fmla="*/ 4861298 h 4861298"/>
            </a:gdLst>
            <a:ahLst/>
            <a:cxnLst>
              <a:cxn ang="0">
                <a:pos x="connsiteX0" y="connsiteY0"/>
              </a:cxn>
              <a:cxn ang="0">
                <a:pos x="connsiteX1" y="connsiteY1"/>
              </a:cxn>
              <a:cxn ang="0">
                <a:pos x="connsiteX2" y="connsiteY2"/>
              </a:cxn>
              <a:cxn ang="0">
                <a:pos x="connsiteX3" y="connsiteY3"/>
              </a:cxn>
            </a:cxnLst>
            <a:rect l="l" t="t" r="r" b="b"/>
            <a:pathLst>
              <a:path w="4187688" h="4861298">
                <a:moveTo>
                  <a:pt x="0" y="0"/>
                </a:moveTo>
                <a:lnTo>
                  <a:pt x="4187688" y="0"/>
                </a:lnTo>
                <a:lnTo>
                  <a:pt x="4187688" y="4242249"/>
                </a:lnTo>
                <a:lnTo>
                  <a:pt x="0" y="4861298"/>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58488CBE-095F-BC1D-0B6D-FA55E6F30FED}"/>
              </a:ext>
            </a:extLst>
          </p:cNvPr>
          <p:cNvSpPr>
            <a:spLocks noGrp="1"/>
          </p:cNvSpPr>
          <p:nvPr>
            <p:ph type="dt" sz="half" idx="10"/>
          </p:nvPr>
        </p:nvSpPr>
        <p:spPr/>
        <p:txBody>
          <a:bodyPr/>
          <a:lstStyle/>
          <a:p>
            <a:fld id="{AE4737B1-F250-BB44-A787-B38E086CCEE1}" type="datetimeFigureOut">
              <a:rPr lang="en-US" smtClean="0"/>
              <a:t>3/20/2025</a:t>
            </a:fld>
            <a:endParaRPr lang="en-US"/>
          </a:p>
        </p:txBody>
      </p:sp>
      <p:sp>
        <p:nvSpPr>
          <p:cNvPr id="4" name="Footer Placeholder 3">
            <a:extLst>
              <a:ext uri="{FF2B5EF4-FFF2-40B4-BE49-F238E27FC236}">
                <a16:creationId xmlns:a16="http://schemas.microsoft.com/office/drawing/2014/main" id="{89257C72-5E4D-2DC3-6110-300229A41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71100E-919E-C419-6180-B8F97515BD38}"/>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6" name="Marcador de contenido 5">
            <a:extLst>
              <a:ext uri="{FF2B5EF4-FFF2-40B4-BE49-F238E27FC236}">
                <a16:creationId xmlns:a16="http://schemas.microsoft.com/office/drawing/2014/main" id="{31B4F382-9580-E0F9-770D-2AC9BF52EA7B}"/>
              </a:ext>
            </a:extLst>
          </p:cNvPr>
          <p:cNvSpPr>
            <a:spLocks noGrp="1"/>
          </p:cNvSpPr>
          <p:nvPr>
            <p:ph sz="quarter" idx="14"/>
          </p:nvPr>
        </p:nvSpPr>
        <p:spPr>
          <a:xfrm>
            <a:off x="6096000" y="1020763"/>
            <a:ext cx="4913313" cy="443865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4517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E82B5-AB74-1298-36A2-F8796C0512B3}"/>
              </a:ext>
            </a:extLst>
          </p:cNvPr>
          <p:cNvSpPr/>
          <p:nvPr userDrawn="1"/>
        </p:nvSpPr>
        <p:spPr>
          <a:xfrm>
            <a:off x="0" y="-307818"/>
            <a:ext cx="12192000" cy="71641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aphic 19">
            <a:extLst>
              <a:ext uri="{FF2B5EF4-FFF2-40B4-BE49-F238E27FC236}">
                <a16:creationId xmlns:a16="http://schemas.microsoft.com/office/drawing/2014/main" id="{FCB27069-B8A5-8142-B1DA-068C15A2373E}"/>
              </a:ext>
            </a:extLst>
          </p:cNvPr>
          <p:cNvGrpSpPr/>
          <p:nvPr userDrawn="1"/>
        </p:nvGrpSpPr>
        <p:grpSpPr>
          <a:xfrm>
            <a:off x="5019057" y="-317439"/>
            <a:ext cx="3134343" cy="7175439"/>
            <a:chOff x="4633072" y="0"/>
            <a:chExt cx="2925411" cy="6856351"/>
          </a:xfrm>
          <a:solidFill>
            <a:schemeClr val="accent1"/>
          </a:solidFill>
        </p:grpSpPr>
        <p:sp>
          <p:nvSpPr>
            <p:cNvPr id="22" name="Freeform 21">
              <a:extLst>
                <a:ext uri="{FF2B5EF4-FFF2-40B4-BE49-F238E27FC236}">
                  <a16:creationId xmlns:a16="http://schemas.microsoft.com/office/drawing/2014/main" id="{5E3C7E65-8A90-4F3C-B651-6C348346EA2E}"/>
                </a:ext>
              </a:extLst>
            </p:cNvPr>
            <p:cNvSpPr/>
            <p:nvPr/>
          </p:nvSpPr>
          <p:spPr>
            <a:xfrm>
              <a:off x="5443318" y="0"/>
              <a:ext cx="2115165" cy="1768248"/>
            </a:xfrm>
            <a:custGeom>
              <a:avLst/>
              <a:gdLst>
                <a:gd name="connsiteX0" fmla="*/ 2115165 w 2115165"/>
                <a:gd name="connsiteY0" fmla="*/ 1768249 h 1768248"/>
                <a:gd name="connsiteX1" fmla="*/ 761989 w 2115165"/>
                <a:gd name="connsiteY1" fmla="*/ 1768249 h 1768248"/>
                <a:gd name="connsiteX2" fmla="*/ 0 w 2115165"/>
                <a:gd name="connsiteY2" fmla="*/ 0 h 1768248"/>
                <a:gd name="connsiteX3" fmla="*/ 1353176 w 2115165"/>
                <a:gd name="connsiteY3" fmla="*/ 0 h 1768248"/>
                <a:gd name="connsiteX4" fmla="*/ 2115165 w 2115165"/>
                <a:gd name="connsiteY4" fmla="*/ 1768249 h 1768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65" h="1768248">
                  <a:moveTo>
                    <a:pt x="2115165" y="1768249"/>
                  </a:moveTo>
                  <a:lnTo>
                    <a:pt x="761989" y="1768249"/>
                  </a:lnTo>
                  <a:lnTo>
                    <a:pt x="0" y="0"/>
                  </a:lnTo>
                  <a:lnTo>
                    <a:pt x="1353176" y="0"/>
                  </a:lnTo>
                  <a:lnTo>
                    <a:pt x="2115165" y="1768249"/>
                  </a:lnTo>
                  <a:close/>
                </a:path>
              </a:pathLst>
            </a:custGeom>
            <a:grpFill/>
            <a:ln w="632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AB543FE-0985-F631-E3D0-74DC24C009FD}"/>
                </a:ext>
              </a:extLst>
            </p:cNvPr>
            <p:cNvSpPr/>
            <p:nvPr/>
          </p:nvSpPr>
          <p:spPr>
            <a:xfrm>
              <a:off x="4633072" y="5842990"/>
              <a:ext cx="1430502" cy="1013361"/>
            </a:xfrm>
            <a:custGeom>
              <a:avLst/>
              <a:gdLst>
                <a:gd name="connsiteX0" fmla="*/ 1430503 w 1430502"/>
                <a:gd name="connsiteY0" fmla="*/ 0 h 1013361"/>
                <a:gd name="connsiteX1" fmla="*/ 436662 w 1430502"/>
                <a:gd name="connsiteY1" fmla="*/ 0 h 1013361"/>
                <a:gd name="connsiteX2" fmla="*/ 0 w 1430502"/>
                <a:gd name="connsiteY2" fmla="*/ 1013361 h 1013361"/>
                <a:gd name="connsiteX3" fmla="*/ 993841 w 1430502"/>
                <a:gd name="connsiteY3" fmla="*/ 1013361 h 1013361"/>
                <a:gd name="connsiteX4" fmla="*/ 1430503 w 1430502"/>
                <a:gd name="connsiteY4" fmla="*/ 0 h 101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502" h="1013361">
                  <a:moveTo>
                    <a:pt x="1430503" y="0"/>
                  </a:moveTo>
                  <a:lnTo>
                    <a:pt x="436662" y="0"/>
                  </a:lnTo>
                  <a:lnTo>
                    <a:pt x="0" y="1013361"/>
                  </a:lnTo>
                  <a:lnTo>
                    <a:pt x="993841" y="1013361"/>
                  </a:lnTo>
                  <a:lnTo>
                    <a:pt x="1430503" y="0"/>
                  </a:lnTo>
                  <a:close/>
                </a:path>
              </a:pathLst>
            </a:custGeom>
            <a:grpFill/>
            <a:ln w="6329"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1F76DFCF-F47F-856D-5D2C-CA17BA9E1BF0}"/>
              </a:ext>
            </a:extLst>
          </p:cNvPr>
          <p:cNvSpPr>
            <a:spLocks noGrp="1"/>
          </p:cNvSpPr>
          <p:nvPr>
            <p:ph type="dt" sz="half" idx="10"/>
          </p:nvPr>
        </p:nvSpPr>
        <p:spPr/>
        <p:txBody>
          <a:bodyPr/>
          <a:lstStyle/>
          <a:p>
            <a:fld id="{AE4737B1-F250-BB44-A787-B38E086CCEE1}" type="datetimeFigureOut">
              <a:rPr lang="en-US" smtClean="0"/>
              <a:t>3/20/2025</a:t>
            </a:fld>
            <a:endParaRPr lang="en-US"/>
          </a:p>
        </p:txBody>
      </p:sp>
      <p:sp>
        <p:nvSpPr>
          <p:cNvPr id="4" name="Footer Placeholder 3">
            <a:extLst>
              <a:ext uri="{FF2B5EF4-FFF2-40B4-BE49-F238E27FC236}">
                <a16:creationId xmlns:a16="http://schemas.microsoft.com/office/drawing/2014/main" id="{8675D082-8DA5-E088-77C5-B80C7008BA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DD0EA-0AF3-6164-AA82-BA0C6FEFBC8E}"/>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9" name="Picture Placeholder 6">
            <a:extLst>
              <a:ext uri="{FF2B5EF4-FFF2-40B4-BE49-F238E27FC236}">
                <a16:creationId xmlns:a16="http://schemas.microsoft.com/office/drawing/2014/main" id="{6350708F-F0B4-1658-5AFE-16FD3EA99DB5}"/>
              </a:ext>
            </a:extLst>
          </p:cNvPr>
          <p:cNvSpPr>
            <a:spLocks noGrp="1"/>
          </p:cNvSpPr>
          <p:nvPr>
            <p:ph type="pic" sz="quarter" idx="14"/>
          </p:nvPr>
        </p:nvSpPr>
        <p:spPr>
          <a:xfrm>
            <a:off x="5856288" y="1533101"/>
            <a:ext cx="6335711" cy="4264377"/>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7" name="Título 6">
            <a:extLst>
              <a:ext uri="{FF2B5EF4-FFF2-40B4-BE49-F238E27FC236}">
                <a16:creationId xmlns:a16="http://schemas.microsoft.com/office/drawing/2014/main" id="{4CE94B21-8A46-E105-5B83-EEBDAC7B32E9}"/>
              </a:ext>
            </a:extLst>
          </p:cNvPr>
          <p:cNvSpPr>
            <a:spLocks noGrp="1"/>
          </p:cNvSpPr>
          <p:nvPr>
            <p:ph type="title"/>
          </p:nvPr>
        </p:nvSpPr>
        <p:spPr>
          <a:xfrm>
            <a:off x="534155" y="884124"/>
            <a:ext cx="5006566" cy="1325563"/>
          </a:xfrm>
          <a:prstGeom prst="rect">
            <a:avLst/>
          </a:prstGeom>
        </p:spPr>
        <p:txBody>
          <a:bodyPr/>
          <a:lstStyle>
            <a:lvl1pPr>
              <a:defRPr sz="3600">
                <a:solidFill>
                  <a:schemeClr val="bg1"/>
                </a:solidFill>
              </a:defRPr>
            </a:lvl1pPr>
          </a:lstStyle>
          <a:p>
            <a:r>
              <a:rPr lang="es-ES"/>
              <a:t>Haga clic para modificar el estilo de título del patrón</a:t>
            </a:r>
            <a:endParaRPr lang="es-CO"/>
          </a:p>
        </p:txBody>
      </p:sp>
      <p:sp>
        <p:nvSpPr>
          <p:cNvPr id="10" name="Marcador de texto 9">
            <a:extLst>
              <a:ext uri="{FF2B5EF4-FFF2-40B4-BE49-F238E27FC236}">
                <a16:creationId xmlns:a16="http://schemas.microsoft.com/office/drawing/2014/main" id="{06D74341-327B-4443-BB2C-D5406FE84926}"/>
              </a:ext>
            </a:extLst>
          </p:cNvPr>
          <p:cNvSpPr>
            <a:spLocks noGrp="1"/>
          </p:cNvSpPr>
          <p:nvPr>
            <p:ph type="body" sz="quarter" idx="15"/>
          </p:nvPr>
        </p:nvSpPr>
        <p:spPr>
          <a:xfrm>
            <a:off x="625476" y="2290763"/>
            <a:ext cx="4915246" cy="32051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65049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0FF0F9-040F-F82A-5272-7C41E31A934B}"/>
              </a:ext>
            </a:extLst>
          </p:cNvPr>
          <p:cNvSpPr/>
          <p:nvPr userDrawn="1"/>
        </p:nvSpPr>
        <p:spPr>
          <a:xfrm>
            <a:off x="0" y="-289711"/>
            <a:ext cx="12192000" cy="6089374"/>
          </a:xfrm>
          <a:custGeom>
            <a:avLst/>
            <a:gdLst>
              <a:gd name="connsiteX0" fmla="*/ 0 w 12192000"/>
              <a:gd name="connsiteY0" fmla="*/ 0 h 4724400"/>
              <a:gd name="connsiteX1" fmla="*/ 12192000 w 12192000"/>
              <a:gd name="connsiteY1" fmla="*/ 0 h 4724400"/>
              <a:gd name="connsiteX2" fmla="*/ 12192000 w 12192000"/>
              <a:gd name="connsiteY2" fmla="*/ 4724400 h 4724400"/>
              <a:gd name="connsiteX3" fmla="*/ 0 w 12192000"/>
              <a:gd name="connsiteY3" fmla="*/ 4724400 h 4724400"/>
              <a:gd name="connsiteX4" fmla="*/ 0 w 12192000"/>
              <a:gd name="connsiteY4" fmla="*/ 0 h 4724400"/>
              <a:gd name="connsiteX0" fmla="*/ 0 w 12192000"/>
              <a:gd name="connsiteY0" fmla="*/ 0 h 6089374"/>
              <a:gd name="connsiteX1" fmla="*/ 12192000 w 12192000"/>
              <a:gd name="connsiteY1" fmla="*/ 0 h 6089374"/>
              <a:gd name="connsiteX2" fmla="*/ 12192000 w 12192000"/>
              <a:gd name="connsiteY2" fmla="*/ 4724400 h 6089374"/>
              <a:gd name="connsiteX3" fmla="*/ 0 w 12192000"/>
              <a:gd name="connsiteY3" fmla="*/ 6089374 h 6089374"/>
              <a:gd name="connsiteX4" fmla="*/ 0 w 12192000"/>
              <a:gd name="connsiteY4" fmla="*/ 0 h 6089374"/>
              <a:gd name="connsiteX0" fmla="*/ 0 w 12192000"/>
              <a:gd name="connsiteY0" fmla="*/ 0 h 6089374"/>
              <a:gd name="connsiteX1" fmla="*/ 12192000 w 12192000"/>
              <a:gd name="connsiteY1" fmla="*/ 0 h 6089374"/>
              <a:gd name="connsiteX2" fmla="*/ 12192000 w 12192000"/>
              <a:gd name="connsiteY2" fmla="*/ 4287078 h 6089374"/>
              <a:gd name="connsiteX3" fmla="*/ 0 w 12192000"/>
              <a:gd name="connsiteY3" fmla="*/ 6089374 h 6089374"/>
              <a:gd name="connsiteX4" fmla="*/ 0 w 12192000"/>
              <a:gd name="connsiteY4" fmla="*/ 0 h 608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9374">
                <a:moveTo>
                  <a:pt x="0" y="0"/>
                </a:moveTo>
                <a:lnTo>
                  <a:pt x="12192000" y="0"/>
                </a:lnTo>
                <a:lnTo>
                  <a:pt x="12192000" y="4287078"/>
                </a:lnTo>
                <a:lnTo>
                  <a:pt x="0" y="608937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1E144A32-BCEF-3E52-956D-D7D0DEEAEE2F}"/>
              </a:ext>
            </a:extLst>
          </p:cNvPr>
          <p:cNvSpPr>
            <a:spLocks noGrp="1"/>
          </p:cNvSpPr>
          <p:nvPr>
            <p:ph type="pic" sz="quarter" idx="13"/>
          </p:nvPr>
        </p:nvSpPr>
        <p:spPr>
          <a:xfrm>
            <a:off x="1069495" y="1170052"/>
            <a:ext cx="4008670" cy="4517896"/>
          </a:xfrm>
          <a:custGeom>
            <a:avLst/>
            <a:gdLst>
              <a:gd name="connsiteX0" fmla="*/ 633916 w 4008670"/>
              <a:gd name="connsiteY0" fmla="*/ 0 h 4517896"/>
              <a:gd name="connsiteX1" fmla="*/ 4008670 w 4008670"/>
              <a:gd name="connsiteY1" fmla="*/ 0 h 4517896"/>
              <a:gd name="connsiteX2" fmla="*/ 4008670 w 4008670"/>
              <a:gd name="connsiteY2" fmla="*/ 4517896 h 4517896"/>
              <a:gd name="connsiteX3" fmla="*/ 0 w 4008670"/>
              <a:gd name="connsiteY3" fmla="*/ 4517896 h 4517896"/>
              <a:gd name="connsiteX4" fmla="*/ 0 w 4008670"/>
              <a:gd name="connsiteY4" fmla="*/ 633370 h 4517896"/>
              <a:gd name="connsiteX5" fmla="*/ 633916 w 4008670"/>
              <a:gd name="connsiteY5" fmla="*/ 633370 h 451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670" h="4517896">
                <a:moveTo>
                  <a:pt x="633916" y="0"/>
                </a:moveTo>
                <a:lnTo>
                  <a:pt x="4008670" y="0"/>
                </a:lnTo>
                <a:lnTo>
                  <a:pt x="4008670" y="4517896"/>
                </a:lnTo>
                <a:lnTo>
                  <a:pt x="0" y="4517896"/>
                </a:lnTo>
                <a:lnTo>
                  <a:pt x="0" y="633370"/>
                </a:lnTo>
                <a:lnTo>
                  <a:pt x="633916" y="633370"/>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6" name="Título 5">
            <a:extLst>
              <a:ext uri="{FF2B5EF4-FFF2-40B4-BE49-F238E27FC236}">
                <a16:creationId xmlns:a16="http://schemas.microsoft.com/office/drawing/2014/main" id="{55281729-CB7F-2B32-D2D7-5FB2392C0F10}"/>
              </a:ext>
            </a:extLst>
          </p:cNvPr>
          <p:cNvSpPr>
            <a:spLocks noGrp="1"/>
          </p:cNvSpPr>
          <p:nvPr>
            <p:ph type="title"/>
          </p:nvPr>
        </p:nvSpPr>
        <p:spPr>
          <a:xfrm>
            <a:off x="6096000" y="1170052"/>
            <a:ext cx="52578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21288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7.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Google Shape;138;p18">
            <a:extLst>
              <a:ext uri="{FF2B5EF4-FFF2-40B4-BE49-F238E27FC236}">
                <a16:creationId xmlns:a16="http://schemas.microsoft.com/office/drawing/2014/main" id="{49D4B73B-BB1E-6C47-7C47-82DA76D73832}"/>
              </a:ext>
            </a:extLst>
          </p:cNvPr>
          <p:cNvPicPr preferRelativeResize="0"/>
          <p:nvPr userDrawn="1"/>
        </p:nvPicPr>
        <p:blipFill>
          <a:blip r:embed="rId19">
            <a:alphaModFix/>
          </a:blip>
          <a:stretch>
            <a:fillRect/>
          </a:stretch>
        </p:blipFill>
        <p:spPr>
          <a:xfrm>
            <a:off x="0" y="-281759"/>
            <a:ext cx="12192000" cy="7139759"/>
          </a:xfrm>
          <a:prstGeom prst="rect">
            <a:avLst/>
          </a:prstGeom>
          <a:noFill/>
          <a:ln>
            <a:noFill/>
          </a:ln>
        </p:spPr>
      </p:pic>
      <p:sp>
        <p:nvSpPr>
          <p:cNvPr id="11" name="Freeform 10">
            <a:extLst>
              <a:ext uri="{FF2B5EF4-FFF2-40B4-BE49-F238E27FC236}">
                <a16:creationId xmlns:a16="http://schemas.microsoft.com/office/drawing/2014/main" id="{D747B86F-740A-FA1B-71D5-331CA188905E}"/>
              </a:ext>
            </a:extLst>
          </p:cNvPr>
          <p:cNvSpPr/>
          <p:nvPr userDrawn="1"/>
        </p:nvSpPr>
        <p:spPr>
          <a:xfrm>
            <a:off x="11270026" y="615016"/>
            <a:ext cx="363282" cy="361542"/>
          </a:xfrm>
          <a:custGeom>
            <a:avLst/>
            <a:gdLst>
              <a:gd name="connsiteX0" fmla="*/ 221192 w 442385"/>
              <a:gd name="connsiteY0" fmla="*/ 0 h 440268"/>
              <a:gd name="connsiteX1" fmla="*/ 222251 w 442385"/>
              <a:gd name="connsiteY1" fmla="*/ 0 h 440268"/>
              <a:gd name="connsiteX2" fmla="*/ 442384 w 442385"/>
              <a:gd name="connsiteY2" fmla="*/ 0 h 440268"/>
              <a:gd name="connsiteX3" fmla="*/ 442384 w 442385"/>
              <a:gd name="connsiteY3" fmla="*/ 220124 h 440268"/>
              <a:gd name="connsiteX4" fmla="*/ 442385 w 442385"/>
              <a:gd name="connsiteY4" fmla="*/ 220134 h 440268"/>
              <a:gd name="connsiteX5" fmla="*/ 442384 w 442385"/>
              <a:gd name="connsiteY5" fmla="*/ 220134 h 440268"/>
              <a:gd name="connsiteX6" fmla="*/ 442384 w 442385"/>
              <a:gd name="connsiteY6" fmla="*/ 440267 h 440268"/>
              <a:gd name="connsiteX7" fmla="*/ 222260 w 442385"/>
              <a:gd name="connsiteY7" fmla="*/ 440267 h 440268"/>
              <a:gd name="connsiteX8" fmla="*/ 222250 w 442385"/>
              <a:gd name="connsiteY8" fmla="*/ 440268 h 440268"/>
              <a:gd name="connsiteX9" fmla="*/ 222251 w 442385"/>
              <a:gd name="connsiteY9" fmla="*/ 440267 h 440268"/>
              <a:gd name="connsiteX10" fmla="*/ 221192 w 442385"/>
              <a:gd name="connsiteY10" fmla="*/ 440267 h 440268"/>
              <a:gd name="connsiteX11" fmla="*/ 0 w 442385"/>
              <a:gd name="connsiteY11" fmla="*/ 440267 h 440268"/>
              <a:gd name="connsiteX12" fmla="*/ 0 w 442385"/>
              <a:gd name="connsiteY12" fmla="*/ 221544 h 440268"/>
              <a:gd name="connsiteX13" fmla="*/ 2259 w 442385"/>
              <a:gd name="connsiteY13" fmla="*/ 221544 h 440268"/>
              <a:gd name="connsiteX14" fmla="*/ 2117 w 442385"/>
              <a:gd name="connsiteY14" fmla="*/ 220133 h 440268"/>
              <a:gd name="connsiteX15" fmla="*/ 6590 w 442385"/>
              <a:gd name="connsiteY15" fmla="*/ 175769 h 440268"/>
              <a:gd name="connsiteX16" fmla="*/ 146562 w 442385"/>
              <a:gd name="connsiteY16" fmla="*/ 13358 h 440268"/>
              <a:gd name="connsiteX17" fmla="*/ 221192 w 442385"/>
              <a:gd name="connsiteY17" fmla="*/ 187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385" h="440268">
                <a:moveTo>
                  <a:pt x="221192" y="0"/>
                </a:moveTo>
                <a:lnTo>
                  <a:pt x="222251" y="0"/>
                </a:lnTo>
                <a:lnTo>
                  <a:pt x="442384" y="0"/>
                </a:lnTo>
                <a:lnTo>
                  <a:pt x="442384" y="220124"/>
                </a:lnTo>
                <a:lnTo>
                  <a:pt x="442385" y="220134"/>
                </a:lnTo>
                <a:lnTo>
                  <a:pt x="442384" y="220134"/>
                </a:lnTo>
                <a:lnTo>
                  <a:pt x="442384" y="440267"/>
                </a:lnTo>
                <a:lnTo>
                  <a:pt x="222260" y="440267"/>
                </a:lnTo>
                <a:lnTo>
                  <a:pt x="222250" y="440268"/>
                </a:lnTo>
                <a:lnTo>
                  <a:pt x="222251" y="440267"/>
                </a:lnTo>
                <a:lnTo>
                  <a:pt x="221192" y="440267"/>
                </a:lnTo>
                <a:lnTo>
                  <a:pt x="0" y="440267"/>
                </a:lnTo>
                <a:lnTo>
                  <a:pt x="0" y="221544"/>
                </a:lnTo>
                <a:lnTo>
                  <a:pt x="2259" y="221544"/>
                </a:lnTo>
                <a:lnTo>
                  <a:pt x="2117" y="220133"/>
                </a:lnTo>
                <a:lnTo>
                  <a:pt x="6590" y="175769"/>
                </a:lnTo>
                <a:cubicBezTo>
                  <a:pt x="21985" y="100536"/>
                  <a:pt x="75758" y="39282"/>
                  <a:pt x="146562" y="13358"/>
                </a:cubicBezTo>
                <a:lnTo>
                  <a:pt x="221192" y="18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a:p>
        </p:txBody>
      </p:sp>
      <p:sp>
        <p:nvSpPr>
          <p:cNvPr id="4" name="Date Placeholder 3">
            <a:extLst>
              <a:ext uri="{FF2B5EF4-FFF2-40B4-BE49-F238E27FC236}">
                <a16:creationId xmlns:a16="http://schemas.microsoft.com/office/drawing/2014/main" id="{42893DF9-86FC-46E2-465A-BF00D5B14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737B1-F250-BB44-A787-B38E086CCEE1}" type="datetimeFigureOut">
              <a:rPr lang="en-US" smtClean="0"/>
              <a:t>3/20/2025</a:t>
            </a:fld>
            <a:endParaRPr lang="en-US"/>
          </a:p>
        </p:txBody>
      </p:sp>
      <p:sp>
        <p:nvSpPr>
          <p:cNvPr id="5" name="Footer Placeholder 4">
            <a:extLst>
              <a:ext uri="{FF2B5EF4-FFF2-40B4-BE49-F238E27FC236}">
                <a16:creationId xmlns:a16="http://schemas.microsoft.com/office/drawing/2014/main" id="{ECCC9AE6-CA5C-6C8C-7912-B5ADD2D07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F90DF1-70A6-E1C4-8C88-2622C80A6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DCBD3-5874-3B44-A01E-6B695B606E1D}" type="slidenum">
              <a:rPr lang="en-US" smtClean="0"/>
              <a:t>‹Nº›</a:t>
            </a:fld>
            <a:endParaRPr lang="en-US"/>
          </a:p>
        </p:txBody>
      </p:sp>
      <p:sp>
        <p:nvSpPr>
          <p:cNvPr id="8" name="Slide Number Placeholder 5">
            <a:extLst>
              <a:ext uri="{FF2B5EF4-FFF2-40B4-BE49-F238E27FC236}">
                <a16:creationId xmlns:a16="http://schemas.microsoft.com/office/drawing/2014/main" id="{37FC2119-906C-A4AC-EA61-59D567E827EE}"/>
              </a:ext>
            </a:extLst>
          </p:cNvPr>
          <p:cNvSpPr txBox="1">
            <a:spLocks/>
          </p:cNvSpPr>
          <p:nvPr userDrawn="1"/>
        </p:nvSpPr>
        <p:spPr>
          <a:xfrm flipH="1">
            <a:off x="11270028" y="615071"/>
            <a:ext cx="3796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solidFill>
                <a:schemeClr val="tx2"/>
              </a:solidFill>
            </a:endParaRPr>
          </a:p>
        </p:txBody>
      </p:sp>
      <p:cxnSp>
        <p:nvCxnSpPr>
          <p:cNvPr id="13" name="Straight Connector 12">
            <a:extLst>
              <a:ext uri="{FF2B5EF4-FFF2-40B4-BE49-F238E27FC236}">
                <a16:creationId xmlns:a16="http://schemas.microsoft.com/office/drawing/2014/main" id="{3D7EAD67-0D4B-24C7-6339-87F4C4F4B284}"/>
              </a:ext>
            </a:extLst>
          </p:cNvPr>
          <p:cNvCxnSpPr>
            <a:cxnSpLocks/>
          </p:cNvCxnSpPr>
          <p:nvPr userDrawn="1"/>
        </p:nvCxnSpPr>
        <p:spPr>
          <a:xfrm>
            <a:off x="11460125" y="1246909"/>
            <a:ext cx="0" cy="5022086"/>
          </a:xfrm>
          <a:prstGeom prst="line">
            <a:avLst/>
          </a:prstGeom>
          <a:ln w="19050">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pic>
        <p:nvPicPr>
          <p:cNvPr id="9" name="Gráfico 8">
            <a:extLst>
              <a:ext uri="{FF2B5EF4-FFF2-40B4-BE49-F238E27FC236}">
                <a16:creationId xmlns:a16="http://schemas.microsoft.com/office/drawing/2014/main" id="{8F092DE6-6792-C3AB-EC0C-E6E0740ECFA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848675" y="6355441"/>
            <a:ext cx="1760229" cy="366088"/>
          </a:xfrm>
          <a:prstGeom prst="rect">
            <a:avLst/>
          </a:prstGeom>
        </p:spPr>
      </p:pic>
    </p:spTree>
    <p:extLst>
      <p:ext uri="{BB962C8B-B14F-4D97-AF65-F5344CB8AC3E}">
        <p14:creationId xmlns:p14="http://schemas.microsoft.com/office/powerpoint/2010/main" val="120737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61" r:id="rId8"/>
    <p:sldLayoutId id="2147483665" r:id="rId9"/>
    <p:sldLayoutId id="2147483668" r:id="rId10"/>
    <p:sldLayoutId id="2147483669" r:id="rId11"/>
    <p:sldLayoutId id="2147483671" r:id="rId12"/>
    <p:sldLayoutId id="2147483675" r:id="rId13"/>
    <p:sldLayoutId id="2147483677" r:id="rId14"/>
    <p:sldLayoutId id="2147483678"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EBD3D57-A655-4D4D-937B-EB890E56C0DE}"/>
              </a:ext>
            </a:extLst>
          </p:cNvPr>
          <p:cNvSpPr>
            <a:spLocks noGrp="1"/>
          </p:cNvSpPr>
          <p:nvPr>
            <p:ph type="title"/>
          </p:nvPr>
        </p:nvSpPr>
        <p:spPr>
          <a:xfrm>
            <a:off x="876863" y="-1456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0A7254B-70AE-AD4F-B674-48C40ADDA343}"/>
              </a:ext>
            </a:extLst>
          </p:cNvPr>
          <p:cNvSpPr>
            <a:spLocks noGrp="1"/>
          </p:cNvSpPr>
          <p:nvPr>
            <p:ph type="body" idx="1"/>
          </p:nvPr>
        </p:nvSpPr>
        <p:spPr>
          <a:xfrm>
            <a:off x="790255" y="1532729"/>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A6055E6-7877-244E-A06E-6CA5FCF32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72DE7-25D7-46DD-8624-485F3EB1D3BE}" type="datetimeFigureOut">
              <a:rPr lang="es-CO" smtClean="0"/>
              <a:pPr/>
              <a:t>20/03/2025</a:t>
            </a:fld>
            <a:endParaRPr lang="es-CO"/>
          </a:p>
        </p:txBody>
      </p:sp>
      <p:sp>
        <p:nvSpPr>
          <p:cNvPr id="5" name="Marcador de pie de página 4">
            <a:extLst>
              <a:ext uri="{FF2B5EF4-FFF2-40B4-BE49-F238E27FC236}">
                <a16:creationId xmlns:a16="http://schemas.microsoft.com/office/drawing/2014/main" id="{13608856-E72B-4A40-8FC3-69F12047B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0A071D4-5311-B340-8272-46CB5B234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AC14E-39C9-4E53-B6AF-17346C49513F}" type="slidenum">
              <a:rPr lang="es-CO" smtClean="0"/>
              <a:t>‹Nº›</a:t>
            </a:fld>
            <a:endParaRPr lang="es-CO"/>
          </a:p>
        </p:txBody>
      </p:sp>
      <p:pic>
        <p:nvPicPr>
          <p:cNvPr id="8" name="Gráfico 7">
            <a:extLst>
              <a:ext uri="{FF2B5EF4-FFF2-40B4-BE49-F238E27FC236}">
                <a16:creationId xmlns:a16="http://schemas.microsoft.com/office/drawing/2014/main" id="{15672CD4-1B2B-B24F-9B31-720F1C73CF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4120" y="6121916"/>
            <a:ext cx="2443217" cy="520611"/>
          </a:xfrm>
          <a:prstGeom prst="rect">
            <a:avLst/>
          </a:prstGeom>
        </p:spPr>
      </p:pic>
      <p:grpSp>
        <p:nvGrpSpPr>
          <p:cNvPr id="12" name="Grupo 11">
            <a:extLst>
              <a:ext uri="{FF2B5EF4-FFF2-40B4-BE49-F238E27FC236}">
                <a16:creationId xmlns:a16="http://schemas.microsoft.com/office/drawing/2014/main" id="{6CD0005D-1EA0-3846-84B0-85CE623DB2C4}"/>
              </a:ext>
            </a:extLst>
          </p:cNvPr>
          <p:cNvGrpSpPr/>
          <p:nvPr/>
        </p:nvGrpSpPr>
        <p:grpSpPr>
          <a:xfrm>
            <a:off x="2935741" y="6539893"/>
            <a:ext cx="6320518" cy="102634"/>
            <a:chOff x="-13467" y="6486524"/>
            <a:chExt cx="9166992" cy="371475"/>
          </a:xfrm>
        </p:grpSpPr>
        <p:sp>
          <p:nvSpPr>
            <p:cNvPr id="13" name="Forma libre: forma 7">
              <a:extLst>
                <a:ext uri="{FF2B5EF4-FFF2-40B4-BE49-F238E27FC236}">
                  <a16:creationId xmlns:a16="http://schemas.microsoft.com/office/drawing/2014/main" id="{88807DAB-C3B6-B64B-B085-DB4D0B89C196}"/>
                </a:ext>
              </a:extLst>
            </p:cNvPr>
            <p:cNvSpPr/>
            <p:nvPr/>
          </p:nvSpPr>
          <p:spPr>
            <a:xfrm>
              <a:off x="-13467" y="6486524"/>
              <a:ext cx="5953124" cy="371475"/>
            </a:xfrm>
            <a:custGeom>
              <a:avLst/>
              <a:gdLst>
                <a:gd name="connsiteX0" fmla="*/ 0 w 803716"/>
                <a:gd name="connsiteY0" fmla="*/ 0 h 811434"/>
                <a:gd name="connsiteX1" fmla="*/ 803716 w 803716"/>
                <a:gd name="connsiteY1" fmla="*/ 0 h 811434"/>
                <a:gd name="connsiteX2" fmla="*/ 803716 w 803716"/>
                <a:gd name="connsiteY2" fmla="*/ 811435 h 811434"/>
                <a:gd name="connsiteX3" fmla="*/ 0 w 803716"/>
                <a:gd name="connsiteY3" fmla="*/ 811435 h 811434"/>
              </a:gdLst>
              <a:ahLst/>
              <a:cxnLst>
                <a:cxn ang="0">
                  <a:pos x="connsiteX0" y="connsiteY0"/>
                </a:cxn>
                <a:cxn ang="0">
                  <a:pos x="connsiteX1" y="connsiteY1"/>
                </a:cxn>
                <a:cxn ang="0">
                  <a:pos x="connsiteX2" y="connsiteY2"/>
                </a:cxn>
                <a:cxn ang="0">
                  <a:pos x="connsiteX3" y="connsiteY3"/>
                </a:cxn>
              </a:cxnLst>
              <a:rect l="l" t="t" r="r" b="b"/>
              <a:pathLst>
                <a:path w="803716" h="811434">
                  <a:moveTo>
                    <a:pt x="0" y="0"/>
                  </a:moveTo>
                  <a:lnTo>
                    <a:pt x="803716" y="0"/>
                  </a:lnTo>
                  <a:lnTo>
                    <a:pt x="803716" y="811435"/>
                  </a:lnTo>
                  <a:lnTo>
                    <a:pt x="0" y="811435"/>
                  </a:lnTo>
                  <a:close/>
                </a:path>
              </a:pathLst>
            </a:custGeom>
            <a:solidFill>
              <a:srgbClr val="AA1C2E"/>
            </a:solidFill>
            <a:ln w="5251" cap="flat">
              <a:noFill/>
              <a:prstDash val="solid"/>
              <a:miter/>
            </a:ln>
          </p:spPr>
          <p:txBody>
            <a:bodyPr rtlCol="0" anchor="ctr"/>
            <a:lstStyle/>
            <a:p>
              <a:endParaRPr lang="es-CO"/>
            </a:p>
          </p:txBody>
        </p:sp>
        <p:sp>
          <p:nvSpPr>
            <p:cNvPr id="14" name="Forma libre: forma 8">
              <a:extLst>
                <a:ext uri="{FF2B5EF4-FFF2-40B4-BE49-F238E27FC236}">
                  <a16:creationId xmlns:a16="http://schemas.microsoft.com/office/drawing/2014/main" id="{87632090-CB47-1B45-BDEB-7DB6916612EC}"/>
                </a:ext>
              </a:extLst>
            </p:cNvPr>
            <p:cNvSpPr/>
            <p:nvPr/>
          </p:nvSpPr>
          <p:spPr>
            <a:xfrm>
              <a:off x="790255" y="6486524"/>
              <a:ext cx="5950791" cy="371475"/>
            </a:xfrm>
            <a:custGeom>
              <a:avLst/>
              <a:gdLst>
                <a:gd name="connsiteX0" fmla="*/ 0 w 803401"/>
                <a:gd name="connsiteY0" fmla="*/ 0 h 811434"/>
                <a:gd name="connsiteX1" fmla="*/ 803401 w 803401"/>
                <a:gd name="connsiteY1" fmla="*/ 0 h 811434"/>
                <a:gd name="connsiteX2" fmla="*/ 803401 w 803401"/>
                <a:gd name="connsiteY2" fmla="*/ 811435 h 811434"/>
                <a:gd name="connsiteX3" fmla="*/ 0 w 803401"/>
                <a:gd name="connsiteY3" fmla="*/ 811435 h 811434"/>
              </a:gdLst>
              <a:ahLst/>
              <a:cxnLst>
                <a:cxn ang="0">
                  <a:pos x="connsiteX0" y="connsiteY0"/>
                </a:cxn>
                <a:cxn ang="0">
                  <a:pos x="connsiteX1" y="connsiteY1"/>
                </a:cxn>
                <a:cxn ang="0">
                  <a:pos x="connsiteX2" y="connsiteY2"/>
                </a:cxn>
                <a:cxn ang="0">
                  <a:pos x="connsiteX3" y="connsiteY3"/>
                </a:cxn>
              </a:cxnLst>
              <a:rect l="l" t="t" r="r" b="b"/>
              <a:pathLst>
                <a:path w="803401" h="811434">
                  <a:moveTo>
                    <a:pt x="0" y="0"/>
                  </a:moveTo>
                  <a:lnTo>
                    <a:pt x="803401" y="0"/>
                  </a:lnTo>
                  <a:lnTo>
                    <a:pt x="803401" y="811435"/>
                  </a:lnTo>
                  <a:lnTo>
                    <a:pt x="0" y="811435"/>
                  </a:lnTo>
                  <a:close/>
                </a:path>
              </a:pathLst>
            </a:custGeom>
            <a:solidFill>
              <a:srgbClr val="CA1E25"/>
            </a:solidFill>
            <a:ln w="5251" cap="flat">
              <a:noFill/>
              <a:prstDash val="solid"/>
              <a:miter/>
            </a:ln>
          </p:spPr>
          <p:txBody>
            <a:bodyPr rtlCol="0" anchor="ctr"/>
            <a:lstStyle/>
            <a:p>
              <a:endParaRPr lang="es-CO"/>
            </a:p>
          </p:txBody>
        </p:sp>
        <p:sp>
          <p:nvSpPr>
            <p:cNvPr id="15" name="Forma libre: forma 9">
              <a:extLst>
                <a:ext uri="{FF2B5EF4-FFF2-40B4-BE49-F238E27FC236}">
                  <a16:creationId xmlns:a16="http://schemas.microsoft.com/office/drawing/2014/main" id="{8ACE9538-B32D-F14A-B161-1F0285CCA4B2}"/>
                </a:ext>
              </a:extLst>
            </p:cNvPr>
            <p:cNvSpPr/>
            <p:nvPr/>
          </p:nvSpPr>
          <p:spPr>
            <a:xfrm>
              <a:off x="1593656" y="6486524"/>
              <a:ext cx="5950791" cy="371475"/>
            </a:xfrm>
            <a:custGeom>
              <a:avLst/>
              <a:gdLst>
                <a:gd name="connsiteX0" fmla="*/ 0 w 803401"/>
                <a:gd name="connsiteY0" fmla="*/ 0 h 811434"/>
                <a:gd name="connsiteX1" fmla="*/ 803401 w 803401"/>
                <a:gd name="connsiteY1" fmla="*/ 0 h 811434"/>
                <a:gd name="connsiteX2" fmla="*/ 803401 w 803401"/>
                <a:gd name="connsiteY2" fmla="*/ 811435 h 811434"/>
                <a:gd name="connsiteX3" fmla="*/ 0 w 803401"/>
                <a:gd name="connsiteY3" fmla="*/ 811435 h 811434"/>
              </a:gdLst>
              <a:ahLst/>
              <a:cxnLst>
                <a:cxn ang="0">
                  <a:pos x="connsiteX0" y="connsiteY0"/>
                </a:cxn>
                <a:cxn ang="0">
                  <a:pos x="connsiteX1" y="connsiteY1"/>
                </a:cxn>
                <a:cxn ang="0">
                  <a:pos x="connsiteX2" y="connsiteY2"/>
                </a:cxn>
                <a:cxn ang="0">
                  <a:pos x="connsiteX3" y="connsiteY3"/>
                </a:cxn>
              </a:cxnLst>
              <a:rect l="l" t="t" r="r" b="b"/>
              <a:pathLst>
                <a:path w="803401" h="811434">
                  <a:moveTo>
                    <a:pt x="0" y="0"/>
                  </a:moveTo>
                  <a:lnTo>
                    <a:pt x="803401" y="0"/>
                  </a:lnTo>
                  <a:lnTo>
                    <a:pt x="803401" y="811435"/>
                  </a:lnTo>
                  <a:lnTo>
                    <a:pt x="0" y="811435"/>
                  </a:lnTo>
                  <a:close/>
                </a:path>
              </a:pathLst>
            </a:custGeom>
            <a:solidFill>
              <a:srgbClr val="EA422D"/>
            </a:solidFill>
            <a:ln w="5251" cap="flat">
              <a:noFill/>
              <a:prstDash val="solid"/>
              <a:miter/>
            </a:ln>
          </p:spPr>
          <p:txBody>
            <a:bodyPr rtlCol="0" anchor="ctr"/>
            <a:lstStyle/>
            <a:p>
              <a:endParaRPr lang="es-CO"/>
            </a:p>
          </p:txBody>
        </p:sp>
        <p:sp>
          <p:nvSpPr>
            <p:cNvPr id="16" name="Forma libre: forma 10">
              <a:extLst>
                <a:ext uri="{FF2B5EF4-FFF2-40B4-BE49-F238E27FC236}">
                  <a16:creationId xmlns:a16="http://schemas.microsoft.com/office/drawing/2014/main" id="{EE93A06F-6891-5B4E-9B32-6B91F51FE9A4}"/>
                </a:ext>
              </a:extLst>
            </p:cNvPr>
            <p:cNvSpPr/>
            <p:nvPr/>
          </p:nvSpPr>
          <p:spPr>
            <a:xfrm>
              <a:off x="2397005" y="6486524"/>
              <a:ext cx="5950791" cy="371475"/>
            </a:xfrm>
            <a:custGeom>
              <a:avLst/>
              <a:gdLst>
                <a:gd name="connsiteX0" fmla="*/ 0 w 803401"/>
                <a:gd name="connsiteY0" fmla="*/ 0 h 811434"/>
                <a:gd name="connsiteX1" fmla="*/ 803401 w 803401"/>
                <a:gd name="connsiteY1" fmla="*/ 0 h 811434"/>
                <a:gd name="connsiteX2" fmla="*/ 803401 w 803401"/>
                <a:gd name="connsiteY2" fmla="*/ 811435 h 811434"/>
                <a:gd name="connsiteX3" fmla="*/ 0 w 803401"/>
                <a:gd name="connsiteY3" fmla="*/ 811435 h 811434"/>
              </a:gdLst>
              <a:ahLst/>
              <a:cxnLst>
                <a:cxn ang="0">
                  <a:pos x="connsiteX0" y="connsiteY0"/>
                </a:cxn>
                <a:cxn ang="0">
                  <a:pos x="connsiteX1" y="connsiteY1"/>
                </a:cxn>
                <a:cxn ang="0">
                  <a:pos x="connsiteX2" y="connsiteY2"/>
                </a:cxn>
                <a:cxn ang="0">
                  <a:pos x="connsiteX3" y="connsiteY3"/>
                </a:cxn>
              </a:cxnLst>
              <a:rect l="l" t="t" r="r" b="b"/>
              <a:pathLst>
                <a:path w="803401" h="811434">
                  <a:moveTo>
                    <a:pt x="0" y="0"/>
                  </a:moveTo>
                  <a:lnTo>
                    <a:pt x="803401" y="0"/>
                  </a:lnTo>
                  <a:lnTo>
                    <a:pt x="803401" y="811435"/>
                  </a:lnTo>
                  <a:lnTo>
                    <a:pt x="0" y="811435"/>
                  </a:lnTo>
                  <a:close/>
                </a:path>
              </a:pathLst>
            </a:custGeom>
            <a:solidFill>
              <a:srgbClr val="F7B036"/>
            </a:solidFill>
            <a:ln w="5251" cap="flat">
              <a:noFill/>
              <a:prstDash val="solid"/>
              <a:miter/>
            </a:ln>
          </p:spPr>
          <p:txBody>
            <a:bodyPr rtlCol="0" anchor="ctr"/>
            <a:lstStyle/>
            <a:p>
              <a:endParaRPr lang="es-CO"/>
            </a:p>
          </p:txBody>
        </p:sp>
        <p:sp>
          <p:nvSpPr>
            <p:cNvPr id="17" name="Forma libre: forma 11">
              <a:extLst>
                <a:ext uri="{FF2B5EF4-FFF2-40B4-BE49-F238E27FC236}">
                  <a16:creationId xmlns:a16="http://schemas.microsoft.com/office/drawing/2014/main" id="{9438A3D7-719B-EF40-860C-54B9C1A84AC3}"/>
                </a:ext>
              </a:extLst>
            </p:cNvPr>
            <p:cNvSpPr/>
            <p:nvPr/>
          </p:nvSpPr>
          <p:spPr>
            <a:xfrm>
              <a:off x="3200401" y="6486524"/>
              <a:ext cx="5953124" cy="371475"/>
            </a:xfrm>
            <a:custGeom>
              <a:avLst/>
              <a:gdLst>
                <a:gd name="connsiteX0" fmla="*/ 0 w 803716"/>
                <a:gd name="connsiteY0" fmla="*/ 0 h 811434"/>
                <a:gd name="connsiteX1" fmla="*/ 803717 w 803716"/>
                <a:gd name="connsiteY1" fmla="*/ 0 h 811434"/>
                <a:gd name="connsiteX2" fmla="*/ 803717 w 803716"/>
                <a:gd name="connsiteY2" fmla="*/ 811435 h 811434"/>
                <a:gd name="connsiteX3" fmla="*/ 0 w 803716"/>
                <a:gd name="connsiteY3" fmla="*/ 811435 h 811434"/>
              </a:gdLst>
              <a:ahLst/>
              <a:cxnLst>
                <a:cxn ang="0">
                  <a:pos x="connsiteX0" y="connsiteY0"/>
                </a:cxn>
                <a:cxn ang="0">
                  <a:pos x="connsiteX1" y="connsiteY1"/>
                </a:cxn>
                <a:cxn ang="0">
                  <a:pos x="connsiteX2" y="connsiteY2"/>
                </a:cxn>
                <a:cxn ang="0">
                  <a:pos x="connsiteX3" y="connsiteY3"/>
                </a:cxn>
              </a:cxnLst>
              <a:rect l="l" t="t" r="r" b="b"/>
              <a:pathLst>
                <a:path w="803716" h="811434">
                  <a:moveTo>
                    <a:pt x="0" y="0"/>
                  </a:moveTo>
                  <a:lnTo>
                    <a:pt x="803717" y="0"/>
                  </a:lnTo>
                  <a:lnTo>
                    <a:pt x="803717" y="811435"/>
                  </a:lnTo>
                  <a:lnTo>
                    <a:pt x="0" y="811435"/>
                  </a:lnTo>
                  <a:close/>
                </a:path>
              </a:pathLst>
            </a:custGeom>
            <a:solidFill>
              <a:srgbClr val="FADD2C"/>
            </a:solidFill>
            <a:ln w="5251" cap="flat">
              <a:noFill/>
              <a:prstDash val="solid"/>
              <a:miter/>
            </a:ln>
          </p:spPr>
          <p:txBody>
            <a:bodyPr rtlCol="0" anchor="ctr"/>
            <a:lstStyle/>
            <a:p>
              <a:endParaRPr lang="es-CO"/>
            </a:p>
          </p:txBody>
        </p:sp>
      </p:grpSp>
      <p:pic>
        <p:nvPicPr>
          <p:cNvPr id="18" name="Imagen 17" descr="Logotipo&#10;&#10;Descripción generada automáticamente">
            <a:extLst>
              <a:ext uri="{FF2B5EF4-FFF2-40B4-BE49-F238E27FC236}">
                <a16:creationId xmlns:a16="http://schemas.microsoft.com/office/drawing/2014/main" id="{EACE2D15-8CDE-0146-93B5-7BB2C8E21D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622" y="6178675"/>
            <a:ext cx="1868179" cy="463852"/>
          </a:xfrm>
          <a:prstGeom prst="rect">
            <a:avLst/>
          </a:prstGeom>
        </p:spPr>
      </p:pic>
    </p:spTree>
    <p:extLst>
      <p:ext uri="{BB962C8B-B14F-4D97-AF65-F5344CB8AC3E}">
        <p14:creationId xmlns:p14="http://schemas.microsoft.com/office/powerpoint/2010/main" val="4315570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marL="0" algn="l" defTabSz="914400" rtl="0" eaLnBrk="1" latinLnBrk="0" hangingPunct="1">
        <a:lnSpc>
          <a:spcPct val="90000"/>
        </a:lnSpc>
        <a:spcBef>
          <a:spcPct val="0"/>
        </a:spcBef>
        <a:buNone/>
        <a:defRPr lang="es-CO" sz="3200" b="1" kern="1200" dirty="0">
          <a:solidFill>
            <a:srgbClr val="C00000"/>
          </a:solidFill>
          <a:latin typeface="Arial" panose="020B0604020202020204" pitchFamily="34" charset="0"/>
          <a:ea typeface="+mn-ea"/>
          <a:cs typeface="Arial" panose="020B0604020202020204" pitchFamily="34" charset="0"/>
        </a:defRPr>
      </a:lvl1pPr>
    </p:titleStyle>
    <p:bodyStyle>
      <a:lvl1pPr marL="0" indent="-228600" algn="l" defTabSz="914400" rtl="0" eaLnBrk="1" latinLnBrk="0" hangingPunct="1">
        <a:lnSpc>
          <a:spcPct val="90000"/>
        </a:lnSpc>
        <a:spcBef>
          <a:spcPts val="1000"/>
        </a:spcBef>
        <a:buFont typeface="Arial" panose="020B0604020202020204" pitchFamily="34" charset="0"/>
        <a:buChar char="•"/>
        <a:defRPr lang="es-ES" sz="2400" b="1"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9EC4AB1E-617B-3633-7634-4737717DB8F3}"/>
              </a:ext>
            </a:extLst>
          </p:cNvPr>
          <p:cNvPicPr>
            <a:picLocks noGrp="1" noChangeAspect="1"/>
          </p:cNvPicPr>
          <p:nvPr>
            <p:ph type="pic" sz="quarter" idx="13"/>
          </p:nvPr>
        </p:nvPicPr>
        <p:blipFill>
          <a:blip r:embed="rId2"/>
          <a:srcRect l="21888" r="21888"/>
          <a:stretch/>
        </p:blipFill>
        <p:spPr/>
      </p:pic>
      <p:pic>
        <p:nvPicPr>
          <p:cNvPr id="12" name="Marcador de posición de imagen 11" descr="Ciudad con edificios altos&#10;&#10;Descripción generada automáticamente">
            <a:extLst>
              <a:ext uri="{FF2B5EF4-FFF2-40B4-BE49-F238E27FC236}">
                <a16:creationId xmlns:a16="http://schemas.microsoft.com/office/drawing/2014/main" id="{6BACE8B3-BC33-08A2-1D2B-EC74A021FA87}"/>
              </a:ext>
            </a:extLst>
          </p:cNvPr>
          <p:cNvPicPr>
            <a:picLocks noGrp="1" noChangeAspect="1"/>
          </p:cNvPicPr>
          <p:nvPr>
            <p:ph type="pic" sz="quarter" idx="14"/>
          </p:nvPr>
        </p:nvPicPr>
        <p:blipFill>
          <a:blip r:embed="rId2"/>
          <a:srcRect l="21887" r="21887"/>
          <a:stretch/>
        </p:blipFill>
        <p:spPr/>
      </p:pic>
      <p:sp>
        <p:nvSpPr>
          <p:cNvPr id="13" name="Título 12">
            <a:extLst>
              <a:ext uri="{FF2B5EF4-FFF2-40B4-BE49-F238E27FC236}">
                <a16:creationId xmlns:a16="http://schemas.microsoft.com/office/drawing/2014/main" id="{7C93EA49-EEC7-F53D-8C81-80B57DB9085C}"/>
              </a:ext>
            </a:extLst>
          </p:cNvPr>
          <p:cNvSpPr>
            <a:spLocks noGrp="1"/>
          </p:cNvSpPr>
          <p:nvPr>
            <p:ph type="title"/>
          </p:nvPr>
        </p:nvSpPr>
        <p:spPr>
          <a:xfrm>
            <a:off x="2198462" y="2698419"/>
            <a:ext cx="5082659" cy="1986921"/>
          </a:xfrm>
        </p:spPr>
        <p:txBody>
          <a:bodyPr lIns="91440" tIns="45720" rIns="91440" bIns="45720" anchor="t"/>
          <a:lstStyle/>
          <a:p>
            <a:r>
              <a:rPr lang="es-ES"/>
              <a:t>Comité Institucional de Gestión y Desempeño </a:t>
            </a:r>
            <a:br>
              <a:rPr lang="es-ES"/>
            </a:br>
            <a:br>
              <a:rPr lang="es-ES" sz="2800"/>
            </a:br>
            <a:r>
              <a:rPr lang="es-ES" sz="2800"/>
              <a:t>Sesión 4 -2024</a:t>
            </a:r>
            <a:endParaRPr lang="es-CO" sz="2800"/>
          </a:p>
        </p:txBody>
      </p:sp>
      <p:sp>
        <p:nvSpPr>
          <p:cNvPr id="8" name="TextBox 7">
            <a:extLst>
              <a:ext uri="{FF2B5EF4-FFF2-40B4-BE49-F238E27FC236}">
                <a16:creationId xmlns:a16="http://schemas.microsoft.com/office/drawing/2014/main" id="{4C81D950-A513-2041-BB21-9055FBE474F1}"/>
              </a:ext>
            </a:extLst>
          </p:cNvPr>
          <p:cNvSpPr txBox="1"/>
          <p:nvPr/>
        </p:nvSpPr>
        <p:spPr>
          <a:xfrm>
            <a:off x="2293779" y="4427054"/>
            <a:ext cx="931665" cy="276999"/>
          </a:xfrm>
          <a:prstGeom prst="rect">
            <a:avLst/>
          </a:prstGeom>
          <a:noFill/>
        </p:spPr>
        <p:txBody>
          <a:bodyPr wrap="none" lIns="91440" tIns="45720" rIns="91440" bIns="45720" rtlCol="0" anchor="t">
            <a:spAutoFit/>
          </a:bodyPr>
          <a:lstStyle/>
          <a:p>
            <a:r>
              <a:rPr lang="es-CO" sz="1200">
                <a:solidFill>
                  <a:schemeClr val="tx1">
                    <a:lumMod val="50000"/>
                    <a:lumOff val="50000"/>
                  </a:schemeClr>
                </a:solidFill>
              </a:rPr>
              <a:t>31/05/2024</a:t>
            </a:r>
          </a:p>
        </p:txBody>
      </p:sp>
      <p:cxnSp>
        <p:nvCxnSpPr>
          <p:cNvPr id="3" name="Straight Connector 2">
            <a:extLst>
              <a:ext uri="{FF2B5EF4-FFF2-40B4-BE49-F238E27FC236}">
                <a16:creationId xmlns:a16="http://schemas.microsoft.com/office/drawing/2014/main" id="{CE9EF248-5AE1-6511-F77C-F2261BD2CEAC}"/>
              </a:ext>
            </a:extLst>
          </p:cNvPr>
          <p:cNvCxnSpPr>
            <a:cxnSpLocks/>
          </p:cNvCxnSpPr>
          <p:nvPr/>
        </p:nvCxnSpPr>
        <p:spPr>
          <a:xfrm>
            <a:off x="3863588" y="4089038"/>
            <a:ext cx="26587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5805DF79-ED81-58BC-EDE6-DCA10FB700FE}"/>
              </a:ext>
            </a:extLst>
          </p:cNvPr>
          <p:cNvSpPr/>
          <p:nvPr/>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6251F79-76C7-5F6B-95B9-5A7BF5455C09}"/>
              </a:ext>
            </a:extLst>
          </p:cNvPr>
          <p:cNvSpPr/>
          <p:nvPr/>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90BB1BD-6FBC-3ED7-6262-ED28FEBC522D}"/>
              </a:ext>
            </a:extLst>
          </p:cNvPr>
          <p:cNvSpPr/>
          <p:nvPr/>
        </p:nvSpPr>
        <p:spPr>
          <a:xfrm>
            <a:off x="5298084" y="0"/>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B628B5E-B0AE-EC9E-C5D8-D712FC33D51B}"/>
              </a:ext>
            </a:extLst>
          </p:cNvPr>
          <p:cNvSpPr/>
          <p:nvPr/>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134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F1770-A04F-5348-4352-372DDB7E6447}"/>
              </a:ext>
            </a:extLst>
          </p:cNvPr>
          <p:cNvSpPr txBox="1"/>
          <p:nvPr/>
        </p:nvSpPr>
        <p:spPr>
          <a:xfrm>
            <a:off x="451462" y="247989"/>
            <a:ext cx="68820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3600" b="0" i="0" u="none" strike="noStrike" cap="none" spc="0" normalizeH="0" baseline="0">
                <a:ln>
                  <a:noFill/>
                </a:ln>
                <a:solidFill>
                  <a:srgbClr val="232A34"/>
                </a:solidFill>
                <a:effectLst/>
                <a:uLnTx/>
                <a:uFillTx/>
                <a:latin typeface="Oswald Medium"/>
              </a:defRPr>
            </a:lvl1pPr>
          </a:lstStyle>
          <a:p>
            <a:r>
              <a:rPr lang="es-ES"/>
              <a:t>Resultados Diligenciamiento</a:t>
            </a:r>
            <a:r>
              <a:rPr lang="es-CO"/>
              <a:t> FURAG</a:t>
            </a:r>
          </a:p>
        </p:txBody>
      </p:sp>
      <p:cxnSp>
        <p:nvCxnSpPr>
          <p:cNvPr id="81" name="Straight Connector 5">
            <a:extLst>
              <a:ext uri="{FF2B5EF4-FFF2-40B4-BE49-F238E27FC236}">
                <a16:creationId xmlns:a16="http://schemas.microsoft.com/office/drawing/2014/main" id="{44F96ABF-E76D-E84D-FE27-A2930B4177E6}"/>
              </a:ext>
            </a:extLst>
          </p:cNvPr>
          <p:cNvCxnSpPr/>
          <p:nvPr/>
        </p:nvCxnSpPr>
        <p:spPr>
          <a:xfrm>
            <a:off x="535901" y="2991901"/>
            <a:ext cx="10446487" cy="1588"/>
          </a:xfrm>
          <a:prstGeom prst="line">
            <a:avLst/>
          </a:prstGeom>
          <a:noFill/>
          <a:ln w="19050" cap="flat" cmpd="sng" algn="ctr">
            <a:solidFill>
              <a:sysClr val="window" lastClr="FFFFFF">
                <a:lumMod val="75000"/>
              </a:sysClr>
            </a:solidFill>
            <a:prstDash val="solid"/>
          </a:ln>
          <a:effectLst/>
        </p:spPr>
      </p:cxnSp>
      <p:sp>
        <p:nvSpPr>
          <p:cNvPr id="82" name="Isosceles Triangle 16">
            <a:extLst>
              <a:ext uri="{FF2B5EF4-FFF2-40B4-BE49-F238E27FC236}">
                <a16:creationId xmlns:a16="http://schemas.microsoft.com/office/drawing/2014/main" id="{4BB69AEA-FD3B-A0E8-F97F-BBC1BC648CF1}"/>
              </a:ext>
            </a:extLst>
          </p:cNvPr>
          <p:cNvSpPr/>
          <p:nvPr/>
        </p:nvSpPr>
        <p:spPr>
          <a:xfrm rot="5400000">
            <a:off x="10796079" y="2916495"/>
            <a:ext cx="228600" cy="152400"/>
          </a:xfrm>
          <a:prstGeom prst="triangle">
            <a:avLst/>
          </a:prstGeom>
          <a:solidFill>
            <a:sysClr val="window" lastClr="FFFFFF">
              <a:lumMod val="75000"/>
            </a:sysClr>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3" name="Oval 17">
            <a:extLst>
              <a:ext uri="{FF2B5EF4-FFF2-40B4-BE49-F238E27FC236}">
                <a16:creationId xmlns:a16="http://schemas.microsoft.com/office/drawing/2014/main" id="{D4A9BC0E-BB1A-058E-63DE-385F6B7EE938}"/>
              </a:ext>
            </a:extLst>
          </p:cNvPr>
          <p:cNvSpPr/>
          <p:nvPr/>
        </p:nvSpPr>
        <p:spPr>
          <a:xfrm>
            <a:off x="1496568" y="2882863"/>
            <a:ext cx="224119" cy="224119"/>
          </a:xfrm>
          <a:prstGeom prst="ellipse">
            <a:avLst/>
          </a:prstGeom>
          <a:solidFill>
            <a:srgbClr val="EF831E"/>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4" name="Oval 23">
            <a:extLst>
              <a:ext uri="{FF2B5EF4-FFF2-40B4-BE49-F238E27FC236}">
                <a16:creationId xmlns:a16="http://schemas.microsoft.com/office/drawing/2014/main" id="{2A76D20B-6CF0-FBE0-3E20-A86FCEA10358}"/>
              </a:ext>
            </a:extLst>
          </p:cNvPr>
          <p:cNvSpPr/>
          <p:nvPr/>
        </p:nvSpPr>
        <p:spPr>
          <a:xfrm>
            <a:off x="1570525" y="2956819"/>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5" name="Oval 30">
            <a:extLst>
              <a:ext uri="{FF2B5EF4-FFF2-40B4-BE49-F238E27FC236}">
                <a16:creationId xmlns:a16="http://schemas.microsoft.com/office/drawing/2014/main" id="{C391C558-22BD-7E70-67A8-594DEF7B2EBD}"/>
              </a:ext>
            </a:extLst>
          </p:cNvPr>
          <p:cNvSpPr/>
          <p:nvPr/>
        </p:nvSpPr>
        <p:spPr>
          <a:xfrm>
            <a:off x="3892495" y="2884451"/>
            <a:ext cx="224119" cy="224119"/>
          </a:xfrm>
          <a:prstGeom prst="ellipse">
            <a:avLst/>
          </a:prstGeom>
          <a:solidFill>
            <a:srgbClr val="7F6E5A"/>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6" name="Oval 31">
            <a:extLst>
              <a:ext uri="{FF2B5EF4-FFF2-40B4-BE49-F238E27FC236}">
                <a16:creationId xmlns:a16="http://schemas.microsoft.com/office/drawing/2014/main" id="{7A2265E9-BA65-A139-AAE0-569160E0AC15}"/>
              </a:ext>
            </a:extLst>
          </p:cNvPr>
          <p:cNvSpPr/>
          <p:nvPr/>
        </p:nvSpPr>
        <p:spPr>
          <a:xfrm>
            <a:off x="3977153" y="2958407"/>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7" name="Oval 38">
            <a:extLst>
              <a:ext uri="{FF2B5EF4-FFF2-40B4-BE49-F238E27FC236}">
                <a16:creationId xmlns:a16="http://schemas.microsoft.com/office/drawing/2014/main" id="{A9288D13-CACD-9444-52B4-6D2E34748A7D}"/>
              </a:ext>
            </a:extLst>
          </p:cNvPr>
          <p:cNvSpPr/>
          <p:nvPr/>
        </p:nvSpPr>
        <p:spPr>
          <a:xfrm>
            <a:off x="6763727" y="2884451"/>
            <a:ext cx="224119" cy="224119"/>
          </a:xfrm>
          <a:prstGeom prst="ellipse">
            <a:avLst/>
          </a:prstGeom>
          <a:solidFill>
            <a:srgbClr val="4F5F6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8" name="Oval 39">
            <a:extLst>
              <a:ext uri="{FF2B5EF4-FFF2-40B4-BE49-F238E27FC236}">
                <a16:creationId xmlns:a16="http://schemas.microsoft.com/office/drawing/2014/main" id="{1912AE07-AC85-7383-18AC-41E775D81013}"/>
              </a:ext>
            </a:extLst>
          </p:cNvPr>
          <p:cNvSpPr/>
          <p:nvPr/>
        </p:nvSpPr>
        <p:spPr>
          <a:xfrm>
            <a:off x="6837683" y="2958407"/>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9" name="Oval 46">
            <a:extLst>
              <a:ext uri="{FF2B5EF4-FFF2-40B4-BE49-F238E27FC236}">
                <a16:creationId xmlns:a16="http://schemas.microsoft.com/office/drawing/2014/main" id="{84FDC117-44E4-4F94-0D7C-3BA879E81346}"/>
              </a:ext>
            </a:extLst>
          </p:cNvPr>
          <p:cNvSpPr/>
          <p:nvPr/>
        </p:nvSpPr>
        <p:spPr>
          <a:xfrm>
            <a:off x="9300788" y="2886039"/>
            <a:ext cx="224119" cy="224119"/>
          </a:xfrm>
          <a:prstGeom prst="ellipse">
            <a:avLst/>
          </a:prstGeom>
          <a:solidFill>
            <a:srgbClr val="A5A8A1"/>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0" name="Oval 47">
            <a:extLst>
              <a:ext uri="{FF2B5EF4-FFF2-40B4-BE49-F238E27FC236}">
                <a16:creationId xmlns:a16="http://schemas.microsoft.com/office/drawing/2014/main" id="{199BA296-2FAE-11AB-0644-EFB55C0F8F3C}"/>
              </a:ext>
            </a:extLst>
          </p:cNvPr>
          <p:cNvSpPr/>
          <p:nvPr/>
        </p:nvSpPr>
        <p:spPr>
          <a:xfrm>
            <a:off x="9374745" y="2959995"/>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1" name="Isosceles Triangle 16">
            <a:extLst>
              <a:ext uri="{FF2B5EF4-FFF2-40B4-BE49-F238E27FC236}">
                <a16:creationId xmlns:a16="http://schemas.microsoft.com/office/drawing/2014/main" id="{2ECC7DAA-0AE8-A56C-7265-629F7917BB0A}"/>
              </a:ext>
            </a:extLst>
          </p:cNvPr>
          <p:cNvSpPr/>
          <p:nvPr/>
        </p:nvSpPr>
        <p:spPr>
          <a:xfrm rot="5400000">
            <a:off x="706261" y="2924517"/>
            <a:ext cx="228600" cy="152400"/>
          </a:xfrm>
          <a:prstGeom prst="triangle">
            <a:avLst/>
          </a:prstGeom>
          <a:solidFill>
            <a:sysClr val="window" lastClr="FFFFFF">
              <a:lumMod val="75000"/>
            </a:sysClr>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2" name="CuadroTexto 91">
            <a:extLst>
              <a:ext uri="{FF2B5EF4-FFF2-40B4-BE49-F238E27FC236}">
                <a16:creationId xmlns:a16="http://schemas.microsoft.com/office/drawing/2014/main" id="{30B770F8-B971-C1AD-56F1-339891957577}"/>
              </a:ext>
            </a:extLst>
          </p:cNvPr>
          <p:cNvSpPr txBox="1"/>
          <p:nvPr/>
        </p:nvSpPr>
        <p:spPr>
          <a:xfrm>
            <a:off x="853178" y="3198543"/>
            <a:ext cx="1510891" cy="307777"/>
          </a:xfrm>
          <a:prstGeom prst="rect">
            <a:avLst/>
          </a:prstGeom>
          <a:solidFill>
            <a:srgbClr val="F5C157"/>
          </a:solidFill>
        </p:spPr>
        <p:txBody>
          <a:bodyPr wrap="square" lIns="91440" tIns="45720" rIns="91440" bIns="45720" rtlCol="0" anchor="t">
            <a:spAutoFit/>
          </a:bodyPr>
          <a:lstStyle/>
          <a:p>
            <a:pPr algn="ctr"/>
            <a:r>
              <a:rPr lang="es-MX" sz="1400">
                <a:solidFill>
                  <a:schemeClr val="bg1"/>
                </a:solidFill>
                <a:latin typeface="Arial" panose="020B0604020202020204" pitchFamily="34" charset="0"/>
                <a:cs typeface="Arial" panose="020B0604020202020204" pitchFamily="34" charset="0"/>
              </a:rPr>
              <a:t>15/05/2024</a:t>
            </a:r>
            <a:endParaRPr lang="es-CO" sz="1400">
              <a:solidFill>
                <a:schemeClr val="bg1"/>
              </a:solidFill>
              <a:latin typeface="Arial" panose="020B0604020202020204" pitchFamily="34" charset="0"/>
              <a:cs typeface="Arial" panose="020B0604020202020204" pitchFamily="34" charset="0"/>
            </a:endParaRPr>
          </a:p>
        </p:txBody>
      </p:sp>
      <p:sp>
        <p:nvSpPr>
          <p:cNvPr id="93" name="CuadroTexto 92">
            <a:extLst>
              <a:ext uri="{FF2B5EF4-FFF2-40B4-BE49-F238E27FC236}">
                <a16:creationId xmlns:a16="http://schemas.microsoft.com/office/drawing/2014/main" id="{83F39B03-10F8-53D1-D80F-4B1007FF8972}"/>
              </a:ext>
            </a:extLst>
          </p:cNvPr>
          <p:cNvSpPr txBox="1"/>
          <p:nvPr/>
        </p:nvSpPr>
        <p:spPr>
          <a:xfrm>
            <a:off x="1181529" y="1591263"/>
            <a:ext cx="10076033" cy="400110"/>
          </a:xfrm>
          <a:prstGeom prst="rect">
            <a:avLst/>
          </a:prstGeom>
          <a:solidFill>
            <a:schemeClr val="accent1"/>
          </a:solidFill>
        </p:spPr>
        <p:txBody>
          <a:bodyPr wrap="square" lIns="91440" tIns="45720" rIns="91440" bIns="45720" anchor="t">
            <a:spAutoFit/>
          </a:bodyPr>
          <a:lstStyle/>
          <a:p>
            <a:pPr algn="ctr" fontAlgn="base">
              <a:spcAft>
                <a:spcPct val="0"/>
              </a:spcAft>
              <a:defRPr/>
            </a:pPr>
            <a:r>
              <a:rPr lang="es-CO" sz="2000" b="1">
                <a:ln/>
                <a:latin typeface="Arial" panose="020B0604020202020204" pitchFamily="34" charset="0"/>
                <a:cs typeface="Arial" panose="020B0604020202020204" pitchFamily="34" charset="0"/>
              </a:rPr>
              <a:t>Retroalimentación Reporte 2023</a:t>
            </a:r>
          </a:p>
        </p:txBody>
      </p:sp>
      <p:sp>
        <p:nvSpPr>
          <p:cNvPr id="95" name="CuadroTexto 94">
            <a:extLst>
              <a:ext uri="{FF2B5EF4-FFF2-40B4-BE49-F238E27FC236}">
                <a16:creationId xmlns:a16="http://schemas.microsoft.com/office/drawing/2014/main" id="{560D0754-6F19-4D37-6F0E-6CF84CA20173}"/>
              </a:ext>
            </a:extLst>
          </p:cNvPr>
          <p:cNvSpPr txBox="1"/>
          <p:nvPr/>
        </p:nvSpPr>
        <p:spPr>
          <a:xfrm>
            <a:off x="527194" y="2045601"/>
            <a:ext cx="2609147" cy="738664"/>
          </a:xfrm>
          <a:prstGeom prst="rect">
            <a:avLst/>
          </a:prstGeom>
          <a:noFill/>
        </p:spPr>
        <p:txBody>
          <a:bodyPr wrap="square" lIns="91440" tIns="45720" rIns="91440" bIns="45720" anchor="t">
            <a:spAutoFit/>
          </a:bodyPr>
          <a:lstStyle/>
          <a:p>
            <a:pPr algn="ctr"/>
            <a:r>
              <a:rPr lang="en-US" sz="1400" noProof="1">
                <a:latin typeface="Arial" panose="020B0604020202020204" pitchFamily="34" charset="0"/>
                <a:cs typeface="Arial" panose="020B0604020202020204" pitchFamily="34" charset="0"/>
              </a:rPr>
              <a:t>Comparación y revisión respuestas en las fuentes de inforamación: </a:t>
            </a:r>
          </a:p>
        </p:txBody>
      </p:sp>
      <p:sp>
        <p:nvSpPr>
          <p:cNvPr id="96" name="CuadroTexto 95">
            <a:extLst>
              <a:ext uri="{FF2B5EF4-FFF2-40B4-BE49-F238E27FC236}">
                <a16:creationId xmlns:a16="http://schemas.microsoft.com/office/drawing/2014/main" id="{C4DF0B1C-189B-757B-2DD0-A04572F47A12}"/>
              </a:ext>
            </a:extLst>
          </p:cNvPr>
          <p:cNvSpPr txBox="1"/>
          <p:nvPr/>
        </p:nvSpPr>
        <p:spPr>
          <a:xfrm>
            <a:off x="3158018" y="3201656"/>
            <a:ext cx="1510891" cy="307777"/>
          </a:xfrm>
          <a:prstGeom prst="rect">
            <a:avLst/>
          </a:prstGeom>
          <a:solidFill>
            <a:srgbClr val="7F6E5A"/>
          </a:solidFill>
        </p:spPr>
        <p:txBody>
          <a:bodyPr wrap="square" lIns="91440" tIns="45720" rIns="91440" bIns="45720" rtlCol="0" anchor="t">
            <a:spAutoFit/>
          </a:bodyPr>
          <a:lstStyle/>
          <a:p>
            <a:pPr algn="ctr"/>
            <a:r>
              <a:rPr lang="es-MX" sz="1400">
                <a:solidFill>
                  <a:schemeClr val="bg1"/>
                </a:solidFill>
                <a:latin typeface="Arial" panose="020B0604020202020204" pitchFamily="34" charset="0"/>
                <a:cs typeface="Arial" panose="020B0604020202020204" pitchFamily="34" charset="0"/>
              </a:rPr>
              <a:t>30/05/2024</a:t>
            </a:r>
            <a:endParaRPr lang="es-CO" sz="1400">
              <a:solidFill>
                <a:schemeClr val="bg1"/>
              </a:solidFill>
              <a:latin typeface="Arial" panose="020B0604020202020204" pitchFamily="34" charset="0"/>
              <a:cs typeface="Arial" panose="020B0604020202020204" pitchFamily="34" charset="0"/>
            </a:endParaRPr>
          </a:p>
        </p:txBody>
      </p:sp>
      <p:sp>
        <p:nvSpPr>
          <p:cNvPr id="97" name="CuadroTexto 96">
            <a:extLst>
              <a:ext uri="{FF2B5EF4-FFF2-40B4-BE49-F238E27FC236}">
                <a16:creationId xmlns:a16="http://schemas.microsoft.com/office/drawing/2014/main" id="{85805D44-5F5C-5B51-7D41-61E26604C9D6}"/>
              </a:ext>
            </a:extLst>
          </p:cNvPr>
          <p:cNvSpPr txBox="1"/>
          <p:nvPr/>
        </p:nvSpPr>
        <p:spPr>
          <a:xfrm>
            <a:off x="3194531" y="2104996"/>
            <a:ext cx="2149073" cy="523220"/>
          </a:xfrm>
          <a:prstGeom prst="rect">
            <a:avLst/>
          </a:prstGeom>
          <a:noFill/>
        </p:spPr>
        <p:txBody>
          <a:bodyPr wrap="square" lIns="91440" tIns="45720" rIns="91440" bIns="45720" anchor="t">
            <a:spAutoFit/>
          </a:bodyPr>
          <a:lstStyle/>
          <a:p>
            <a:pPr algn="ctr"/>
            <a:r>
              <a:rPr lang="en-US" sz="1400" noProof="1">
                <a:latin typeface="Arial" panose="020B0604020202020204" pitchFamily="34" charset="0"/>
                <a:cs typeface="Arial" panose="020B0604020202020204" pitchFamily="34" charset="0"/>
              </a:rPr>
              <a:t>Identificación de puntos críticos </a:t>
            </a:r>
          </a:p>
        </p:txBody>
      </p:sp>
      <p:sp>
        <p:nvSpPr>
          <p:cNvPr id="98" name="CuadroTexto 97">
            <a:extLst>
              <a:ext uri="{FF2B5EF4-FFF2-40B4-BE49-F238E27FC236}">
                <a16:creationId xmlns:a16="http://schemas.microsoft.com/office/drawing/2014/main" id="{1C3B408B-E0F5-6D92-BBE8-A49C5C36A025}"/>
              </a:ext>
            </a:extLst>
          </p:cNvPr>
          <p:cNvSpPr txBox="1"/>
          <p:nvPr/>
        </p:nvSpPr>
        <p:spPr>
          <a:xfrm>
            <a:off x="6131843" y="3205929"/>
            <a:ext cx="1510891" cy="307777"/>
          </a:xfrm>
          <a:prstGeom prst="rect">
            <a:avLst/>
          </a:prstGeom>
          <a:solidFill>
            <a:srgbClr val="4F5F6F"/>
          </a:solidFill>
        </p:spPr>
        <p:txBody>
          <a:bodyPr wrap="square" lIns="91440" tIns="45720" rIns="91440" bIns="45720" rtlCol="0" anchor="t">
            <a:spAutoFit/>
          </a:bodyPr>
          <a:lstStyle/>
          <a:p>
            <a:pPr algn="ctr"/>
            <a:r>
              <a:rPr lang="es-MX" sz="1400">
                <a:solidFill>
                  <a:schemeClr val="bg1"/>
                </a:solidFill>
                <a:latin typeface="Arial" panose="020B0604020202020204" pitchFamily="34" charset="0"/>
                <a:cs typeface="Arial" panose="020B0604020202020204" pitchFamily="34" charset="0"/>
              </a:rPr>
              <a:t>30/06/2024</a:t>
            </a:r>
            <a:endParaRPr lang="es-CO" sz="1400">
              <a:solidFill>
                <a:schemeClr val="bg1"/>
              </a:solidFill>
              <a:latin typeface="Arial" panose="020B0604020202020204" pitchFamily="34" charset="0"/>
              <a:cs typeface="Arial" panose="020B0604020202020204" pitchFamily="34" charset="0"/>
            </a:endParaRPr>
          </a:p>
        </p:txBody>
      </p:sp>
      <p:sp>
        <p:nvSpPr>
          <p:cNvPr id="99" name="CuadroTexto 98">
            <a:extLst>
              <a:ext uri="{FF2B5EF4-FFF2-40B4-BE49-F238E27FC236}">
                <a16:creationId xmlns:a16="http://schemas.microsoft.com/office/drawing/2014/main" id="{D70A027D-04A5-B579-0E3D-A25AF8125B6C}"/>
              </a:ext>
            </a:extLst>
          </p:cNvPr>
          <p:cNvSpPr txBox="1"/>
          <p:nvPr/>
        </p:nvSpPr>
        <p:spPr>
          <a:xfrm>
            <a:off x="5847765" y="2051148"/>
            <a:ext cx="2364733" cy="738664"/>
          </a:xfrm>
          <a:prstGeom prst="rect">
            <a:avLst/>
          </a:prstGeom>
          <a:noFill/>
        </p:spPr>
        <p:txBody>
          <a:bodyPr wrap="square" lIns="91440" tIns="45720" rIns="91440" bIns="45720" anchor="t">
            <a:spAutoFit/>
          </a:bodyPr>
          <a:lstStyle/>
          <a:p>
            <a:pPr algn="ctr"/>
            <a:r>
              <a:rPr lang="en-US" sz="1400" noProof="1">
                <a:latin typeface="Arial" panose="020B0604020202020204" pitchFamily="34" charset="0"/>
                <a:cs typeface="Arial" panose="020B0604020202020204" pitchFamily="34" charset="0"/>
              </a:rPr>
              <a:t>Formulación de acciones que mitiguen los puntos críticos identificados</a:t>
            </a:r>
          </a:p>
        </p:txBody>
      </p:sp>
      <p:sp>
        <p:nvSpPr>
          <p:cNvPr id="100" name="CuadroTexto 99">
            <a:extLst>
              <a:ext uri="{FF2B5EF4-FFF2-40B4-BE49-F238E27FC236}">
                <a16:creationId xmlns:a16="http://schemas.microsoft.com/office/drawing/2014/main" id="{6C3FA98D-3D96-F103-6C56-D010D90A6EE5}"/>
              </a:ext>
            </a:extLst>
          </p:cNvPr>
          <p:cNvSpPr txBox="1"/>
          <p:nvPr/>
        </p:nvSpPr>
        <p:spPr>
          <a:xfrm>
            <a:off x="8601221" y="3205929"/>
            <a:ext cx="1510891" cy="307777"/>
          </a:xfrm>
          <a:prstGeom prst="rect">
            <a:avLst/>
          </a:prstGeom>
          <a:solidFill>
            <a:srgbClr val="A5A8A1"/>
          </a:solidFill>
        </p:spPr>
        <p:txBody>
          <a:bodyPr wrap="square" lIns="91440" tIns="45720" rIns="91440" bIns="45720" rtlCol="0" anchor="t">
            <a:spAutoFit/>
          </a:bodyPr>
          <a:lstStyle/>
          <a:p>
            <a:pPr algn="ctr"/>
            <a:r>
              <a:rPr lang="es-MX" sz="1400">
                <a:solidFill>
                  <a:schemeClr val="bg1"/>
                </a:solidFill>
                <a:latin typeface="Arial" panose="020B0604020202020204" pitchFamily="34" charset="0"/>
                <a:cs typeface="Arial" panose="020B0604020202020204" pitchFamily="34" charset="0"/>
              </a:rPr>
              <a:t>31/07/2024</a:t>
            </a:r>
            <a:endParaRPr lang="es-CO" sz="1400">
              <a:solidFill>
                <a:schemeClr val="bg1"/>
              </a:solidFill>
              <a:latin typeface="Arial" panose="020B0604020202020204" pitchFamily="34" charset="0"/>
              <a:cs typeface="Arial" panose="020B0604020202020204" pitchFamily="34" charset="0"/>
            </a:endParaRPr>
          </a:p>
        </p:txBody>
      </p:sp>
      <p:sp>
        <p:nvSpPr>
          <p:cNvPr id="101" name="CuadroTexto 100">
            <a:extLst>
              <a:ext uri="{FF2B5EF4-FFF2-40B4-BE49-F238E27FC236}">
                <a16:creationId xmlns:a16="http://schemas.microsoft.com/office/drawing/2014/main" id="{5E7AC8FF-BD7A-3BF5-6B51-589C85B3F709}"/>
              </a:ext>
            </a:extLst>
          </p:cNvPr>
          <p:cNvSpPr txBox="1"/>
          <p:nvPr/>
        </p:nvSpPr>
        <p:spPr>
          <a:xfrm>
            <a:off x="8513850" y="2166167"/>
            <a:ext cx="2177827" cy="523220"/>
          </a:xfrm>
          <a:prstGeom prst="rect">
            <a:avLst/>
          </a:prstGeom>
          <a:noFill/>
        </p:spPr>
        <p:txBody>
          <a:bodyPr wrap="square" lIns="91440" tIns="45720" rIns="91440" bIns="45720" anchor="t">
            <a:spAutoFit/>
          </a:bodyPr>
          <a:lstStyle/>
          <a:p>
            <a:pPr algn="ctr"/>
            <a:r>
              <a:rPr lang="en-US" sz="1400" noProof="1">
                <a:latin typeface="Arial" panose="020B0604020202020204" pitchFamily="34" charset="0"/>
                <a:cs typeface="Arial" panose="020B0604020202020204" pitchFamily="34" charset="0"/>
              </a:rPr>
              <a:t>Socialización y mesas de trabajo </a:t>
            </a:r>
          </a:p>
        </p:txBody>
      </p:sp>
      <p:cxnSp>
        <p:nvCxnSpPr>
          <p:cNvPr id="114" name="Conector recto de flecha 113">
            <a:extLst>
              <a:ext uri="{FF2B5EF4-FFF2-40B4-BE49-F238E27FC236}">
                <a16:creationId xmlns:a16="http://schemas.microsoft.com/office/drawing/2014/main" id="{18B94C81-DFDA-5411-2663-00DB0AC6655C}"/>
              </a:ext>
            </a:extLst>
          </p:cNvPr>
          <p:cNvCxnSpPr/>
          <p:nvPr/>
        </p:nvCxnSpPr>
        <p:spPr>
          <a:xfrm>
            <a:off x="1604770" y="3593888"/>
            <a:ext cx="0" cy="30773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5" name="CuadroTexto 114">
            <a:extLst>
              <a:ext uri="{FF2B5EF4-FFF2-40B4-BE49-F238E27FC236}">
                <a16:creationId xmlns:a16="http://schemas.microsoft.com/office/drawing/2014/main" id="{4A258208-F2BA-7B47-4CD3-8744585721C2}"/>
              </a:ext>
            </a:extLst>
          </p:cNvPr>
          <p:cNvSpPr txBox="1"/>
          <p:nvPr/>
        </p:nvSpPr>
        <p:spPr>
          <a:xfrm>
            <a:off x="1019064" y="3899196"/>
            <a:ext cx="1847149" cy="1169551"/>
          </a:xfrm>
          <a:prstGeom prst="rect">
            <a:avLst/>
          </a:prstGeom>
          <a:noFill/>
        </p:spPr>
        <p:txBody>
          <a:bodyPr wrap="square" lIns="91440" tIns="45720" rIns="91440" bIns="45720" anchor="t">
            <a:spAutoFit/>
          </a:bodyPr>
          <a:lstStyle/>
          <a:p>
            <a:r>
              <a:rPr lang="en-US" sz="1400" noProof="1">
                <a:latin typeface="Arial" panose="020B0604020202020204" pitchFamily="34" charset="0"/>
                <a:ea typeface="+mn-lt"/>
                <a:cs typeface="Arial" panose="020B0604020202020204" pitchFamily="34" charset="0"/>
              </a:rPr>
              <a:t>FURAG 2022</a:t>
            </a:r>
            <a:endParaRPr lang="en-US" sz="1400" noProof="1">
              <a:solidFill>
                <a:srgbClr val="000000"/>
              </a:solidFill>
              <a:latin typeface="Arial" panose="020B0604020202020204" pitchFamily="34" charset="0"/>
              <a:ea typeface="+mn-lt"/>
              <a:cs typeface="Arial" panose="020B0604020202020204" pitchFamily="34" charset="0"/>
            </a:endParaRPr>
          </a:p>
          <a:p>
            <a:endParaRPr lang="en-US" sz="1400" noProof="1">
              <a:latin typeface="Arial" panose="020B0604020202020204" pitchFamily="34" charset="0"/>
              <a:ea typeface="+mn-lt"/>
              <a:cs typeface="Arial" panose="020B0604020202020204" pitchFamily="34" charset="0"/>
            </a:endParaRPr>
          </a:p>
          <a:p>
            <a:r>
              <a:rPr lang="en-US" sz="1400" noProof="1">
                <a:latin typeface="Arial" panose="020B0604020202020204" pitchFamily="34" charset="0"/>
                <a:ea typeface="+mn-lt"/>
                <a:cs typeface="Arial" panose="020B0604020202020204" pitchFamily="34" charset="0"/>
              </a:rPr>
              <a:t>FURAG 2023 </a:t>
            </a:r>
            <a:endParaRPr lang="en-US" sz="1400" noProof="1">
              <a:solidFill>
                <a:srgbClr val="000000"/>
              </a:solidFill>
              <a:latin typeface="Arial" panose="020B0604020202020204" pitchFamily="34" charset="0"/>
              <a:ea typeface="+mn-lt"/>
              <a:cs typeface="Arial" panose="020B0604020202020204" pitchFamily="34" charset="0"/>
            </a:endParaRPr>
          </a:p>
          <a:p>
            <a:endParaRPr lang="en-US" sz="1400" noProof="1">
              <a:latin typeface="Arial" panose="020B0604020202020204" pitchFamily="34" charset="0"/>
              <a:ea typeface="+mn-lt"/>
              <a:cs typeface="Arial" panose="020B0604020202020204" pitchFamily="34" charset="0"/>
            </a:endParaRPr>
          </a:p>
          <a:p>
            <a:r>
              <a:rPr lang="en-US" sz="1400" noProof="1">
                <a:latin typeface="Arial" panose="020B0604020202020204" pitchFamily="34" charset="0"/>
                <a:ea typeface="+mn-lt"/>
                <a:cs typeface="Arial" panose="020B0604020202020204" pitchFamily="34" charset="0"/>
              </a:rPr>
              <a:t>Autodiagnósticos </a:t>
            </a:r>
            <a:endParaRPr lang="en-US" sz="1400" noProof="1">
              <a:solidFill>
                <a:srgbClr val="000000"/>
              </a:solidFill>
              <a:latin typeface="Arial" panose="020B0604020202020204" pitchFamily="34" charset="0"/>
              <a:ea typeface="+mn-lt"/>
              <a:cs typeface="Arial" panose="020B0604020202020204" pitchFamily="34" charset="0"/>
            </a:endParaRPr>
          </a:p>
        </p:txBody>
      </p:sp>
      <p:pic>
        <p:nvPicPr>
          <p:cNvPr id="2" name="Imagen 1" descr="Imagen que contiene dibujo, tabla&#10;&#10;Descripción generada automáticamente">
            <a:extLst>
              <a:ext uri="{FF2B5EF4-FFF2-40B4-BE49-F238E27FC236}">
                <a16:creationId xmlns:a16="http://schemas.microsoft.com/office/drawing/2014/main" id="{3F03382B-9A82-34CA-117D-E675AE49A82E}"/>
              </a:ext>
            </a:extLst>
          </p:cNvPr>
          <p:cNvPicPr>
            <a:picLocks noChangeAspect="1"/>
          </p:cNvPicPr>
          <p:nvPr/>
        </p:nvPicPr>
        <p:blipFill>
          <a:blip r:embed="rId3"/>
          <a:stretch>
            <a:fillRect/>
          </a:stretch>
        </p:blipFill>
        <p:spPr>
          <a:xfrm>
            <a:off x="774296" y="3875924"/>
            <a:ext cx="197553" cy="251721"/>
          </a:xfrm>
          <a:prstGeom prst="rect">
            <a:avLst/>
          </a:prstGeom>
        </p:spPr>
      </p:pic>
      <p:pic>
        <p:nvPicPr>
          <p:cNvPr id="4" name="Imagen 3" descr="Imagen que contiene dibujo, tabla&#10;&#10;Descripción generada automáticamente">
            <a:extLst>
              <a:ext uri="{FF2B5EF4-FFF2-40B4-BE49-F238E27FC236}">
                <a16:creationId xmlns:a16="http://schemas.microsoft.com/office/drawing/2014/main" id="{7C024D28-1138-3019-D365-2ECA680AB5F8}"/>
              </a:ext>
            </a:extLst>
          </p:cNvPr>
          <p:cNvPicPr>
            <a:picLocks noChangeAspect="1"/>
          </p:cNvPicPr>
          <p:nvPr/>
        </p:nvPicPr>
        <p:blipFill>
          <a:blip r:embed="rId3"/>
          <a:stretch>
            <a:fillRect/>
          </a:stretch>
        </p:blipFill>
        <p:spPr>
          <a:xfrm>
            <a:off x="774296" y="4335999"/>
            <a:ext cx="197553" cy="251721"/>
          </a:xfrm>
          <a:prstGeom prst="rect">
            <a:avLst/>
          </a:prstGeom>
        </p:spPr>
      </p:pic>
      <p:pic>
        <p:nvPicPr>
          <p:cNvPr id="5" name="Imagen 4">
            <a:extLst>
              <a:ext uri="{FF2B5EF4-FFF2-40B4-BE49-F238E27FC236}">
                <a16:creationId xmlns:a16="http://schemas.microsoft.com/office/drawing/2014/main" id="{39EE9081-6CBD-111B-8000-F450AE3978CE}"/>
              </a:ext>
            </a:extLst>
          </p:cNvPr>
          <p:cNvPicPr>
            <a:picLocks noChangeAspect="1"/>
          </p:cNvPicPr>
          <p:nvPr/>
        </p:nvPicPr>
        <p:blipFill>
          <a:blip r:embed="rId3"/>
          <a:stretch>
            <a:fillRect/>
          </a:stretch>
        </p:blipFill>
        <p:spPr>
          <a:xfrm>
            <a:off x="774296" y="4796075"/>
            <a:ext cx="197553" cy="251721"/>
          </a:xfrm>
          <a:prstGeom prst="rect">
            <a:avLst/>
          </a:prstGeom>
        </p:spPr>
      </p:pic>
      <p:sp>
        <p:nvSpPr>
          <p:cNvPr id="6" name="CuadroTexto 5">
            <a:extLst>
              <a:ext uri="{FF2B5EF4-FFF2-40B4-BE49-F238E27FC236}">
                <a16:creationId xmlns:a16="http://schemas.microsoft.com/office/drawing/2014/main" id="{871E9B84-E82A-3372-6F91-1F2F0950791D}"/>
              </a:ext>
            </a:extLst>
          </p:cNvPr>
          <p:cNvSpPr txBox="1"/>
          <p:nvPr/>
        </p:nvSpPr>
        <p:spPr>
          <a:xfrm>
            <a:off x="5739629" y="3686598"/>
            <a:ext cx="2796054" cy="1600438"/>
          </a:xfrm>
          <a:prstGeom prst="rect">
            <a:avLst/>
          </a:prstGeom>
          <a:noFill/>
        </p:spPr>
        <p:txBody>
          <a:bodyPr wrap="square" lIns="91440" tIns="45720" rIns="91440" bIns="45720" anchor="t">
            <a:spAutoFit/>
          </a:bodyPr>
          <a:lstStyle/>
          <a:p>
            <a:r>
              <a:rPr lang="en-US" sz="1400" noProof="1">
                <a:latin typeface="Arial" panose="020B0604020202020204" pitchFamily="34" charset="0"/>
                <a:ea typeface="+mn-lt"/>
                <a:cs typeface="Arial" panose="020B0604020202020204" pitchFamily="34" charset="0"/>
              </a:rPr>
              <a:t>Identificación de acciones formuladas </a:t>
            </a:r>
            <a:endParaRPr lang="en-US" sz="1400" noProof="1">
              <a:solidFill>
                <a:srgbClr val="000000"/>
              </a:solidFill>
              <a:latin typeface="Arial" panose="020B0604020202020204" pitchFamily="34" charset="0"/>
              <a:ea typeface="+mn-lt"/>
              <a:cs typeface="Arial" panose="020B0604020202020204" pitchFamily="34" charset="0"/>
            </a:endParaRPr>
          </a:p>
          <a:p>
            <a:endParaRPr lang="en-US" sz="1400" noProof="1">
              <a:latin typeface="Arial" panose="020B0604020202020204" pitchFamily="34" charset="0"/>
              <a:ea typeface="+mn-lt"/>
              <a:cs typeface="Arial" panose="020B0604020202020204" pitchFamily="34" charset="0"/>
            </a:endParaRPr>
          </a:p>
          <a:p>
            <a:r>
              <a:rPr lang="en-US" sz="1400" noProof="1">
                <a:latin typeface="Arial" panose="020B0604020202020204" pitchFamily="34" charset="0"/>
                <a:ea typeface="+mn-lt"/>
                <a:cs typeface="Arial" panose="020B0604020202020204" pitchFamily="34" charset="0"/>
              </a:rPr>
              <a:t>Identificación de acciones a formular </a:t>
            </a:r>
          </a:p>
          <a:p>
            <a:endParaRPr lang="en-US" sz="1400" noProof="1">
              <a:latin typeface="Arial" panose="020B0604020202020204" pitchFamily="34" charset="0"/>
              <a:ea typeface="+mn-lt"/>
              <a:cs typeface="Arial" panose="020B0604020202020204" pitchFamily="34" charset="0"/>
            </a:endParaRPr>
          </a:p>
          <a:p>
            <a:r>
              <a:rPr lang="en-US" sz="1400" noProof="1">
                <a:latin typeface="Arial" panose="020B0604020202020204" pitchFamily="34" charset="0"/>
                <a:ea typeface="+mn-lt"/>
                <a:cs typeface="Arial" panose="020B0604020202020204" pitchFamily="34" charset="0"/>
              </a:rPr>
              <a:t>Mecanismos de seguimiento</a:t>
            </a:r>
            <a:endParaRPr lang="en-US" sz="140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B2D14136-C269-B8B5-2DDD-BD7651331CCA}"/>
              </a:ext>
            </a:extLst>
          </p:cNvPr>
          <p:cNvSpPr txBox="1"/>
          <p:nvPr/>
        </p:nvSpPr>
        <p:spPr>
          <a:xfrm>
            <a:off x="8598667" y="3874729"/>
            <a:ext cx="3123644" cy="1169551"/>
          </a:xfrm>
          <a:prstGeom prst="rect">
            <a:avLst/>
          </a:prstGeom>
          <a:noFill/>
        </p:spPr>
        <p:txBody>
          <a:bodyPr wrap="square" lIns="91440" tIns="45720" rIns="91440" bIns="45720" anchor="t">
            <a:spAutoFit/>
          </a:bodyPr>
          <a:lstStyle/>
          <a:p>
            <a:r>
              <a:rPr lang="en-US" sz="1400" noProof="1">
                <a:solidFill>
                  <a:srgbClr val="232A34"/>
                </a:solidFill>
                <a:latin typeface="Arial" panose="020B0604020202020204" pitchFamily="34" charset="0"/>
                <a:ea typeface="+mn-lt"/>
                <a:cs typeface="Arial" panose="020B0604020202020204" pitchFamily="34" charset="0"/>
              </a:rPr>
              <a:t>Áreas involucradas en política</a:t>
            </a:r>
          </a:p>
          <a:p>
            <a:endParaRPr lang="en-US" sz="1400" noProof="1">
              <a:latin typeface="Arial" panose="020B0604020202020204" pitchFamily="34" charset="0"/>
              <a:ea typeface="+mn-lt"/>
              <a:cs typeface="Arial" panose="020B0604020202020204" pitchFamily="34" charset="0"/>
            </a:endParaRPr>
          </a:p>
          <a:p>
            <a:r>
              <a:rPr lang="en-US" sz="1400" noProof="1">
                <a:latin typeface="Arial" panose="020B0604020202020204" pitchFamily="34" charset="0"/>
                <a:ea typeface="+mn-lt"/>
                <a:cs typeface="Arial" panose="020B0604020202020204" pitchFamily="34" charset="0"/>
              </a:rPr>
              <a:t>Líderes de política, enlaces FURAG</a:t>
            </a:r>
            <a:endParaRPr lang="en-US" sz="1400" noProof="1">
              <a:latin typeface="Arial" panose="020B0604020202020204" pitchFamily="34" charset="0"/>
              <a:cs typeface="Arial" panose="020B0604020202020204" pitchFamily="34" charset="0"/>
            </a:endParaRPr>
          </a:p>
          <a:p>
            <a:endParaRPr lang="en-US" sz="1400" noProof="1">
              <a:latin typeface="Arial" panose="020B0604020202020204" pitchFamily="34" charset="0"/>
              <a:ea typeface="+mn-lt"/>
              <a:cs typeface="Arial" panose="020B0604020202020204" pitchFamily="34" charset="0"/>
            </a:endParaRPr>
          </a:p>
          <a:p>
            <a:r>
              <a:rPr lang="en-US" sz="1400" noProof="1">
                <a:latin typeface="Arial" panose="020B0604020202020204" pitchFamily="34" charset="0"/>
                <a:ea typeface="+mn-lt"/>
                <a:cs typeface="Arial" panose="020B0604020202020204" pitchFamily="34" charset="0"/>
              </a:rPr>
              <a:t>Asesores OAP</a:t>
            </a:r>
            <a:endParaRPr lang="en-US" sz="140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E8A534EF-32E9-2BF9-FE23-5FD4C22248D6}"/>
              </a:ext>
            </a:extLst>
          </p:cNvPr>
          <p:cNvSpPr txBox="1"/>
          <p:nvPr/>
        </p:nvSpPr>
        <p:spPr>
          <a:xfrm>
            <a:off x="10998680" y="2654997"/>
            <a:ext cx="1358318" cy="738664"/>
          </a:xfrm>
          <a:prstGeom prst="rect">
            <a:avLst/>
          </a:prstGeom>
          <a:noFill/>
        </p:spPr>
        <p:txBody>
          <a:bodyPr wrap="square" lIns="91440" tIns="45720" rIns="91440" bIns="45720" anchor="t">
            <a:spAutoFit/>
          </a:bodyPr>
          <a:lstStyle/>
          <a:p>
            <a:pPr algn="ctr"/>
            <a:r>
              <a:rPr lang="en-US" sz="1400" noProof="1">
                <a:latin typeface="Arial" panose="020B0604020202020204" pitchFamily="34" charset="0"/>
                <a:cs typeface="Arial" panose="020B0604020202020204" pitchFamily="34" charset="0"/>
              </a:rPr>
              <a:t>Resultado: Actividades FURAG</a:t>
            </a:r>
          </a:p>
        </p:txBody>
      </p:sp>
      <p:sp>
        <p:nvSpPr>
          <p:cNvPr id="18" name="CuadroTexto 17">
            <a:extLst>
              <a:ext uri="{FF2B5EF4-FFF2-40B4-BE49-F238E27FC236}">
                <a16:creationId xmlns:a16="http://schemas.microsoft.com/office/drawing/2014/main" id="{9ACC2252-AC60-29A1-B13B-9C5927ECB212}"/>
              </a:ext>
            </a:extLst>
          </p:cNvPr>
          <p:cNvSpPr txBox="1"/>
          <p:nvPr/>
        </p:nvSpPr>
        <p:spPr>
          <a:xfrm>
            <a:off x="3109077" y="3741045"/>
            <a:ext cx="2177828" cy="1600438"/>
          </a:xfrm>
          <a:prstGeom prst="rect">
            <a:avLst/>
          </a:prstGeom>
          <a:noFill/>
        </p:spPr>
        <p:txBody>
          <a:bodyPr wrap="square" lIns="91440" tIns="45720" rIns="91440" bIns="45720" anchor="t">
            <a:spAutoFit/>
          </a:bodyPr>
          <a:lstStyle/>
          <a:p>
            <a:r>
              <a:rPr lang="en-US" sz="1400" noProof="1">
                <a:latin typeface="Arial" panose="020B0604020202020204" pitchFamily="34" charset="0"/>
                <a:ea typeface="+mn-lt"/>
                <a:cs typeface="Arial" panose="020B0604020202020204" pitchFamily="34" charset="0"/>
              </a:rPr>
              <a:t>Aspectos sin evolución </a:t>
            </a:r>
            <a:endParaRPr lang="en-US" sz="1400" noProof="1">
              <a:solidFill>
                <a:srgbClr val="000000"/>
              </a:solidFill>
              <a:latin typeface="Arial" panose="020B0604020202020204" pitchFamily="34" charset="0"/>
              <a:ea typeface="+mn-lt"/>
              <a:cs typeface="Arial" panose="020B0604020202020204" pitchFamily="34" charset="0"/>
            </a:endParaRPr>
          </a:p>
          <a:p>
            <a:endParaRPr lang="en-US" sz="1400" noProof="1">
              <a:latin typeface="Arial" panose="020B0604020202020204" pitchFamily="34" charset="0"/>
              <a:ea typeface="+mn-lt"/>
              <a:cs typeface="Arial" panose="020B0604020202020204" pitchFamily="34" charset="0"/>
            </a:endParaRPr>
          </a:p>
          <a:p>
            <a:r>
              <a:rPr lang="en-US" sz="1400" noProof="1">
                <a:latin typeface="Arial" panose="020B0604020202020204" pitchFamily="34" charset="0"/>
                <a:ea typeface="+mn-lt"/>
                <a:cs typeface="Arial" panose="020B0604020202020204" pitchFamily="34" charset="0"/>
              </a:rPr>
              <a:t>Diferentes respuestas de una vigenacia a otra</a:t>
            </a:r>
            <a:endParaRPr lang="en-US" sz="1400">
              <a:latin typeface="Arial" panose="020B0604020202020204" pitchFamily="34" charset="0"/>
              <a:cs typeface="Arial" panose="020B0604020202020204" pitchFamily="34" charset="0"/>
            </a:endParaRPr>
          </a:p>
          <a:p>
            <a:endParaRPr lang="en-US" sz="1400" noProof="1">
              <a:latin typeface="Arial" panose="020B0604020202020204" pitchFamily="34" charset="0"/>
              <a:ea typeface="+mn-lt"/>
              <a:cs typeface="Arial" panose="020B0604020202020204" pitchFamily="34" charset="0"/>
            </a:endParaRPr>
          </a:p>
          <a:p>
            <a:r>
              <a:rPr lang="en-US" sz="1400" noProof="1">
                <a:latin typeface="Arial" panose="020B0604020202020204" pitchFamily="34" charset="0"/>
                <a:ea typeface="+mn-lt"/>
                <a:cs typeface="Arial" panose="020B0604020202020204" pitchFamily="34" charset="0"/>
              </a:rPr>
              <a:t>Cumplimiento normativos</a:t>
            </a:r>
            <a:endParaRPr lang="en-US" sz="1400">
              <a:latin typeface="Arial" panose="020B0604020202020204" pitchFamily="34" charset="0"/>
              <a:cs typeface="Arial" panose="020B0604020202020204" pitchFamily="34" charset="0"/>
            </a:endParaRPr>
          </a:p>
        </p:txBody>
      </p:sp>
      <p:pic>
        <p:nvPicPr>
          <p:cNvPr id="7" name="Imagen 6" descr="Imagen que contiene dibujo, tabla&#10;&#10;Descripción generada automáticamente">
            <a:extLst>
              <a:ext uri="{FF2B5EF4-FFF2-40B4-BE49-F238E27FC236}">
                <a16:creationId xmlns:a16="http://schemas.microsoft.com/office/drawing/2014/main" id="{10FA9740-8730-C3F2-12E0-A023326A0FBD}"/>
              </a:ext>
            </a:extLst>
          </p:cNvPr>
          <p:cNvPicPr>
            <a:picLocks noChangeAspect="1"/>
          </p:cNvPicPr>
          <p:nvPr/>
        </p:nvPicPr>
        <p:blipFill>
          <a:blip r:embed="rId3"/>
          <a:stretch>
            <a:fillRect/>
          </a:stretch>
        </p:blipFill>
        <p:spPr>
          <a:xfrm>
            <a:off x="2950052" y="3825270"/>
            <a:ext cx="197553" cy="251721"/>
          </a:xfrm>
          <a:prstGeom prst="rect">
            <a:avLst/>
          </a:prstGeom>
        </p:spPr>
      </p:pic>
      <p:pic>
        <p:nvPicPr>
          <p:cNvPr id="22" name="Imagen 21" descr="Imagen que contiene dibujo, tabla&#10;&#10;Descripción generada automáticamente">
            <a:extLst>
              <a:ext uri="{FF2B5EF4-FFF2-40B4-BE49-F238E27FC236}">
                <a16:creationId xmlns:a16="http://schemas.microsoft.com/office/drawing/2014/main" id="{BF2A9DD7-9DCF-DE23-C7CB-93A00C3B722D}"/>
              </a:ext>
            </a:extLst>
          </p:cNvPr>
          <p:cNvPicPr>
            <a:picLocks noChangeAspect="1"/>
          </p:cNvPicPr>
          <p:nvPr/>
        </p:nvPicPr>
        <p:blipFill>
          <a:blip r:embed="rId3"/>
          <a:stretch>
            <a:fillRect/>
          </a:stretch>
        </p:blipFill>
        <p:spPr>
          <a:xfrm>
            <a:off x="2950052" y="4285345"/>
            <a:ext cx="197553" cy="251721"/>
          </a:xfrm>
          <a:prstGeom prst="rect">
            <a:avLst/>
          </a:prstGeom>
        </p:spPr>
      </p:pic>
      <p:pic>
        <p:nvPicPr>
          <p:cNvPr id="23" name="Imagen 22">
            <a:extLst>
              <a:ext uri="{FF2B5EF4-FFF2-40B4-BE49-F238E27FC236}">
                <a16:creationId xmlns:a16="http://schemas.microsoft.com/office/drawing/2014/main" id="{5977C2B8-59EB-DD76-018E-D1C01546F5E7}"/>
              </a:ext>
            </a:extLst>
          </p:cNvPr>
          <p:cNvPicPr>
            <a:picLocks noChangeAspect="1"/>
          </p:cNvPicPr>
          <p:nvPr/>
        </p:nvPicPr>
        <p:blipFill>
          <a:blip r:embed="rId3"/>
          <a:stretch>
            <a:fillRect/>
          </a:stretch>
        </p:blipFill>
        <p:spPr>
          <a:xfrm>
            <a:off x="2950052" y="4865341"/>
            <a:ext cx="197553" cy="251721"/>
          </a:xfrm>
          <a:prstGeom prst="rect">
            <a:avLst/>
          </a:prstGeom>
        </p:spPr>
      </p:pic>
      <p:pic>
        <p:nvPicPr>
          <p:cNvPr id="24" name="Imagen 23" descr="Imagen que contiene dibujo, tabla&#10;&#10;Descripción generada automáticamente">
            <a:extLst>
              <a:ext uri="{FF2B5EF4-FFF2-40B4-BE49-F238E27FC236}">
                <a16:creationId xmlns:a16="http://schemas.microsoft.com/office/drawing/2014/main" id="{50518F42-1625-B776-CE14-B0D791CB42F5}"/>
              </a:ext>
            </a:extLst>
          </p:cNvPr>
          <p:cNvPicPr>
            <a:picLocks noChangeAspect="1"/>
          </p:cNvPicPr>
          <p:nvPr/>
        </p:nvPicPr>
        <p:blipFill>
          <a:blip r:embed="rId3"/>
          <a:stretch>
            <a:fillRect/>
          </a:stretch>
        </p:blipFill>
        <p:spPr>
          <a:xfrm>
            <a:off x="5558655" y="3803474"/>
            <a:ext cx="197553" cy="251721"/>
          </a:xfrm>
          <a:prstGeom prst="rect">
            <a:avLst/>
          </a:prstGeom>
        </p:spPr>
      </p:pic>
      <p:pic>
        <p:nvPicPr>
          <p:cNvPr id="25" name="Imagen 24" descr="Imagen que contiene dibujo, tabla&#10;&#10;Descripción generada automáticamente">
            <a:extLst>
              <a:ext uri="{FF2B5EF4-FFF2-40B4-BE49-F238E27FC236}">
                <a16:creationId xmlns:a16="http://schemas.microsoft.com/office/drawing/2014/main" id="{BA6628C4-CDA6-218C-422F-375C358F6C18}"/>
              </a:ext>
            </a:extLst>
          </p:cNvPr>
          <p:cNvPicPr>
            <a:picLocks noChangeAspect="1"/>
          </p:cNvPicPr>
          <p:nvPr/>
        </p:nvPicPr>
        <p:blipFill>
          <a:blip r:embed="rId3"/>
          <a:stretch>
            <a:fillRect/>
          </a:stretch>
        </p:blipFill>
        <p:spPr>
          <a:xfrm>
            <a:off x="5558655" y="4263549"/>
            <a:ext cx="197553" cy="251721"/>
          </a:xfrm>
          <a:prstGeom prst="rect">
            <a:avLst/>
          </a:prstGeom>
        </p:spPr>
      </p:pic>
      <p:pic>
        <p:nvPicPr>
          <p:cNvPr id="26" name="Imagen 25">
            <a:extLst>
              <a:ext uri="{FF2B5EF4-FFF2-40B4-BE49-F238E27FC236}">
                <a16:creationId xmlns:a16="http://schemas.microsoft.com/office/drawing/2014/main" id="{B0C910C3-31F5-B2A4-4B02-8AE470892ADB}"/>
              </a:ext>
            </a:extLst>
          </p:cNvPr>
          <p:cNvPicPr>
            <a:picLocks noChangeAspect="1"/>
          </p:cNvPicPr>
          <p:nvPr/>
        </p:nvPicPr>
        <p:blipFill>
          <a:blip r:embed="rId3"/>
          <a:stretch>
            <a:fillRect/>
          </a:stretch>
        </p:blipFill>
        <p:spPr>
          <a:xfrm>
            <a:off x="5558655" y="4723625"/>
            <a:ext cx="197553" cy="251721"/>
          </a:xfrm>
          <a:prstGeom prst="rect">
            <a:avLst/>
          </a:prstGeom>
        </p:spPr>
      </p:pic>
      <p:pic>
        <p:nvPicPr>
          <p:cNvPr id="27" name="Imagen 26" descr="Imagen que contiene dibujo, tabla&#10;&#10;Descripción generada automáticamente">
            <a:extLst>
              <a:ext uri="{FF2B5EF4-FFF2-40B4-BE49-F238E27FC236}">
                <a16:creationId xmlns:a16="http://schemas.microsoft.com/office/drawing/2014/main" id="{E7398BF1-A87E-B621-51F5-24415F3AAF8A}"/>
              </a:ext>
            </a:extLst>
          </p:cNvPr>
          <p:cNvPicPr>
            <a:picLocks noChangeAspect="1"/>
          </p:cNvPicPr>
          <p:nvPr/>
        </p:nvPicPr>
        <p:blipFill>
          <a:blip r:embed="rId3"/>
          <a:stretch>
            <a:fillRect/>
          </a:stretch>
        </p:blipFill>
        <p:spPr>
          <a:xfrm>
            <a:off x="8421787" y="3863434"/>
            <a:ext cx="197553" cy="251721"/>
          </a:xfrm>
          <a:prstGeom prst="rect">
            <a:avLst/>
          </a:prstGeom>
        </p:spPr>
      </p:pic>
      <p:pic>
        <p:nvPicPr>
          <p:cNvPr id="28" name="Imagen 27" descr="Imagen que contiene dibujo, tabla&#10;&#10;Descripción generada automáticamente">
            <a:extLst>
              <a:ext uri="{FF2B5EF4-FFF2-40B4-BE49-F238E27FC236}">
                <a16:creationId xmlns:a16="http://schemas.microsoft.com/office/drawing/2014/main" id="{C05A563C-1A1D-09A8-6D17-1F23DA743B3E}"/>
              </a:ext>
            </a:extLst>
          </p:cNvPr>
          <p:cNvPicPr>
            <a:picLocks noChangeAspect="1"/>
          </p:cNvPicPr>
          <p:nvPr/>
        </p:nvPicPr>
        <p:blipFill>
          <a:blip r:embed="rId3"/>
          <a:stretch>
            <a:fillRect/>
          </a:stretch>
        </p:blipFill>
        <p:spPr>
          <a:xfrm>
            <a:off x="8421787" y="4323509"/>
            <a:ext cx="197553" cy="251721"/>
          </a:xfrm>
          <a:prstGeom prst="rect">
            <a:avLst/>
          </a:prstGeom>
        </p:spPr>
      </p:pic>
      <p:pic>
        <p:nvPicPr>
          <p:cNvPr id="29" name="Imagen 28">
            <a:extLst>
              <a:ext uri="{FF2B5EF4-FFF2-40B4-BE49-F238E27FC236}">
                <a16:creationId xmlns:a16="http://schemas.microsoft.com/office/drawing/2014/main" id="{E57CAC32-A145-9381-C955-E31EA98E7B07}"/>
              </a:ext>
            </a:extLst>
          </p:cNvPr>
          <p:cNvPicPr>
            <a:picLocks noChangeAspect="1"/>
          </p:cNvPicPr>
          <p:nvPr/>
        </p:nvPicPr>
        <p:blipFill>
          <a:blip r:embed="rId3"/>
          <a:stretch>
            <a:fillRect/>
          </a:stretch>
        </p:blipFill>
        <p:spPr>
          <a:xfrm>
            <a:off x="8421787" y="4783585"/>
            <a:ext cx="197553" cy="251721"/>
          </a:xfrm>
          <a:prstGeom prst="rect">
            <a:avLst/>
          </a:prstGeom>
        </p:spPr>
      </p:pic>
    </p:spTree>
    <p:extLst>
      <p:ext uri="{BB962C8B-B14F-4D97-AF65-F5344CB8AC3E}">
        <p14:creationId xmlns:p14="http://schemas.microsoft.com/office/powerpoint/2010/main" val="6626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9EC4AB1E-617B-3633-7634-4737717DB8F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p:pic>
      <p:pic>
        <p:nvPicPr>
          <p:cNvPr id="12" name="Marcador de posición de imagen 11" descr="Ciudad con edificios altos&#10;&#10;Descripción generada automáticamente">
            <a:extLst>
              <a:ext uri="{FF2B5EF4-FFF2-40B4-BE49-F238E27FC236}">
                <a16:creationId xmlns:a16="http://schemas.microsoft.com/office/drawing/2014/main" id="{6BACE8B3-BC33-08A2-1D2B-EC74A021FA8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p:pic>
      <p:sp>
        <p:nvSpPr>
          <p:cNvPr id="13" name="Título 12">
            <a:extLst>
              <a:ext uri="{FF2B5EF4-FFF2-40B4-BE49-F238E27FC236}">
                <a16:creationId xmlns:a16="http://schemas.microsoft.com/office/drawing/2014/main" id="{7C93EA49-EEC7-F53D-8C81-80B57DB9085C}"/>
              </a:ext>
            </a:extLst>
          </p:cNvPr>
          <p:cNvSpPr>
            <a:spLocks noGrp="1"/>
          </p:cNvSpPr>
          <p:nvPr>
            <p:ph type="title"/>
          </p:nvPr>
        </p:nvSpPr>
        <p:spPr>
          <a:xfrm>
            <a:off x="2036305" y="1651642"/>
            <a:ext cx="7495696" cy="3107661"/>
          </a:xfrm>
        </p:spPr>
        <p:txBody>
          <a:bodyPr/>
          <a:lstStyle/>
          <a:p>
            <a:r>
              <a:rPr lang="es-MX" sz="2800">
                <a:latin typeface="Arial" panose="020B0604020202020204" pitchFamily="34" charset="0"/>
                <a:cs typeface="Arial" panose="020B0604020202020204" pitchFamily="34" charset="0"/>
              </a:rPr>
              <a:t>Programa Incentivos 2024 - Mejores </a:t>
            </a:r>
            <a:br>
              <a:rPr lang="es-MX" sz="2800">
                <a:latin typeface="Arial" panose="020B0604020202020204" pitchFamily="34" charset="0"/>
                <a:cs typeface="Arial" panose="020B0604020202020204" pitchFamily="34" charset="0"/>
              </a:rPr>
            </a:br>
            <a:r>
              <a:rPr lang="es-MX" sz="2800">
                <a:latin typeface="Arial" panose="020B0604020202020204" pitchFamily="34" charset="0"/>
                <a:cs typeface="Arial" panose="020B0604020202020204" pitchFamily="34" charset="0"/>
              </a:rPr>
              <a:t>Equipos de Trabajo</a:t>
            </a:r>
            <a:br>
              <a:rPr lang="es-MX" sz="2800">
                <a:latin typeface="Arial" panose="020B0604020202020204" pitchFamily="34" charset="0"/>
                <a:cs typeface="Arial" panose="020B0604020202020204" pitchFamily="34" charset="0"/>
              </a:rPr>
            </a:br>
            <a:br>
              <a:rPr lang="es-MX" sz="2800">
                <a:latin typeface="Arial" panose="020B0604020202020204" pitchFamily="34" charset="0"/>
                <a:cs typeface="Arial" panose="020B0604020202020204" pitchFamily="34" charset="0"/>
              </a:rPr>
            </a:br>
            <a:r>
              <a:rPr lang="es-MX" sz="2800">
                <a:latin typeface="Arial" panose="020B0604020202020204" pitchFamily="34" charset="0"/>
                <a:cs typeface="Arial" panose="020B0604020202020204" pitchFamily="34" charset="0"/>
              </a:rPr>
              <a:t>RESOLUCION No. SDH-000329: </a:t>
            </a:r>
            <a:r>
              <a:rPr lang="es-MX" sz="1800">
                <a:latin typeface="Arial" panose="020B0604020202020204" pitchFamily="34" charset="0"/>
                <a:cs typeface="Arial" panose="020B0604020202020204" pitchFamily="34" charset="0"/>
              </a:rPr>
              <a:t>06 de septiembre del 2022 </a:t>
            </a:r>
            <a:br>
              <a:rPr lang="es-MX" sz="2800">
                <a:latin typeface="Arial" panose="020B0604020202020204" pitchFamily="34" charset="0"/>
                <a:cs typeface="Arial" panose="020B0604020202020204" pitchFamily="34" charset="0"/>
              </a:rPr>
            </a:br>
            <a:br>
              <a:rPr lang="es-MX" sz="2800">
                <a:latin typeface="Arial" panose="020B0604020202020204" pitchFamily="34" charset="0"/>
                <a:cs typeface="Arial" panose="020B0604020202020204" pitchFamily="34" charset="0"/>
              </a:rPr>
            </a:br>
            <a:r>
              <a:rPr lang="es-MX" sz="2400" i="1">
                <a:latin typeface="Arial" panose="020B0604020202020204" pitchFamily="34" charset="0"/>
                <a:cs typeface="Arial" panose="020B0604020202020204" pitchFamily="34" charset="0"/>
              </a:rPr>
              <a:t>“Por la cual se adopta el Plan de Incentivos y Estímulos para los servidores públicos de la Secretaría Distrital de Hacienda</a:t>
            </a:r>
            <a:r>
              <a:rPr lang="es-MX" sz="2400" i="1"/>
              <a:t>"</a:t>
            </a:r>
          </a:p>
        </p:txBody>
      </p:sp>
      <p:sp>
        <p:nvSpPr>
          <p:cNvPr id="23" name="Freeform 22">
            <a:extLst>
              <a:ext uri="{FF2B5EF4-FFF2-40B4-BE49-F238E27FC236}">
                <a16:creationId xmlns:a16="http://schemas.microsoft.com/office/drawing/2014/main" id="{5805DF79-ED81-58BC-EDE6-DCA10FB700FE}"/>
              </a:ext>
            </a:extLst>
          </p:cNvPr>
          <p:cNvSpPr/>
          <p:nvPr/>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24" name="Freeform 23">
            <a:extLst>
              <a:ext uri="{FF2B5EF4-FFF2-40B4-BE49-F238E27FC236}">
                <a16:creationId xmlns:a16="http://schemas.microsoft.com/office/drawing/2014/main" id="{C6251F79-76C7-5F6B-95B9-5A7BF5455C09}"/>
              </a:ext>
            </a:extLst>
          </p:cNvPr>
          <p:cNvSpPr/>
          <p:nvPr/>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33" name="Freeform 32">
            <a:extLst>
              <a:ext uri="{FF2B5EF4-FFF2-40B4-BE49-F238E27FC236}">
                <a16:creationId xmlns:a16="http://schemas.microsoft.com/office/drawing/2014/main" id="{690BB1BD-6FBC-3ED7-6262-ED28FEBC522D}"/>
              </a:ext>
            </a:extLst>
          </p:cNvPr>
          <p:cNvSpPr/>
          <p:nvPr/>
        </p:nvSpPr>
        <p:spPr>
          <a:xfrm>
            <a:off x="5298084" y="0"/>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60" name="Freeform 59">
            <a:extLst>
              <a:ext uri="{FF2B5EF4-FFF2-40B4-BE49-F238E27FC236}">
                <a16:creationId xmlns:a16="http://schemas.microsoft.com/office/drawing/2014/main" id="{9B628B5E-B0AE-EC9E-C5D8-D712FC33D51B}"/>
              </a:ext>
            </a:extLst>
          </p:cNvPr>
          <p:cNvSpPr/>
          <p:nvPr/>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exend Deca"/>
              <a:ea typeface="+mn-ea"/>
              <a:cs typeface="+mn-cs"/>
            </a:endParaRPr>
          </a:p>
        </p:txBody>
      </p:sp>
    </p:spTree>
    <p:extLst>
      <p:ext uri="{BB962C8B-B14F-4D97-AF65-F5344CB8AC3E}">
        <p14:creationId xmlns:p14="http://schemas.microsoft.com/office/powerpoint/2010/main" val="376564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1" name="그룹 10">
            <a:extLst>
              <a:ext uri="{FF2B5EF4-FFF2-40B4-BE49-F238E27FC236}">
                <a16:creationId xmlns:a16="http://schemas.microsoft.com/office/drawing/2014/main" id="{7C5D5174-72CF-D101-16C7-0EC65F91158F}"/>
              </a:ext>
            </a:extLst>
          </p:cNvPr>
          <p:cNvGrpSpPr/>
          <p:nvPr/>
        </p:nvGrpSpPr>
        <p:grpSpPr>
          <a:xfrm>
            <a:off x="9056330" y="1387417"/>
            <a:ext cx="2206465" cy="3156789"/>
            <a:chOff x="9174647" y="1829474"/>
            <a:chExt cx="2105711" cy="3577379"/>
          </a:xfrm>
        </p:grpSpPr>
        <p:sp>
          <p:nvSpPr>
            <p:cNvPr id="72" name="Isosceles Triangle 3">
              <a:extLst>
                <a:ext uri="{FF2B5EF4-FFF2-40B4-BE49-F238E27FC236}">
                  <a16:creationId xmlns:a16="http://schemas.microsoft.com/office/drawing/2014/main" id="{C951A888-57E8-E599-65F0-7D1D0E6FC3C7}"/>
                </a:ext>
              </a:extLst>
            </p:cNvPr>
            <p:cNvSpPr/>
            <p:nvPr/>
          </p:nvSpPr>
          <p:spPr>
            <a:xfrm rot="5400000">
              <a:off x="10415746" y="4542240"/>
              <a:ext cx="1029884" cy="69934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mn-cs"/>
              </a:endParaRPr>
            </a:p>
          </p:txBody>
        </p:sp>
        <p:sp>
          <p:nvSpPr>
            <p:cNvPr id="73" name="Rectangle 4">
              <a:extLst>
                <a:ext uri="{FF2B5EF4-FFF2-40B4-BE49-F238E27FC236}">
                  <a16:creationId xmlns:a16="http://schemas.microsoft.com/office/drawing/2014/main" id="{C707748C-472D-673D-C0CE-820FD9A7936E}"/>
                </a:ext>
              </a:extLst>
            </p:cNvPr>
            <p:cNvSpPr/>
            <p:nvPr/>
          </p:nvSpPr>
          <p:spPr>
            <a:xfrm>
              <a:off x="9174647" y="1829474"/>
              <a:ext cx="2068190" cy="3024336"/>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Arial" pitchFamily="34" charset="0"/>
              </a:endParaRPr>
            </a:p>
          </p:txBody>
        </p:sp>
      </p:grpSp>
      <p:grpSp>
        <p:nvGrpSpPr>
          <p:cNvPr id="74" name="그룹 7">
            <a:extLst>
              <a:ext uri="{FF2B5EF4-FFF2-40B4-BE49-F238E27FC236}">
                <a16:creationId xmlns:a16="http://schemas.microsoft.com/office/drawing/2014/main" id="{302F8B82-06A7-3ACA-E098-9F1859FED3EA}"/>
              </a:ext>
            </a:extLst>
          </p:cNvPr>
          <p:cNvGrpSpPr/>
          <p:nvPr/>
        </p:nvGrpSpPr>
        <p:grpSpPr>
          <a:xfrm>
            <a:off x="6372195" y="1330145"/>
            <a:ext cx="2206465" cy="3214062"/>
            <a:chOff x="6425713" y="1829474"/>
            <a:chExt cx="2105711" cy="3577379"/>
          </a:xfrm>
        </p:grpSpPr>
        <p:sp>
          <p:nvSpPr>
            <p:cNvPr id="75" name="Isosceles Triangle 9">
              <a:extLst>
                <a:ext uri="{FF2B5EF4-FFF2-40B4-BE49-F238E27FC236}">
                  <a16:creationId xmlns:a16="http://schemas.microsoft.com/office/drawing/2014/main" id="{4FC35591-5F07-ABFB-3DA5-D9194E811871}"/>
                </a:ext>
              </a:extLst>
            </p:cNvPr>
            <p:cNvSpPr/>
            <p:nvPr/>
          </p:nvSpPr>
          <p:spPr>
            <a:xfrm rot="5400000">
              <a:off x="7666812" y="4542240"/>
              <a:ext cx="1029884" cy="69934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mn-cs"/>
              </a:endParaRPr>
            </a:p>
          </p:txBody>
        </p:sp>
        <p:sp>
          <p:nvSpPr>
            <p:cNvPr id="76" name="Rectangle 10">
              <a:extLst>
                <a:ext uri="{FF2B5EF4-FFF2-40B4-BE49-F238E27FC236}">
                  <a16:creationId xmlns:a16="http://schemas.microsoft.com/office/drawing/2014/main" id="{52792EBF-C584-4760-E778-DCADEE3BF06F}"/>
                </a:ext>
              </a:extLst>
            </p:cNvPr>
            <p:cNvSpPr/>
            <p:nvPr/>
          </p:nvSpPr>
          <p:spPr>
            <a:xfrm>
              <a:off x="6425713" y="1829474"/>
              <a:ext cx="2068190" cy="3024336"/>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Arial" pitchFamily="34" charset="0"/>
              </a:endParaRPr>
            </a:p>
          </p:txBody>
        </p:sp>
      </p:grpSp>
      <p:sp>
        <p:nvSpPr>
          <p:cNvPr id="77" name="TextBox 12">
            <a:extLst>
              <a:ext uri="{FF2B5EF4-FFF2-40B4-BE49-F238E27FC236}">
                <a16:creationId xmlns:a16="http://schemas.microsoft.com/office/drawing/2014/main" id="{5C669C6C-CAF5-BC41-F31C-3279E138E241}"/>
              </a:ext>
            </a:extLst>
          </p:cNvPr>
          <p:cNvSpPr txBox="1"/>
          <p:nvPr/>
        </p:nvSpPr>
        <p:spPr>
          <a:xfrm>
            <a:off x="6503194" y="1611875"/>
            <a:ext cx="1801102"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Promover la aplicación  y mejora  de las políticas del  MIPG en la entidad y el reconocimiento al trabajo en equipo de los servidores públicos de la SDH.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1400" b="0" i="0" u="none" strike="noStrike" kern="1200" cap="none" spc="0" normalizeH="0" baseline="0" noProof="0">
              <a:ln>
                <a:noFill/>
              </a:ln>
              <a:solidFill>
                <a:srgbClr val="232A34"/>
              </a:solidFill>
              <a:effectLst/>
              <a:uLnTx/>
              <a:uFillTx/>
              <a:latin typeface="Lexend Deca"/>
              <a:ea typeface="+mn-ea"/>
              <a:cs typeface="Arial" pitchFamily="34" charset="0"/>
            </a:endParaRPr>
          </a:p>
        </p:txBody>
      </p:sp>
      <p:grpSp>
        <p:nvGrpSpPr>
          <p:cNvPr id="78" name="그룹 4">
            <a:extLst>
              <a:ext uri="{FF2B5EF4-FFF2-40B4-BE49-F238E27FC236}">
                <a16:creationId xmlns:a16="http://schemas.microsoft.com/office/drawing/2014/main" id="{D3299D8F-BCE9-45C1-1B59-2081EECDEBEF}"/>
              </a:ext>
            </a:extLst>
          </p:cNvPr>
          <p:cNvGrpSpPr/>
          <p:nvPr/>
        </p:nvGrpSpPr>
        <p:grpSpPr>
          <a:xfrm>
            <a:off x="3627068" y="1349547"/>
            <a:ext cx="2206465" cy="3172027"/>
            <a:chOff x="3676778" y="1829474"/>
            <a:chExt cx="2105711" cy="3567854"/>
          </a:xfrm>
        </p:grpSpPr>
        <p:sp>
          <p:nvSpPr>
            <p:cNvPr id="79" name="Isosceles Triangle 15">
              <a:extLst>
                <a:ext uri="{FF2B5EF4-FFF2-40B4-BE49-F238E27FC236}">
                  <a16:creationId xmlns:a16="http://schemas.microsoft.com/office/drawing/2014/main" id="{99E4A0DF-9D02-3A92-9A86-B3AB2D95A3A2}"/>
                </a:ext>
              </a:extLst>
            </p:cNvPr>
            <p:cNvSpPr/>
            <p:nvPr/>
          </p:nvSpPr>
          <p:spPr>
            <a:xfrm rot="5400000">
              <a:off x="4917877" y="4532715"/>
              <a:ext cx="1029884" cy="6993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mn-cs"/>
              </a:endParaRPr>
            </a:p>
          </p:txBody>
        </p:sp>
        <p:sp>
          <p:nvSpPr>
            <p:cNvPr id="80" name="Rectangle 16">
              <a:extLst>
                <a:ext uri="{FF2B5EF4-FFF2-40B4-BE49-F238E27FC236}">
                  <a16:creationId xmlns:a16="http://schemas.microsoft.com/office/drawing/2014/main" id="{609D600A-2FB7-5969-1B8E-857F31F0AEF1}"/>
                </a:ext>
              </a:extLst>
            </p:cNvPr>
            <p:cNvSpPr/>
            <p:nvPr/>
          </p:nvSpPr>
          <p:spPr>
            <a:xfrm>
              <a:off x="3676778" y="1829474"/>
              <a:ext cx="2068190" cy="3024336"/>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Arial" pitchFamily="34" charset="0"/>
              </a:endParaRPr>
            </a:p>
          </p:txBody>
        </p:sp>
      </p:grpSp>
      <p:sp>
        <p:nvSpPr>
          <p:cNvPr id="81" name="TextBox 18">
            <a:extLst>
              <a:ext uri="{FF2B5EF4-FFF2-40B4-BE49-F238E27FC236}">
                <a16:creationId xmlns:a16="http://schemas.microsoft.com/office/drawing/2014/main" id="{FE20473D-6FEB-3BE8-120C-557F799916CA}"/>
              </a:ext>
            </a:extLst>
          </p:cNvPr>
          <p:cNvSpPr txBox="1"/>
          <p:nvPr/>
        </p:nvSpPr>
        <p:spPr>
          <a:xfrm>
            <a:off x="3689360" y="1923749"/>
            <a:ext cx="2051821" cy="16004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ko-KR" sz="1400" b="0" i="0" u="none" strike="noStrike" kern="1200" cap="none" spc="0" normalizeH="0" baseline="0" noProof="0">
                <a:ln>
                  <a:noFill/>
                </a:ln>
                <a:solidFill>
                  <a:srgbClr val="232A34"/>
                </a:solidFill>
                <a:effectLst/>
                <a:uLnTx/>
                <a:uFillTx/>
                <a:latin typeface="Arial Narrow" panose="020B0606020202030204" pitchFamily="34" charset="0"/>
                <a:ea typeface="+mn-ea"/>
                <a:cs typeface="Arial" pitchFamily="34" charset="0"/>
              </a:rPr>
              <a:t>Se otorgará incentivo pecuniario al mejor Equipo de Trabajo de la SDH, por un valor 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ko-KR" sz="1400" b="0" i="0" u="none" strike="noStrike" kern="1200" cap="none" spc="0" normalizeH="0" baseline="0" noProof="0">
                <a:ln>
                  <a:noFill/>
                </a:ln>
                <a:solidFill>
                  <a:srgbClr val="232A34"/>
                </a:solidFill>
                <a:effectLst/>
                <a:uLnTx/>
                <a:uFillTx/>
                <a:latin typeface="Arial Narrow" panose="020B0606020202030204" pitchFamily="34" charset="0"/>
                <a:ea typeface="+mn-ea"/>
                <a:cs typeface="Arial" pitchFamily="34" charset="0"/>
              </a:rPr>
              <a:t>1 Puesto: 18 SMMLV</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ko-KR" sz="1400" b="0" i="0" u="none" strike="noStrike" kern="1200" cap="none" spc="0" normalizeH="0" baseline="0" noProof="0">
                <a:ln>
                  <a:noFill/>
                </a:ln>
                <a:solidFill>
                  <a:srgbClr val="232A34"/>
                </a:solidFill>
                <a:effectLst/>
                <a:uLnTx/>
                <a:uFillTx/>
                <a:latin typeface="Arial Narrow" panose="020B0606020202030204" pitchFamily="34" charset="0"/>
                <a:ea typeface="+mn-ea"/>
                <a:cs typeface="Arial" pitchFamily="34" charset="0"/>
              </a:rPr>
              <a:t>2 Puesto: 13 SMMLV</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ko-KR" sz="1400" b="0" i="0" u="none" strike="noStrike" kern="1200" cap="none" spc="0" normalizeH="0" baseline="0" noProof="0">
                <a:ln>
                  <a:noFill/>
                </a:ln>
                <a:solidFill>
                  <a:srgbClr val="232A34"/>
                </a:solidFill>
                <a:effectLst/>
                <a:uLnTx/>
                <a:uFillTx/>
                <a:latin typeface="Arial Narrow" panose="020B0606020202030204" pitchFamily="34" charset="0"/>
                <a:ea typeface="+mn-ea"/>
                <a:cs typeface="Arial" pitchFamily="34" charset="0"/>
              </a:rPr>
              <a:t>3 Puesto: 9   SMMLV</a:t>
            </a:r>
            <a:endParaRPr kumimoji="0" lang="en-US" altLang="ko-KR" sz="1400" b="0" i="0" u="none" strike="noStrike" kern="1200" cap="none" spc="0" normalizeH="0" baseline="0" noProof="0">
              <a:ln>
                <a:noFill/>
              </a:ln>
              <a:solidFill>
                <a:srgbClr val="232A34"/>
              </a:solidFill>
              <a:effectLst/>
              <a:uLnTx/>
              <a:uFillTx/>
              <a:latin typeface="Lexend Deca"/>
              <a:ea typeface="+mn-ea"/>
              <a:cs typeface="Arial" pitchFamily="34" charset="0"/>
            </a:endParaRPr>
          </a:p>
        </p:txBody>
      </p:sp>
      <p:sp>
        <p:nvSpPr>
          <p:cNvPr id="82" name="Rectangle 27">
            <a:extLst>
              <a:ext uri="{FF2B5EF4-FFF2-40B4-BE49-F238E27FC236}">
                <a16:creationId xmlns:a16="http://schemas.microsoft.com/office/drawing/2014/main" id="{B40D6111-F1D0-8880-0AE8-A5E84602A2D1}"/>
              </a:ext>
            </a:extLst>
          </p:cNvPr>
          <p:cNvSpPr/>
          <p:nvPr/>
        </p:nvSpPr>
        <p:spPr>
          <a:xfrm>
            <a:off x="3530668" y="4719259"/>
            <a:ext cx="2301065" cy="501739"/>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mn-cs"/>
            </a:endParaRPr>
          </a:p>
        </p:txBody>
      </p:sp>
      <p:sp>
        <p:nvSpPr>
          <p:cNvPr id="83" name="Rectangle 28">
            <a:extLst>
              <a:ext uri="{FF2B5EF4-FFF2-40B4-BE49-F238E27FC236}">
                <a16:creationId xmlns:a16="http://schemas.microsoft.com/office/drawing/2014/main" id="{ED18368A-B467-703D-2B97-0074DC0550F9}"/>
              </a:ext>
            </a:extLst>
          </p:cNvPr>
          <p:cNvSpPr/>
          <p:nvPr/>
        </p:nvSpPr>
        <p:spPr>
          <a:xfrm>
            <a:off x="6420305" y="4715685"/>
            <a:ext cx="1971791" cy="505314"/>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mn-cs"/>
            </a:endParaRPr>
          </a:p>
        </p:txBody>
      </p:sp>
      <p:sp>
        <p:nvSpPr>
          <p:cNvPr id="84" name="Rectangle 29">
            <a:extLst>
              <a:ext uri="{FF2B5EF4-FFF2-40B4-BE49-F238E27FC236}">
                <a16:creationId xmlns:a16="http://schemas.microsoft.com/office/drawing/2014/main" id="{2A1BE10A-6906-3FDF-5925-607175B5504F}"/>
              </a:ext>
            </a:extLst>
          </p:cNvPr>
          <p:cNvSpPr/>
          <p:nvPr/>
        </p:nvSpPr>
        <p:spPr>
          <a:xfrm>
            <a:off x="9056329" y="4687034"/>
            <a:ext cx="2167149" cy="552371"/>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ko-KR" sz="1400" b="1" i="0" u="none" strike="noStrike" kern="1200" cap="none" spc="0" normalizeH="0" baseline="0" noProof="0">
                <a:ln>
                  <a:noFill/>
                </a:ln>
                <a:solidFill>
                  <a:srgbClr val="232A34"/>
                </a:solidFill>
                <a:effectLst/>
                <a:uLnTx/>
                <a:uFillTx/>
                <a:latin typeface="Lexend Deca"/>
                <a:ea typeface="+mn-ea"/>
                <a:cs typeface="+mn-cs"/>
              </a:rPr>
              <a:t>Programa de Incentivos</a:t>
            </a:r>
            <a:endParaRPr kumimoji="0" lang="ko-KR" altLang="en-US" sz="1400" b="1" i="0" u="none" strike="noStrike" kern="1200" cap="none" spc="0" normalizeH="0" baseline="0" noProof="0">
              <a:ln>
                <a:noFill/>
              </a:ln>
              <a:solidFill>
                <a:srgbClr val="232A34"/>
              </a:solidFill>
              <a:effectLst/>
              <a:uLnTx/>
              <a:uFillTx/>
              <a:latin typeface="Lexend Deca"/>
              <a:ea typeface="+mn-ea"/>
              <a:cs typeface="+mn-cs"/>
            </a:endParaRPr>
          </a:p>
        </p:txBody>
      </p:sp>
      <p:sp>
        <p:nvSpPr>
          <p:cNvPr id="85" name="TextBox 31">
            <a:extLst>
              <a:ext uri="{FF2B5EF4-FFF2-40B4-BE49-F238E27FC236}">
                <a16:creationId xmlns:a16="http://schemas.microsoft.com/office/drawing/2014/main" id="{60A81E96-0FEE-43BB-0FFA-824BE8DE0261}"/>
              </a:ext>
            </a:extLst>
          </p:cNvPr>
          <p:cNvSpPr txBox="1"/>
          <p:nvPr/>
        </p:nvSpPr>
        <p:spPr>
          <a:xfrm>
            <a:off x="3637604" y="4817754"/>
            <a:ext cx="1464719" cy="307777"/>
          </a:xfrm>
          <a:prstGeom prst="rect">
            <a:avLst/>
          </a:prstGeom>
          <a:noFill/>
        </p:spPr>
        <p:txBody>
          <a:bodyPr wrap="square" lIns="81000" rIns="81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Presupuesto</a:t>
            </a:r>
            <a:endParaRPr kumimoji="0" lang="es-CO" sz="14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endParaRPr>
          </a:p>
        </p:txBody>
      </p:sp>
      <p:sp>
        <p:nvSpPr>
          <p:cNvPr id="86" name="TextBox 32">
            <a:extLst>
              <a:ext uri="{FF2B5EF4-FFF2-40B4-BE49-F238E27FC236}">
                <a16:creationId xmlns:a16="http://schemas.microsoft.com/office/drawing/2014/main" id="{2B29ADA3-9996-5404-3E51-A1B2E8A1BB23}"/>
              </a:ext>
            </a:extLst>
          </p:cNvPr>
          <p:cNvSpPr txBox="1"/>
          <p:nvPr/>
        </p:nvSpPr>
        <p:spPr>
          <a:xfrm>
            <a:off x="6657383" y="4841562"/>
            <a:ext cx="1492723" cy="307777"/>
          </a:xfrm>
          <a:prstGeom prst="rect">
            <a:avLst/>
          </a:prstGeom>
          <a:noFill/>
        </p:spPr>
        <p:txBody>
          <a:bodyPr wrap="square" lIns="81000" rIns="81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232A34"/>
                </a:solidFill>
                <a:effectLst/>
                <a:uLnTx/>
                <a:uFillTx/>
                <a:latin typeface="Lexend Deca"/>
                <a:ea typeface="+mn-ea"/>
                <a:cs typeface="+mn-cs"/>
              </a:rPr>
              <a:t>Estrategia</a:t>
            </a:r>
            <a:endParaRPr kumimoji="0" lang="ko-KR" altLang="en-US" sz="1400" b="1" i="0" u="none" strike="noStrike" kern="1200" cap="none" spc="0" normalizeH="0" baseline="0" noProof="0">
              <a:ln>
                <a:noFill/>
              </a:ln>
              <a:solidFill>
                <a:srgbClr val="232A34"/>
              </a:solidFill>
              <a:effectLst/>
              <a:uLnTx/>
              <a:uFillTx/>
              <a:latin typeface="Lexend Deca"/>
              <a:ea typeface="+mn-ea"/>
              <a:cs typeface="Arial" pitchFamily="34" charset="0"/>
            </a:endParaRPr>
          </a:p>
        </p:txBody>
      </p:sp>
      <p:grpSp>
        <p:nvGrpSpPr>
          <p:cNvPr id="87" name="그룹 3">
            <a:extLst>
              <a:ext uri="{FF2B5EF4-FFF2-40B4-BE49-F238E27FC236}">
                <a16:creationId xmlns:a16="http://schemas.microsoft.com/office/drawing/2014/main" id="{3CC86EEC-5BD6-2DA6-80BA-EA8634BD8AA1}"/>
              </a:ext>
            </a:extLst>
          </p:cNvPr>
          <p:cNvGrpSpPr/>
          <p:nvPr/>
        </p:nvGrpSpPr>
        <p:grpSpPr>
          <a:xfrm>
            <a:off x="695883" y="1331259"/>
            <a:ext cx="2226426" cy="3212948"/>
            <a:chOff x="927844" y="1829474"/>
            <a:chExt cx="2124760" cy="3567853"/>
          </a:xfrm>
        </p:grpSpPr>
        <p:sp>
          <p:nvSpPr>
            <p:cNvPr id="88" name="Isosceles Triangle 21">
              <a:extLst>
                <a:ext uri="{FF2B5EF4-FFF2-40B4-BE49-F238E27FC236}">
                  <a16:creationId xmlns:a16="http://schemas.microsoft.com/office/drawing/2014/main" id="{3D1D4F9E-A72A-68EB-01BA-AF26C10F0AA6}"/>
                </a:ext>
              </a:extLst>
            </p:cNvPr>
            <p:cNvSpPr/>
            <p:nvPr/>
          </p:nvSpPr>
          <p:spPr>
            <a:xfrm rot="5400000">
              <a:off x="2187992" y="4532715"/>
              <a:ext cx="1029884"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mn-cs"/>
              </a:endParaRPr>
            </a:p>
          </p:txBody>
        </p:sp>
        <p:sp>
          <p:nvSpPr>
            <p:cNvPr id="89" name="Rectangle 22">
              <a:extLst>
                <a:ext uri="{FF2B5EF4-FFF2-40B4-BE49-F238E27FC236}">
                  <a16:creationId xmlns:a16="http://schemas.microsoft.com/office/drawing/2014/main" id="{58FD1057-DF57-4A2D-4A5E-79DF92ABCA68}"/>
                </a:ext>
              </a:extLst>
            </p:cNvPr>
            <p:cNvSpPr/>
            <p:nvPr/>
          </p:nvSpPr>
          <p:spPr>
            <a:xfrm>
              <a:off x="927844" y="1829474"/>
              <a:ext cx="2068189" cy="3024336"/>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Arial" pitchFamily="34" charset="0"/>
              </a:endParaRPr>
            </a:p>
          </p:txBody>
        </p:sp>
      </p:grpSp>
      <p:sp>
        <p:nvSpPr>
          <p:cNvPr id="90" name="TextBox 24">
            <a:extLst>
              <a:ext uri="{FF2B5EF4-FFF2-40B4-BE49-F238E27FC236}">
                <a16:creationId xmlns:a16="http://schemas.microsoft.com/office/drawing/2014/main" id="{D02640A2-1AD0-DC40-B73A-F7372BE705D6}"/>
              </a:ext>
            </a:extLst>
          </p:cNvPr>
          <p:cNvSpPr txBox="1"/>
          <p:nvPr/>
        </p:nvSpPr>
        <p:spPr>
          <a:xfrm>
            <a:off x="796577" y="1406792"/>
            <a:ext cx="2124873"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Artículo 2.2.10.9 Plan de incentivos institucionales.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Incentivos pecuniarios y no pecuniarios para los mejores equipos de trabajo.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Se elaborará de acuerdo con los recursos institucionales disponibles para hacerlos efectivos. </a:t>
            </a:r>
          </a:p>
        </p:txBody>
      </p:sp>
      <p:sp>
        <p:nvSpPr>
          <p:cNvPr id="91" name="Rectangle 26">
            <a:extLst>
              <a:ext uri="{FF2B5EF4-FFF2-40B4-BE49-F238E27FC236}">
                <a16:creationId xmlns:a16="http://schemas.microsoft.com/office/drawing/2014/main" id="{F5C85041-CA7C-AAB4-EDB5-991160E1BCA6}"/>
              </a:ext>
            </a:extLst>
          </p:cNvPr>
          <p:cNvSpPr/>
          <p:nvPr/>
        </p:nvSpPr>
        <p:spPr>
          <a:xfrm>
            <a:off x="739854" y="4719403"/>
            <a:ext cx="2132604" cy="52000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232A34"/>
              </a:solidFill>
              <a:effectLst/>
              <a:uLnTx/>
              <a:uFillTx/>
              <a:latin typeface="Lexend Deca"/>
              <a:ea typeface="+mn-ea"/>
              <a:cs typeface="+mn-cs"/>
            </a:endParaRPr>
          </a:p>
        </p:txBody>
      </p:sp>
      <p:sp>
        <p:nvSpPr>
          <p:cNvPr id="92" name="TextBox 30">
            <a:extLst>
              <a:ext uri="{FF2B5EF4-FFF2-40B4-BE49-F238E27FC236}">
                <a16:creationId xmlns:a16="http://schemas.microsoft.com/office/drawing/2014/main" id="{E25D38BC-5215-BB76-5E86-F3BF4011696F}"/>
              </a:ext>
            </a:extLst>
          </p:cNvPr>
          <p:cNvSpPr txBox="1"/>
          <p:nvPr/>
        </p:nvSpPr>
        <p:spPr>
          <a:xfrm>
            <a:off x="773259" y="4840905"/>
            <a:ext cx="1510628" cy="307777"/>
          </a:xfrm>
          <a:prstGeom prst="rect">
            <a:avLst/>
          </a:prstGeom>
          <a:noFill/>
        </p:spPr>
        <p:txBody>
          <a:bodyPr wrap="square" lIns="81000" rIns="81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Decreto 1083 2015</a:t>
            </a:r>
            <a:endParaRPr kumimoji="0" lang="es-CO" sz="14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endParaRPr>
          </a:p>
        </p:txBody>
      </p:sp>
      <p:sp>
        <p:nvSpPr>
          <p:cNvPr id="93" name="TextBox 12">
            <a:extLst>
              <a:ext uri="{FF2B5EF4-FFF2-40B4-BE49-F238E27FC236}">
                <a16:creationId xmlns:a16="http://schemas.microsoft.com/office/drawing/2014/main" id="{3527DC98-A747-A540-166F-230E85B503A1}"/>
              </a:ext>
            </a:extLst>
          </p:cNvPr>
          <p:cNvSpPr txBox="1"/>
          <p:nvPr/>
        </p:nvSpPr>
        <p:spPr>
          <a:xfrm>
            <a:off x="9209793" y="1896928"/>
            <a:ext cx="1801102"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Anexo Técnico Resolución SDH-000329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1400" b="0" i="0" u="none" strike="noStrike" kern="1200" cap="none" spc="0" normalizeH="0" baseline="0" noProof="0">
              <a:ln>
                <a:noFill/>
              </a:ln>
              <a:solidFill>
                <a:srgbClr val="232A34"/>
              </a:solidFill>
              <a:effectLst/>
              <a:uLnTx/>
              <a:uFillTx/>
              <a:latin typeface="Lexend Deca"/>
              <a:ea typeface="+mn-ea"/>
              <a:cs typeface="Arial" pitchFamily="34" charset="0"/>
            </a:endParaRPr>
          </a:p>
        </p:txBody>
      </p:sp>
      <p:sp>
        <p:nvSpPr>
          <p:cNvPr id="94" name="CuadroTexto 21">
            <a:extLst>
              <a:ext uri="{FF2B5EF4-FFF2-40B4-BE49-F238E27FC236}">
                <a16:creationId xmlns:a16="http://schemas.microsoft.com/office/drawing/2014/main" id="{F2131B4D-1361-B2E2-6AFE-FFB79424A1C7}"/>
              </a:ext>
            </a:extLst>
          </p:cNvPr>
          <p:cNvSpPr txBox="1">
            <a:spLocks noChangeArrowheads="1"/>
          </p:cNvSpPr>
          <p:nvPr/>
        </p:nvSpPr>
        <p:spPr bwMode="auto">
          <a:xfrm>
            <a:off x="536101" y="147945"/>
            <a:ext cx="779197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altLang="es-CO" sz="3200" b="0" i="0" u="none" strike="noStrike" kern="1200" cap="none" spc="0" normalizeH="0" baseline="0" noProof="0">
                <a:ln>
                  <a:noFill/>
                </a:ln>
                <a:solidFill>
                  <a:srgbClr val="232A34"/>
                </a:solidFill>
                <a:effectLst/>
                <a:uLnTx/>
                <a:uFillTx/>
                <a:latin typeface="Oswald Medium"/>
                <a:ea typeface="+mn-ea"/>
                <a:cs typeface="+mn-cs"/>
              </a:rPr>
              <a:t>Normatividad y Contextualización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MX" altLang="es-CO" sz="3200" b="0" i="0" u="none" strike="noStrike" kern="1200" cap="none" spc="0" normalizeH="0" baseline="0" noProof="0">
              <a:ln>
                <a:noFill/>
              </a:ln>
              <a:solidFill>
                <a:srgbClr val="232A34"/>
              </a:solidFill>
              <a:effectLst/>
              <a:uLnTx/>
              <a:uFillTx/>
              <a:latin typeface="Oswald Medium"/>
              <a:ea typeface="+mn-ea"/>
              <a:cs typeface="+mn-cs"/>
            </a:endParaRPr>
          </a:p>
        </p:txBody>
      </p:sp>
    </p:spTree>
    <p:extLst>
      <p:ext uri="{BB962C8B-B14F-4D97-AF65-F5344CB8AC3E}">
        <p14:creationId xmlns:p14="http://schemas.microsoft.com/office/powerpoint/2010/main" val="172906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AE03F38E-BC7A-B918-D721-854BBDDB8122}"/>
              </a:ext>
            </a:extLst>
          </p:cNvPr>
          <p:cNvSpPr>
            <a:spLocks noGrp="1"/>
          </p:cNvSpPr>
          <p:nvPr>
            <p:ph type="title"/>
          </p:nvPr>
        </p:nvSpPr>
        <p:spPr>
          <a:xfrm>
            <a:off x="197548" y="129220"/>
            <a:ext cx="7587809" cy="1065322"/>
          </a:xfrm>
        </p:spPr>
        <p:txBody>
          <a:bodyPr/>
          <a:lstStyle/>
          <a:p>
            <a:r>
              <a:rPr lang="es-MX"/>
              <a:t>Criterios de Participación y Requisitos</a:t>
            </a:r>
          </a:p>
        </p:txBody>
      </p:sp>
      <p:pic>
        <p:nvPicPr>
          <p:cNvPr id="6" name="Picture 2">
            <a:extLst>
              <a:ext uri="{FF2B5EF4-FFF2-40B4-BE49-F238E27FC236}">
                <a16:creationId xmlns:a16="http://schemas.microsoft.com/office/drawing/2014/main" id="{8409132F-84C1-9E81-6979-A74DE4249B45}"/>
              </a:ext>
            </a:extLst>
          </p:cNvPr>
          <p:cNvPicPr>
            <a:picLocks noChangeAspect="1" noChangeArrowheads="1"/>
          </p:cNvPicPr>
          <p:nvPr/>
        </p:nvPicPr>
        <p:blipFill>
          <a:blip r:embed="rId2" cstate="print">
            <a:alphaModFix amt="5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43002" y="2802196"/>
            <a:ext cx="2835770" cy="24924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a 13">
            <a:extLst>
              <a:ext uri="{FF2B5EF4-FFF2-40B4-BE49-F238E27FC236}">
                <a16:creationId xmlns:a16="http://schemas.microsoft.com/office/drawing/2014/main" id="{389E8CA0-4540-0044-243C-6787B4A70485}"/>
              </a:ext>
            </a:extLst>
          </p:cNvPr>
          <p:cNvGraphicFramePr/>
          <p:nvPr/>
        </p:nvGraphicFramePr>
        <p:xfrm>
          <a:off x="-190065" y="1502064"/>
          <a:ext cx="5990367" cy="4958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CuadroTexto 14">
            <a:extLst>
              <a:ext uri="{FF2B5EF4-FFF2-40B4-BE49-F238E27FC236}">
                <a16:creationId xmlns:a16="http://schemas.microsoft.com/office/drawing/2014/main" id="{78B7BF9F-9680-6798-023C-82F08CBAAF74}"/>
              </a:ext>
            </a:extLst>
          </p:cNvPr>
          <p:cNvSpPr txBox="1"/>
          <p:nvPr/>
        </p:nvSpPr>
        <p:spPr>
          <a:xfrm>
            <a:off x="7651091" y="3236828"/>
            <a:ext cx="201959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a:ln>
                  <a:noFill/>
                </a:ln>
                <a:solidFill>
                  <a:srgbClr val="232A34"/>
                </a:solidFill>
                <a:effectLst/>
                <a:uLnTx/>
                <a:uFillTx/>
                <a:latin typeface="Arial Narrow" panose="020B0606020202030204" pitchFamily="34" charset="0"/>
                <a:ea typeface="+mn-ea"/>
                <a:cs typeface="Arial" panose="020B0604020202020204" pitchFamily="34" charset="0"/>
              </a:rPr>
              <a:t>Requisitos para inscripción y evaluación</a:t>
            </a:r>
            <a:endParaRPr kumimoji="0" lang="es-CO" sz="2000" b="1" i="0" u="none" strike="noStrike" kern="1200" cap="none" spc="0" normalizeH="0" baseline="0" noProof="0">
              <a:ln>
                <a:noFill/>
              </a:ln>
              <a:solidFill>
                <a:srgbClr val="232A34"/>
              </a:solidFill>
              <a:effectLst/>
              <a:uLnTx/>
              <a:uFillTx/>
              <a:latin typeface="Arial Narrow" panose="020B0606020202030204" pitchFamily="34" charset="0"/>
              <a:ea typeface="+mn-ea"/>
              <a:cs typeface="Arial" panose="020B0604020202020204" pitchFamily="34" charset="0"/>
            </a:endParaRPr>
          </a:p>
        </p:txBody>
      </p:sp>
      <p:graphicFrame>
        <p:nvGraphicFramePr>
          <p:cNvPr id="17" name="Diagrama 16">
            <a:extLst>
              <a:ext uri="{FF2B5EF4-FFF2-40B4-BE49-F238E27FC236}">
                <a16:creationId xmlns:a16="http://schemas.microsoft.com/office/drawing/2014/main" id="{904CB0DB-80A6-2D18-F947-CE4D9CAE0F02}"/>
              </a:ext>
            </a:extLst>
          </p:cNvPr>
          <p:cNvGraphicFramePr/>
          <p:nvPr/>
        </p:nvGraphicFramePr>
        <p:xfrm>
          <a:off x="5546167" y="1315820"/>
          <a:ext cx="6229437" cy="51654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8186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uadroTexto 21">
            <a:extLst>
              <a:ext uri="{FF2B5EF4-FFF2-40B4-BE49-F238E27FC236}">
                <a16:creationId xmlns:a16="http://schemas.microsoft.com/office/drawing/2014/main" id="{D444E52C-A2E7-2363-7E07-99019687DF83}"/>
              </a:ext>
            </a:extLst>
          </p:cNvPr>
          <p:cNvSpPr txBox="1">
            <a:spLocks noChangeArrowheads="1"/>
          </p:cNvSpPr>
          <p:nvPr/>
        </p:nvSpPr>
        <p:spPr bwMode="auto">
          <a:xfrm>
            <a:off x="536101" y="0"/>
            <a:ext cx="9027624"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altLang="es-CO" sz="3200" b="0" i="0" u="none" strike="noStrike" kern="1200" cap="none" spc="0" normalizeH="0" baseline="0" noProof="0">
                <a:ln>
                  <a:noFill/>
                </a:ln>
                <a:solidFill>
                  <a:srgbClr val="232A34"/>
                </a:solidFill>
                <a:effectLst/>
                <a:uLnTx/>
                <a:uFillTx/>
                <a:latin typeface="Oswald Medium"/>
                <a:ea typeface="+mn-ea"/>
                <a:cs typeface="+mn-cs"/>
              </a:rPr>
              <a:t>Temas para la Convocatoria</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altLang="es-CO" sz="3200" b="0" i="0" u="none" strike="noStrike" kern="1200" cap="none" spc="0" normalizeH="0" baseline="0" noProof="0">
                <a:ln>
                  <a:noFill/>
                </a:ln>
                <a:solidFill>
                  <a:srgbClr val="232A34"/>
                </a:solidFill>
                <a:effectLst/>
                <a:uLnTx/>
                <a:uFillTx/>
                <a:latin typeface="Oswald Medium"/>
                <a:ea typeface="+mn-ea"/>
                <a:cs typeface="+mn-cs"/>
              </a:rPr>
              <a:t>Proyectos de Equipos de Trabajo</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altLang="es-CO" sz="3200" b="0" i="0" u="none" strike="noStrike" kern="1200" cap="none" spc="0" normalizeH="0" baseline="0" noProof="0">
                <a:ln>
                  <a:noFill/>
                </a:ln>
                <a:solidFill>
                  <a:srgbClr val="232A34"/>
                </a:solidFill>
                <a:effectLst/>
                <a:uLnTx/>
                <a:uFillTx/>
                <a:latin typeface="Oswald Medium"/>
                <a:ea typeface="+mn-ea"/>
                <a:cs typeface="+mn-cs"/>
              </a:rPr>
              <a:t>Políticas MIPG</a:t>
            </a:r>
          </a:p>
        </p:txBody>
      </p:sp>
      <p:sp>
        <p:nvSpPr>
          <p:cNvPr id="3" name="CuadroTexto 2">
            <a:extLst>
              <a:ext uri="{FF2B5EF4-FFF2-40B4-BE49-F238E27FC236}">
                <a16:creationId xmlns:a16="http://schemas.microsoft.com/office/drawing/2014/main" id="{22612D04-1E60-F854-E672-31FC527703C0}"/>
              </a:ext>
            </a:extLst>
          </p:cNvPr>
          <p:cNvSpPr txBox="1"/>
          <p:nvPr/>
        </p:nvSpPr>
        <p:spPr>
          <a:xfrm>
            <a:off x="923345" y="2028559"/>
            <a:ext cx="3634846" cy="424731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Planeación Institucional</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Gestión Presupuestal y eficiencia del gasto público</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Compras y contratación pública</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Talento Humano</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Integridad</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Transparencia, acceso a la información pública y lucha contra la corrupción</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Fortalecimiento organizacional y simplificación de procesos</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Servicio al ciudadano</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Participación ciudadana en la gestión pública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6" name="CuadroTexto 5">
            <a:extLst>
              <a:ext uri="{FF2B5EF4-FFF2-40B4-BE49-F238E27FC236}">
                <a16:creationId xmlns:a16="http://schemas.microsoft.com/office/drawing/2014/main" id="{369E6315-01F2-D764-35A8-70148BBA680C}"/>
              </a:ext>
            </a:extLst>
          </p:cNvPr>
          <p:cNvSpPr txBox="1"/>
          <p:nvPr/>
        </p:nvSpPr>
        <p:spPr>
          <a:xfrm>
            <a:off x="6762859" y="2028559"/>
            <a:ext cx="3634846" cy="397031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Racionalización de trámites</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Gestión documental</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Gobierno Digital, antes Gobierno en Línea</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Seguridad Digital</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Defensa jurídica</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Gestión del conocimiento y la innovación</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Control Interno</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Seguimiento y evaluación del desempeño institucional</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Mejora Normativa</a:t>
            </a:r>
          </a:p>
          <a:p>
            <a:pPr marL="342900" marR="0" lvl="0" indent="-342900" algn="l" defTabSz="914400" rtl="0" eaLnBrk="1" fontAlgn="auto" latinLnBrk="0" hangingPunct="1">
              <a:lnSpc>
                <a:spcPct val="100000"/>
              </a:lnSpc>
              <a:spcBef>
                <a:spcPts val="0"/>
              </a:spcBef>
              <a:spcAft>
                <a:spcPts val="0"/>
              </a:spcAft>
              <a:buClr>
                <a:srgbClr val="00B050"/>
              </a:buClr>
              <a:buSzTx/>
              <a:buFont typeface="+mj-lt"/>
              <a:buAutoNum type="arabicPeriod"/>
              <a:tabLst/>
              <a:defRPr/>
            </a:pPr>
            <a:r>
              <a:rPr kumimoji="0" lang="es-MX"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rPr>
              <a:t>Gestión de la Información Estadística</a:t>
            </a:r>
            <a:endParaRPr kumimoji="0" lang="es-CO" sz="1800" b="0" i="0" u="none" strike="noStrike" kern="1200" cap="none" spc="0" normalizeH="0" baseline="0" noProof="0">
              <a:ln>
                <a:noFill/>
              </a:ln>
              <a:solidFill>
                <a:srgbClr val="232A34"/>
              </a:solidFill>
              <a:effectLst/>
              <a:uLnTx/>
              <a:uFillTx/>
              <a:latin typeface="Arial Narrow" panose="020B0606020202030204" pitchFamily="34" charset="0"/>
              <a:ea typeface="+mn-ea"/>
              <a:cs typeface="+mn-cs"/>
            </a:endParaRPr>
          </a:p>
        </p:txBody>
      </p:sp>
      <p:sp>
        <p:nvSpPr>
          <p:cNvPr id="7" name="Rectángulo: esquinas redondeadas 6">
            <a:extLst>
              <a:ext uri="{FF2B5EF4-FFF2-40B4-BE49-F238E27FC236}">
                <a16:creationId xmlns:a16="http://schemas.microsoft.com/office/drawing/2014/main" id="{B5793317-3D09-2199-7D79-73A33F08362E}"/>
              </a:ext>
            </a:extLst>
          </p:cNvPr>
          <p:cNvSpPr/>
          <p:nvPr/>
        </p:nvSpPr>
        <p:spPr>
          <a:xfrm>
            <a:off x="797241" y="1764631"/>
            <a:ext cx="3887054" cy="4716379"/>
          </a:xfrm>
          <a:prstGeom prst="roundRect">
            <a:avLst/>
          </a:prstGeom>
          <a:noFill/>
          <a:ln w="19050">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8" name="Rectángulo: esquinas redondeadas 7">
            <a:extLst>
              <a:ext uri="{FF2B5EF4-FFF2-40B4-BE49-F238E27FC236}">
                <a16:creationId xmlns:a16="http://schemas.microsoft.com/office/drawing/2014/main" id="{B8E6BD8B-A459-DC1D-AA80-6B7672ED0B2C}"/>
              </a:ext>
            </a:extLst>
          </p:cNvPr>
          <p:cNvSpPr/>
          <p:nvPr/>
        </p:nvSpPr>
        <p:spPr>
          <a:xfrm>
            <a:off x="6510651" y="1764630"/>
            <a:ext cx="3887054" cy="4716379"/>
          </a:xfrm>
          <a:prstGeom prst="roundRect">
            <a:avLst/>
          </a:prstGeom>
          <a:noFill/>
          <a:ln w="19050">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Lexend Deca"/>
              <a:ea typeface="+mn-ea"/>
              <a:cs typeface="+mn-cs"/>
            </a:endParaRPr>
          </a:p>
        </p:txBody>
      </p:sp>
      <p:pic>
        <p:nvPicPr>
          <p:cNvPr id="1026" name="Picture 2" descr="Modelo Integrado de Planeación y Gestión | Portal ANI">
            <a:extLst>
              <a:ext uri="{FF2B5EF4-FFF2-40B4-BE49-F238E27FC236}">
                <a16:creationId xmlns:a16="http://schemas.microsoft.com/office/drawing/2014/main" id="{0B52B014-2DA0-155B-E1EC-BEECB52C67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62" r="54251"/>
          <a:stretch/>
        </p:blipFill>
        <p:spPr bwMode="auto">
          <a:xfrm>
            <a:off x="10154430" y="74680"/>
            <a:ext cx="1888401" cy="195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48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7C93EA49-EEC7-F53D-8C81-80B57DB9085C}"/>
              </a:ext>
            </a:extLst>
          </p:cNvPr>
          <p:cNvSpPr>
            <a:spLocks noGrp="1"/>
          </p:cNvSpPr>
          <p:nvPr>
            <p:ph type="title"/>
          </p:nvPr>
        </p:nvSpPr>
        <p:spPr>
          <a:xfrm>
            <a:off x="640772" y="1766852"/>
            <a:ext cx="5257800" cy="1448791"/>
          </a:xfrm>
        </p:spPr>
        <p:txBody>
          <a:bodyPr lIns="91440" tIns="45720" rIns="91440" bIns="45720" anchor="ctr"/>
          <a:lstStyle/>
          <a:p>
            <a:pPr algn="ctr"/>
            <a:r>
              <a:rPr lang="es-ES">
                <a:solidFill>
                  <a:srgbClr val="232A34"/>
                </a:solidFill>
                <a:latin typeface="Arial"/>
                <a:cs typeface="Arial"/>
              </a:rPr>
              <a:t>Estrategia</a:t>
            </a:r>
            <a:r>
              <a:rPr lang="es-ES">
                <a:solidFill>
                  <a:srgbClr val="232A34"/>
                </a:solidFill>
                <a:latin typeface="Arial"/>
                <a:ea typeface="+mj-lt"/>
                <a:cs typeface="Arial"/>
              </a:rPr>
              <a:t> </a:t>
            </a:r>
            <a:br>
              <a:rPr lang="es-ES">
                <a:solidFill>
                  <a:srgbClr val="232A34"/>
                </a:solidFill>
                <a:latin typeface="Arial"/>
                <a:ea typeface="+mj-lt"/>
                <a:cs typeface="Arial"/>
              </a:rPr>
            </a:br>
            <a:r>
              <a:rPr lang="es-ES">
                <a:solidFill>
                  <a:srgbClr val="232A34"/>
                </a:solidFill>
                <a:latin typeface="Arial"/>
                <a:ea typeface="+mj-lt"/>
                <a:cs typeface="Arial"/>
              </a:rPr>
              <a:t>Rendición de Cuentas</a:t>
            </a:r>
            <a:endParaRPr lang="es-CO" sz="2800">
              <a:latin typeface="Arial"/>
              <a:cs typeface="Arial"/>
            </a:endParaRPr>
          </a:p>
        </p:txBody>
      </p:sp>
      <p:sp>
        <p:nvSpPr>
          <p:cNvPr id="3" name="Marcador de texto 2">
            <a:extLst>
              <a:ext uri="{FF2B5EF4-FFF2-40B4-BE49-F238E27FC236}">
                <a16:creationId xmlns:a16="http://schemas.microsoft.com/office/drawing/2014/main" id="{BCB93E68-CAA4-E710-1898-3E8BC6C6AFEC}"/>
              </a:ext>
            </a:extLst>
          </p:cNvPr>
          <p:cNvSpPr>
            <a:spLocks noGrp="1"/>
          </p:cNvSpPr>
          <p:nvPr>
            <p:ph type="body" sz="quarter" idx="14"/>
          </p:nvPr>
        </p:nvSpPr>
        <p:spPr>
          <a:xfrm>
            <a:off x="1794503" y="3215645"/>
            <a:ext cx="2956254" cy="482500"/>
          </a:xfrm>
        </p:spPr>
        <p:txBody>
          <a:bodyPr lIns="91440" tIns="45720" rIns="91440" bIns="45720" anchor="t"/>
          <a:lstStyle/>
          <a:p>
            <a:pPr marL="0" indent="0" algn="ctr">
              <a:buNone/>
            </a:pPr>
            <a:r>
              <a:rPr lang="es-ES">
                <a:solidFill>
                  <a:srgbClr val="232A34"/>
                </a:solidFill>
                <a:latin typeface="Arial"/>
                <a:cs typeface="Arial"/>
              </a:rPr>
              <a:t>Vigencia 2024</a:t>
            </a:r>
          </a:p>
        </p:txBody>
      </p:sp>
      <p:sp>
        <p:nvSpPr>
          <p:cNvPr id="23" name="Freeform 22">
            <a:extLst>
              <a:ext uri="{FF2B5EF4-FFF2-40B4-BE49-F238E27FC236}">
                <a16:creationId xmlns:a16="http://schemas.microsoft.com/office/drawing/2014/main" id="{5805DF79-ED81-58BC-EDE6-DCA10FB700FE}"/>
              </a:ext>
            </a:extLst>
          </p:cNvPr>
          <p:cNvSpPr/>
          <p:nvPr/>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24" name="Freeform 23">
            <a:extLst>
              <a:ext uri="{FF2B5EF4-FFF2-40B4-BE49-F238E27FC236}">
                <a16:creationId xmlns:a16="http://schemas.microsoft.com/office/drawing/2014/main" id="{C6251F79-76C7-5F6B-95B9-5A7BF5455C09}"/>
              </a:ext>
            </a:extLst>
          </p:cNvPr>
          <p:cNvSpPr/>
          <p:nvPr/>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33" name="Freeform 32">
            <a:extLst>
              <a:ext uri="{FF2B5EF4-FFF2-40B4-BE49-F238E27FC236}">
                <a16:creationId xmlns:a16="http://schemas.microsoft.com/office/drawing/2014/main" id="{690BB1BD-6FBC-3ED7-6262-ED28FEBC522D}"/>
              </a:ext>
            </a:extLst>
          </p:cNvPr>
          <p:cNvSpPr/>
          <p:nvPr/>
        </p:nvSpPr>
        <p:spPr>
          <a:xfrm>
            <a:off x="5014093" y="-117423"/>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60" name="Freeform 59">
            <a:extLst>
              <a:ext uri="{FF2B5EF4-FFF2-40B4-BE49-F238E27FC236}">
                <a16:creationId xmlns:a16="http://schemas.microsoft.com/office/drawing/2014/main" id="{9B628B5E-B0AE-EC9E-C5D8-D712FC33D51B}"/>
              </a:ext>
            </a:extLst>
          </p:cNvPr>
          <p:cNvSpPr/>
          <p:nvPr/>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4" name="Marcador de posición de imagen 3">
            <a:extLst>
              <a:ext uri="{FF2B5EF4-FFF2-40B4-BE49-F238E27FC236}">
                <a16:creationId xmlns:a16="http://schemas.microsoft.com/office/drawing/2014/main" id="{FBFE236D-33A1-E80D-DAEA-EA70CF894F61}"/>
              </a:ext>
            </a:extLst>
          </p:cNvPr>
          <p:cNvSpPr>
            <a:spLocks noGrp="1"/>
          </p:cNvSpPr>
          <p:nvPr>
            <p:ph type="pic" sz="quarter" idx="13"/>
          </p:nvPr>
        </p:nvSpPr>
        <p:spPr/>
        <p:txBody>
          <a:bodyPr/>
          <a:lstStyle/>
          <a:p>
            <a:endParaRPr lang="es-CO"/>
          </a:p>
        </p:txBody>
      </p:sp>
      <p:pic>
        <p:nvPicPr>
          <p:cNvPr id="6" name="Marcador de posición de imagen 5" descr="Texto">
            <a:extLst>
              <a:ext uri="{FF2B5EF4-FFF2-40B4-BE49-F238E27FC236}">
                <a16:creationId xmlns:a16="http://schemas.microsoft.com/office/drawing/2014/main" id="{BD047A57-9F34-110F-0777-EB47CD70FCED}"/>
              </a:ext>
            </a:extLst>
          </p:cNvPr>
          <p:cNvPicPr>
            <a:picLocks noChangeAspect="1"/>
          </p:cNvPicPr>
          <p:nvPr/>
        </p:nvPicPr>
        <p:blipFill>
          <a:blip r:embed="rId2"/>
          <a:srcRect t="5414" b="5414"/>
          <a:stretch>
            <a:fillRect/>
          </a:stretch>
        </p:blipFill>
        <p:spPr>
          <a:xfrm>
            <a:off x="6321765" y="1772458"/>
            <a:ext cx="5457997" cy="3343294"/>
          </a:xfrm>
          <a:prstGeom prst="rect">
            <a:avLst/>
          </a:prstGeom>
        </p:spPr>
      </p:pic>
    </p:spTree>
    <p:extLst>
      <p:ext uri="{BB962C8B-B14F-4D97-AF65-F5344CB8AC3E}">
        <p14:creationId xmlns:p14="http://schemas.microsoft.com/office/powerpoint/2010/main" val="234593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AECACF7-14D3-718B-308A-56CB1DCEE4B6}"/>
              </a:ext>
            </a:extLst>
          </p:cNvPr>
          <p:cNvSpPr txBox="1"/>
          <p:nvPr/>
        </p:nvSpPr>
        <p:spPr>
          <a:xfrm>
            <a:off x="74949" y="536098"/>
            <a:ext cx="12193479" cy="535531"/>
          </a:xfrm>
          <a:prstGeom prst="rect">
            <a:avLst/>
          </a:prstGeom>
        </p:spPr>
        <p:txBody>
          <a:bodyPr/>
          <a:lstStyle>
            <a:defPPr>
              <a:defRPr lang="en-US"/>
            </a:defPPr>
            <a:lvl1pPr>
              <a:lnSpc>
                <a:spcPct val="90000"/>
              </a:lnSpc>
              <a:spcBef>
                <a:spcPct val="0"/>
              </a:spcBef>
              <a:buNone/>
              <a:defRPr sz="3200">
                <a:latin typeface="+mj-lt"/>
                <a:ea typeface="+mj-ea"/>
                <a:cs typeface="+mj-cs"/>
              </a:defRPr>
            </a:lvl1pPr>
          </a:lstStyle>
          <a:p>
            <a:r>
              <a:rPr lang="es-ES"/>
              <a:t>Reto y objetivos de la rendición de cuentas 2024</a:t>
            </a:r>
            <a:endParaRPr lang="es-MX"/>
          </a:p>
        </p:txBody>
      </p:sp>
      <p:sp>
        <p:nvSpPr>
          <p:cNvPr id="8" name="CuadroTexto 7">
            <a:extLst>
              <a:ext uri="{FF2B5EF4-FFF2-40B4-BE49-F238E27FC236}">
                <a16:creationId xmlns:a16="http://schemas.microsoft.com/office/drawing/2014/main" id="{8D8A5EF5-66F5-FF03-324F-6EB293FA7F22}"/>
              </a:ext>
            </a:extLst>
          </p:cNvPr>
          <p:cNvSpPr txBox="1"/>
          <p:nvPr/>
        </p:nvSpPr>
        <p:spPr>
          <a:xfrm>
            <a:off x="2630490" y="1559770"/>
            <a:ext cx="8854511" cy="1015663"/>
          </a:xfrm>
          <a:prstGeom prst="rect">
            <a:avLst/>
          </a:prstGeom>
          <a:noFill/>
        </p:spPr>
        <p:txBody>
          <a:bodyPr wrap="square" lIns="91440" tIns="45720" rIns="91440" bIns="45720" rtlCol="0" anchor="t">
            <a:spAutoFit/>
          </a:bodyPr>
          <a:lstStyle/>
          <a:p>
            <a:pPr algn="just"/>
            <a:r>
              <a:rPr lang="es-ES" sz="2000">
                <a:latin typeface="Arial"/>
                <a:cs typeface="Arial"/>
              </a:rPr>
              <a:t>Fortalecer el proceso de rendición de cuentas mediante espacios de diálogo focalizados con abordaje de diferentes enfoques, que nos permitan avanzar al nivel de perfeccionamiento de la estrategia de rendición de cuentas.</a:t>
            </a:r>
          </a:p>
        </p:txBody>
      </p:sp>
      <p:sp>
        <p:nvSpPr>
          <p:cNvPr id="10" name="Título 1">
            <a:extLst>
              <a:ext uri="{FF2B5EF4-FFF2-40B4-BE49-F238E27FC236}">
                <a16:creationId xmlns:a16="http://schemas.microsoft.com/office/drawing/2014/main" id="{5DB4B86F-4484-6717-08F5-1861A362E814}"/>
              </a:ext>
            </a:extLst>
          </p:cNvPr>
          <p:cNvSpPr txBox="1">
            <a:spLocks/>
          </p:cNvSpPr>
          <p:nvPr/>
        </p:nvSpPr>
        <p:spPr>
          <a:xfrm>
            <a:off x="3974005" y="2964222"/>
            <a:ext cx="5457997" cy="544464"/>
          </a:xfrm>
          <a:prstGeom prst="rect">
            <a:avLst/>
          </a:prstGeom>
        </p:spPr>
        <p:txBody>
          <a:bodyPr lIns="91440" tIns="45720" rIns="91440" bIns="45720"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S" sz="2800" b="1">
                <a:latin typeface="Arial"/>
                <a:cs typeface="Arial"/>
              </a:rPr>
              <a:t>OBJETIVOS</a:t>
            </a:r>
            <a:r>
              <a:rPr lang="es-ES" sz="2800">
                <a:latin typeface="Arial"/>
                <a:cs typeface="Arial"/>
              </a:rPr>
              <a:t>:</a:t>
            </a:r>
            <a:endParaRPr lang="es-CO" sz="2800">
              <a:latin typeface="Arial"/>
              <a:cs typeface="Arial"/>
            </a:endParaRPr>
          </a:p>
        </p:txBody>
      </p:sp>
      <p:sp>
        <p:nvSpPr>
          <p:cNvPr id="12" name="CuadroTexto 11">
            <a:extLst>
              <a:ext uri="{FF2B5EF4-FFF2-40B4-BE49-F238E27FC236}">
                <a16:creationId xmlns:a16="http://schemas.microsoft.com/office/drawing/2014/main" id="{0101AA01-19AB-85C1-239D-CCEE19E5D580}"/>
              </a:ext>
            </a:extLst>
          </p:cNvPr>
          <p:cNvSpPr txBox="1"/>
          <p:nvPr/>
        </p:nvSpPr>
        <p:spPr>
          <a:xfrm>
            <a:off x="3974004" y="3544635"/>
            <a:ext cx="7287523" cy="2457981"/>
          </a:xfrm>
          <a:prstGeom prst="rect">
            <a:avLst/>
          </a:prstGeom>
          <a:solidFill>
            <a:schemeClr val="bg2">
              <a:lumMod val="95000"/>
            </a:schemeClr>
          </a:solid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s-CO" sz="1400" kern="100">
                <a:effectLst/>
                <a:latin typeface="Arial"/>
                <a:ea typeface="Aptos" panose="020B0004020202020204" pitchFamily="34" charset="0"/>
                <a:cs typeface="Arial"/>
              </a:rPr>
              <a:t>Fomentar la transparencia en la gestión de la Secretaría Distrital de Hacienda.</a:t>
            </a:r>
          </a:p>
          <a:p>
            <a:pPr marL="285750" indent="-285750" algn="just">
              <a:lnSpc>
                <a:spcPct val="107000"/>
              </a:lnSpc>
              <a:spcAft>
                <a:spcPts val="800"/>
              </a:spcAft>
              <a:buFont typeface="Wingdings" panose="05000000000000000000" pitchFamily="2" charset="2"/>
              <a:buChar char="Ø"/>
            </a:pPr>
            <a:r>
              <a:rPr lang="es-CO" sz="1400" kern="100">
                <a:effectLst/>
                <a:latin typeface="Arial"/>
                <a:ea typeface="Aptos" panose="020B0004020202020204" pitchFamily="34" charset="0"/>
                <a:cs typeface="Arial"/>
              </a:rPr>
              <a:t>Establecer espacios de diálogo de doble vía con la ciudadanía y las partes interesadas para identificar sus necesidades y expectativas y dar a conocer la gestión de la Entidad. </a:t>
            </a:r>
          </a:p>
          <a:p>
            <a:pPr marL="285750" indent="-285750" algn="just">
              <a:lnSpc>
                <a:spcPct val="107000"/>
              </a:lnSpc>
              <a:spcAft>
                <a:spcPts val="800"/>
              </a:spcAft>
              <a:buFont typeface="Wingdings" panose="05000000000000000000" pitchFamily="2" charset="2"/>
              <a:buChar char="Ø"/>
            </a:pPr>
            <a:r>
              <a:rPr lang="es-CO" sz="1400" kern="100">
                <a:effectLst/>
                <a:latin typeface="Arial"/>
                <a:ea typeface="Aptos" panose="020B0004020202020204" pitchFamily="34" charset="0"/>
                <a:cs typeface="Arial"/>
              </a:rPr>
              <a:t>Presentar contenidos con enfoque diferencial a los grupos de interés que fomenten el diálogo ciudadano y amplíen la información disponible para el abordaje de los enfoques de paz, género, derechos humanos y derechos de las mujeres. </a:t>
            </a:r>
          </a:p>
          <a:p>
            <a:pPr marL="285750" indent="-285750" algn="just">
              <a:lnSpc>
                <a:spcPct val="107000"/>
              </a:lnSpc>
              <a:spcAft>
                <a:spcPts val="800"/>
              </a:spcAft>
              <a:buFont typeface="Wingdings" panose="05000000000000000000" pitchFamily="2" charset="2"/>
              <a:buChar char="Ø"/>
            </a:pPr>
            <a:r>
              <a:rPr lang="es-CO" sz="1400" kern="100">
                <a:effectLst/>
                <a:latin typeface="Arial"/>
                <a:ea typeface="Aptos" panose="020B0004020202020204" pitchFamily="34" charset="0"/>
                <a:cs typeface="Arial"/>
              </a:rPr>
              <a:t>Fortalecer el esquema de publicación de información activa para garantizar a la ciudadanía su fácil acceso, lectura e interpretación.</a:t>
            </a:r>
          </a:p>
        </p:txBody>
      </p:sp>
      <p:sp>
        <p:nvSpPr>
          <p:cNvPr id="16" name="Título 1">
            <a:extLst>
              <a:ext uri="{FF2B5EF4-FFF2-40B4-BE49-F238E27FC236}">
                <a16:creationId xmlns:a16="http://schemas.microsoft.com/office/drawing/2014/main" id="{8538AD73-0FF4-AB8E-9288-C22643207E4C}"/>
              </a:ext>
            </a:extLst>
          </p:cNvPr>
          <p:cNvSpPr>
            <a:spLocks noGrp="1"/>
          </p:cNvSpPr>
          <p:nvPr>
            <p:ph type="title"/>
          </p:nvPr>
        </p:nvSpPr>
        <p:spPr>
          <a:xfrm>
            <a:off x="794040" y="1705423"/>
            <a:ext cx="2067713" cy="716991"/>
          </a:xfrm>
        </p:spPr>
        <p:txBody>
          <a:bodyPr lIns="91440" tIns="45720" rIns="91440" bIns="45720" anchor="t"/>
          <a:lstStyle/>
          <a:p>
            <a:pPr algn="ctr"/>
            <a:r>
              <a:rPr lang="es-ES" sz="3500" b="1">
                <a:latin typeface="Arial"/>
                <a:cs typeface="Arial"/>
              </a:rPr>
              <a:t>RETO</a:t>
            </a:r>
            <a:r>
              <a:rPr lang="es-ES" sz="3500">
                <a:latin typeface="Arial"/>
                <a:cs typeface="Arial"/>
              </a:rPr>
              <a:t>:</a:t>
            </a:r>
          </a:p>
        </p:txBody>
      </p:sp>
      <p:pic>
        <p:nvPicPr>
          <p:cNvPr id="22" name="Imagen 21">
            <a:extLst>
              <a:ext uri="{FF2B5EF4-FFF2-40B4-BE49-F238E27FC236}">
                <a16:creationId xmlns:a16="http://schemas.microsoft.com/office/drawing/2014/main" id="{296E4835-1190-6F2C-811D-5CA4707A95F2}"/>
              </a:ext>
            </a:extLst>
          </p:cNvPr>
          <p:cNvPicPr>
            <a:picLocks noChangeAspect="1"/>
          </p:cNvPicPr>
          <p:nvPr/>
        </p:nvPicPr>
        <p:blipFill>
          <a:blip r:embed="rId2">
            <a:alphaModFix amt="60000"/>
          </a:blip>
          <a:stretch>
            <a:fillRect/>
          </a:stretch>
        </p:blipFill>
        <p:spPr>
          <a:xfrm>
            <a:off x="129834" y="2897718"/>
            <a:ext cx="3788333" cy="3249463"/>
          </a:xfrm>
          <a:prstGeom prst="rect">
            <a:avLst/>
          </a:prstGeom>
        </p:spPr>
      </p:pic>
    </p:spTree>
    <p:extLst>
      <p:ext uri="{BB962C8B-B14F-4D97-AF65-F5344CB8AC3E}">
        <p14:creationId xmlns:p14="http://schemas.microsoft.com/office/powerpoint/2010/main" val="362029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upo 122">
            <a:extLst>
              <a:ext uri="{FF2B5EF4-FFF2-40B4-BE49-F238E27FC236}">
                <a16:creationId xmlns:a16="http://schemas.microsoft.com/office/drawing/2014/main" id="{DE78B47C-A071-7C42-4AB4-59D9454F428B}"/>
              </a:ext>
            </a:extLst>
          </p:cNvPr>
          <p:cNvGrpSpPr/>
          <p:nvPr/>
        </p:nvGrpSpPr>
        <p:grpSpPr>
          <a:xfrm>
            <a:off x="7561397" y="1770051"/>
            <a:ext cx="1211305" cy="453160"/>
            <a:chOff x="163603" y="1441234"/>
            <a:chExt cx="1211305" cy="421846"/>
          </a:xfrm>
        </p:grpSpPr>
        <p:sp>
          <p:nvSpPr>
            <p:cNvPr id="124" name="Elipse 123">
              <a:extLst>
                <a:ext uri="{FF2B5EF4-FFF2-40B4-BE49-F238E27FC236}">
                  <a16:creationId xmlns:a16="http://schemas.microsoft.com/office/drawing/2014/main" id="{9E2395EA-D8B8-DF23-5DEC-B8B21A644F45}"/>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5" name="Elipse 124">
              <a:extLst>
                <a:ext uri="{FF2B5EF4-FFF2-40B4-BE49-F238E27FC236}">
                  <a16:creationId xmlns:a16="http://schemas.microsoft.com/office/drawing/2014/main" id="{81103A74-62FF-FAC8-2C6B-986D0E8907B2}"/>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6" name="Conector recto 125">
              <a:extLst>
                <a:ext uri="{FF2B5EF4-FFF2-40B4-BE49-F238E27FC236}">
                  <a16:creationId xmlns:a16="http://schemas.microsoft.com/office/drawing/2014/main" id="{A95E989A-4FFB-211E-CD50-F59108C6EEF6}"/>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upo 128">
            <a:extLst>
              <a:ext uri="{FF2B5EF4-FFF2-40B4-BE49-F238E27FC236}">
                <a16:creationId xmlns:a16="http://schemas.microsoft.com/office/drawing/2014/main" id="{CC529C1D-8C8B-35F7-3885-5BFC9BFAA5AD}"/>
              </a:ext>
            </a:extLst>
          </p:cNvPr>
          <p:cNvGrpSpPr/>
          <p:nvPr/>
        </p:nvGrpSpPr>
        <p:grpSpPr>
          <a:xfrm>
            <a:off x="7556330" y="2257359"/>
            <a:ext cx="1211305" cy="421846"/>
            <a:chOff x="163603" y="1441234"/>
            <a:chExt cx="1211305" cy="421846"/>
          </a:xfrm>
        </p:grpSpPr>
        <p:sp>
          <p:nvSpPr>
            <p:cNvPr id="130" name="Elipse 129">
              <a:extLst>
                <a:ext uri="{FF2B5EF4-FFF2-40B4-BE49-F238E27FC236}">
                  <a16:creationId xmlns:a16="http://schemas.microsoft.com/office/drawing/2014/main" id="{AD5FCBEC-FED8-54F6-EA09-E243465DA7A9}"/>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1" name="Elipse 130">
              <a:extLst>
                <a:ext uri="{FF2B5EF4-FFF2-40B4-BE49-F238E27FC236}">
                  <a16:creationId xmlns:a16="http://schemas.microsoft.com/office/drawing/2014/main" id="{763B97F6-80D9-C5C9-EDAB-33B4BB700F13}"/>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2" name="Conector recto 131">
              <a:extLst>
                <a:ext uri="{FF2B5EF4-FFF2-40B4-BE49-F238E27FC236}">
                  <a16:creationId xmlns:a16="http://schemas.microsoft.com/office/drawing/2014/main" id="{B8A694C7-89B3-17AF-A280-B44D4408E838}"/>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CuadroTexto 115">
            <a:extLst>
              <a:ext uri="{FF2B5EF4-FFF2-40B4-BE49-F238E27FC236}">
                <a16:creationId xmlns:a16="http://schemas.microsoft.com/office/drawing/2014/main" id="{3AC437D2-629D-E815-0892-C851FE40AD26}"/>
              </a:ext>
            </a:extLst>
          </p:cNvPr>
          <p:cNvSpPr txBox="1"/>
          <p:nvPr/>
        </p:nvSpPr>
        <p:spPr>
          <a:xfrm>
            <a:off x="4785503" y="5746564"/>
            <a:ext cx="2951109" cy="553998"/>
          </a:xfrm>
          <a:prstGeom prst="rect">
            <a:avLst/>
          </a:prstGeom>
          <a:noFill/>
        </p:spPr>
        <p:txBody>
          <a:bodyPr wrap="square" lIns="91440" tIns="45720" rIns="91440" bIns="45720" anchor="t">
            <a:spAutoFit/>
          </a:bodyPr>
          <a:lstStyle/>
          <a:p>
            <a:r>
              <a:rPr lang="es-CO" sz="1500"/>
              <a:t>Jefes de Oficina Asesora </a:t>
            </a:r>
            <a:endParaRPr lang="es-CO" sz="1500">
              <a:solidFill>
                <a:schemeClr val="tx1"/>
              </a:solidFill>
            </a:endParaRPr>
          </a:p>
          <a:p>
            <a:r>
              <a:rPr lang="es-CO" sz="1500"/>
              <a:t>de Planeación </a:t>
            </a:r>
            <a:endParaRPr lang="es-CO" sz="1200"/>
          </a:p>
        </p:txBody>
      </p:sp>
      <p:sp>
        <p:nvSpPr>
          <p:cNvPr id="122" name="CuadroTexto 121">
            <a:extLst>
              <a:ext uri="{FF2B5EF4-FFF2-40B4-BE49-F238E27FC236}">
                <a16:creationId xmlns:a16="http://schemas.microsoft.com/office/drawing/2014/main" id="{657B1B7E-8F32-567F-7571-26A0512AA92A}"/>
              </a:ext>
            </a:extLst>
          </p:cNvPr>
          <p:cNvSpPr txBox="1"/>
          <p:nvPr/>
        </p:nvSpPr>
        <p:spPr>
          <a:xfrm>
            <a:off x="4751795" y="6260395"/>
            <a:ext cx="2287594" cy="553998"/>
          </a:xfrm>
          <a:prstGeom prst="rect">
            <a:avLst/>
          </a:prstGeom>
          <a:noFill/>
        </p:spPr>
        <p:txBody>
          <a:bodyPr wrap="square">
            <a:spAutoFit/>
          </a:bodyPr>
          <a:lstStyle/>
          <a:p>
            <a:r>
              <a:rPr lang="es-CO" sz="1500">
                <a:solidFill>
                  <a:schemeClr val="tx1"/>
                </a:solidFill>
              </a:rPr>
              <a:t>Jefes </a:t>
            </a:r>
            <a:r>
              <a:rPr lang="es-CO" sz="1500"/>
              <a:t>de </a:t>
            </a:r>
            <a:r>
              <a:rPr lang="es-CO" sz="1500">
                <a:solidFill>
                  <a:schemeClr val="tx1"/>
                </a:solidFill>
              </a:rPr>
              <a:t>Oficina Asesora de Comunicaciones</a:t>
            </a:r>
          </a:p>
        </p:txBody>
      </p:sp>
      <p:grpSp>
        <p:nvGrpSpPr>
          <p:cNvPr id="40" name="Grupo 39">
            <a:extLst>
              <a:ext uri="{FF2B5EF4-FFF2-40B4-BE49-F238E27FC236}">
                <a16:creationId xmlns:a16="http://schemas.microsoft.com/office/drawing/2014/main" id="{6505F1AF-4BB2-BF63-2AF7-A46F2EB69E66}"/>
              </a:ext>
            </a:extLst>
          </p:cNvPr>
          <p:cNvGrpSpPr/>
          <p:nvPr/>
        </p:nvGrpSpPr>
        <p:grpSpPr>
          <a:xfrm>
            <a:off x="168630" y="2885133"/>
            <a:ext cx="1211305" cy="421846"/>
            <a:chOff x="163603" y="1441234"/>
            <a:chExt cx="1211305" cy="421846"/>
          </a:xfrm>
        </p:grpSpPr>
        <p:sp>
          <p:nvSpPr>
            <p:cNvPr id="42" name="Elipse 41">
              <a:extLst>
                <a:ext uri="{FF2B5EF4-FFF2-40B4-BE49-F238E27FC236}">
                  <a16:creationId xmlns:a16="http://schemas.microsoft.com/office/drawing/2014/main" id="{69A43413-C7DF-CF95-C296-04F367E11C20}"/>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Elipse 42">
              <a:extLst>
                <a:ext uri="{FF2B5EF4-FFF2-40B4-BE49-F238E27FC236}">
                  <a16:creationId xmlns:a16="http://schemas.microsoft.com/office/drawing/2014/main" id="{6841D6DD-88F8-9F9C-8857-F7EDB2D93A6D}"/>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5" name="Conector recto 44">
              <a:extLst>
                <a:ext uri="{FF2B5EF4-FFF2-40B4-BE49-F238E27FC236}">
                  <a16:creationId xmlns:a16="http://schemas.microsoft.com/office/drawing/2014/main" id="{CFD7F6B2-032F-81AA-1463-52D7C9ACD8D5}"/>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upo 58">
            <a:extLst>
              <a:ext uri="{FF2B5EF4-FFF2-40B4-BE49-F238E27FC236}">
                <a16:creationId xmlns:a16="http://schemas.microsoft.com/office/drawing/2014/main" id="{807DC01A-0AD8-3088-CF02-6E199437D991}"/>
              </a:ext>
            </a:extLst>
          </p:cNvPr>
          <p:cNvGrpSpPr/>
          <p:nvPr/>
        </p:nvGrpSpPr>
        <p:grpSpPr>
          <a:xfrm>
            <a:off x="170898" y="4289044"/>
            <a:ext cx="1211305" cy="421846"/>
            <a:chOff x="163603" y="1441234"/>
            <a:chExt cx="1211305" cy="421846"/>
          </a:xfrm>
        </p:grpSpPr>
        <p:sp>
          <p:nvSpPr>
            <p:cNvPr id="60" name="Elipse 59">
              <a:extLst>
                <a:ext uri="{FF2B5EF4-FFF2-40B4-BE49-F238E27FC236}">
                  <a16:creationId xmlns:a16="http://schemas.microsoft.com/office/drawing/2014/main" id="{A59FE7AB-0DD7-7389-E182-77D1C51ACA6D}"/>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Elipse 60">
              <a:extLst>
                <a:ext uri="{FF2B5EF4-FFF2-40B4-BE49-F238E27FC236}">
                  <a16:creationId xmlns:a16="http://schemas.microsoft.com/office/drawing/2014/main" id="{4092182C-C6B3-98D8-B0A5-586022219F6C}"/>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2" name="Conector recto 61">
              <a:extLst>
                <a:ext uri="{FF2B5EF4-FFF2-40B4-BE49-F238E27FC236}">
                  <a16:creationId xmlns:a16="http://schemas.microsoft.com/office/drawing/2014/main" id="{83CAB8B3-EDDF-8497-416D-D45EFC7622BB}"/>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upo 33">
            <a:extLst>
              <a:ext uri="{FF2B5EF4-FFF2-40B4-BE49-F238E27FC236}">
                <a16:creationId xmlns:a16="http://schemas.microsoft.com/office/drawing/2014/main" id="{F1626268-735A-F281-975E-9E358F7826B7}"/>
              </a:ext>
            </a:extLst>
          </p:cNvPr>
          <p:cNvGrpSpPr/>
          <p:nvPr/>
        </p:nvGrpSpPr>
        <p:grpSpPr>
          <a:xfrm>
            <a:off x="173763" y="2416912"/>
            <a:ext cx="1211305" cy="421846"/>
            <a:chOff x="163603" y="1441234"/>
            <a:chExt cx="1211305" cy="421846"/>
          </a:xfrm>
        </p:grpSpPr>
        <p:sp>
          <p:nvSpPr>
            <p:cNvPr id="35" name="Elipse 34">
              <a:extLst>
                <a:ext uri="{FF2B5EF4-FFF2-40B4-BE49-F238E27FC236}">
                  <a16:creationId xmlns:a16="http://schemas.microsoft.com/office/drawing/2014/main" id="{E5EADC81-C955-339F-4080-3BEFB3ADBF10}"/>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Elipse 36">
              <a:extLst>
                <a:ext uri="{FF2B5EF4-FFF2-40B4-BE49-F238E27FC236}">
                  <a16:creationId xmlns:a16="http://schemas.microsoft.com/office/drawing/2014/main" id="{80B557BF-0971-DF58-7011-CE03837DFD54}"/>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8" name="Conector recto 37">
              <a:extLst>
                <a:ext uri="{FF2B5EF4-FFF2-40B4-BE49-F238E27FC236}">
                  <a16:creationId xmlns:a16="http://schemas.microsoft.com/office/drawing/2014/main" id="{D8061281-28EB-23EB-419B-5A4EC6E3565E}"/>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DEB33FA9-E026-2F6C-55B3-A5523CA1FFE6}"/>
              </a:ext>
            </a:extLst>
          </p:cNvPr>
          <p:cNvGrpSpPr/>
          <p:nvPr/>
        </p:nvGrpSpPr>
        <p:grpSpPr>
          <a:xfrm>
            <a:off x="173763" y="1959394"/>
            <a:ext cx="1211305" cy="421846"/>
            <a:chOff x="163603" y="1441234"/>
            <a:chExt cx="1211305" cy="421846"/>
          </a:xfrm>
        </p:grpSpPr>
        <p:sp>
          <p:nvSpPr>
            <p:cNvPr id="4" name="Elipse 3">
              <a:extLst>
                <a:ext uri="{FF2B5EF4-FFF2-40B4-BE49-F238E27FC236}">
                  <a16:creationId xmlns:a16="http://schemas.microsoft.com/office/drawing/2014/main" id="{AF32CE30-A475-7698-D79B-225E880E92ED}"/>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Elipse 4">
              <a:extLst>
                <a:ext uri="{FF2B5EF4-FFF2-40B4-BE49-F238E27FC236}">
                  <a16:creationId xmlns:a16="http://schemas.microsoft.com/office/drawing/2014/main" id="{5B55AC6C-EE21-A98A-446F-7C7321B96E0B}"/>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 name="Conector recto 7">
              <a:extLst>
                <a:ext uri="{FF2B5EF4-FFF2-40B4-BE49-F238E27FC236}">
                  <a16:creationId xmlns:a16="http://schemas.microsoft.com/office/drawing/2014/main" id="{EFE2F05F-6B75-0D26-0AFF-7E8E4AC2DB3B}"/>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CuadroTexto 10">
            <a:extLst>
              <a:ext uri="{FF2B5EF4-FFF2-40B4-BE49-F238E27FC236}">
                <a16:creationId xmlns:a16="http://schemas.microsoft.com/office/drawing/2014/main" id="{C7752790-5AC0-2961-6A29-C2763EDEA23F}"/>
              </a:ext>
            </a:extLst>
          </p:cNvPr>
          <p:cNvSpPr txBox="1"/>
          <p:nvPr/>
        </p:nvSpPr>
        <p:spPr>
          <a:xfrm>
            <a:off x="-997" y="8417"/>
            <a:ext cx="12192997" cy="553998"/>
          </a:xfrm>
          <a:prstGeom prst="rect">
            <a:avLst/>
          </a:prstGeom>
        </p:spPr>
        <p:txBody>
          <a:bodyPr/>
          <a:lstStyle>
            <a:defPPr>
              <a:defRPr lang="en-US"/>
            </a:defPPr>
            <a:lvl1pPr>
              <a:lnSpc>
                <a:spcPct val="90000"/>
              </a:lnSpc>
              <a:spcBef>
                <a:spcPct val="0"/>
              </a:spcBef>
              <a:buNone/>
              <a:defRPr sz="3200">
                <a:latin typeface="+mj-lt"/>
                <a:ea typeface="+mj-ea"/>
                <a:cs typeface="+mj-cs"/>
              </a:defRPr>
            </a:lvl1pPr>
          </a:lstStyle>
          <a:p>
            <a:r>
              <a:rPr lang="es-MX"/>
              <a:t>Conformación Equipo Rendición de Cuentas </a:t>
            </a:r>
            <a:r>
              <a:rPr lang="es-CO"/>
              <a:t>2024</a:t>
            </a:r>
            <a:endParaRPr lang="es-MX"/>
          </a:p>
        </p:txBody>
      </p:sp>
      <p:sp>
        <p:nvSpPr>
          <p:cNvPr id="13" name="CuadroTexto 12">
            <a:extLst>
              <a:ext uri="{FF2B5EF4-FFF2-40B4-BE49-F238E27FC236}">
                <a16:creationId xmlns:a16="http://schemas.microsoft.com/office/drawing/2014/main" id="{C7D4807D-739C-E77A-8D9D-05FEDB9FF408}"/>
              </a:ext>
            </a:extLst>
          </p:cNvPr>
          <p:cNvSpPr txBox="1"/>
          <p:nvPr/>
        </p:nvSpPr>
        <p:spPr>
          <a:xfrm>
            <a:off x="158042" y="695222"/>
            <a:ext cx="3335405" cy="584775"/>
          </a:xfrm>
          <a:prstGeom prst="rect">
            <a:avLst/>
          </a:prstGeom>
          <a:solidFill>
            <a:schemeClr val="bg2">
              <a:lumMod val="50000"/>
            </a:schemeClr>
          </a:solidFill>
          <a:ln>
            <a:noFill/>
          </a:ln>
        </p:spPr>
        <p:txBody>
          <a:bodyPr wrap="square" rtlCol="0">
            <a:spAutoFit/>
          </a:bodyPr>
          <a:lstStyle/>
          <a:p>
            <a:pPr algn="ctr"/>
            <a:r>
              <a:rPr lang="es-ES" sz="1600" b="1">
                <a:solidFill>
                  <a:schemeClr val="bg2"/>
                </a:solidFill>
              </a:rPr>
              <a:t>Manual único de rendición de cuentas</a:t>
            </a:r>
          </a:p>
        </p:txBody>
      </p:sp>
      <p:sp>
        <p:nvSpPr>
          <p:cNvPr id="14" name="CuadroTexto 13">
            <a:extLst>
              <a:ext uri="{FF2B5EF4-FFF2-40B4-BE49-F238E27FC236}">
                <a16:creationId xmlns:a16="http://schemas.microsoft.com/office/drawing/2014/main" id="{8A2AB510-355D-BAE9-6406-6FCC4A03B4FB}"/>
              </a:ext>
            </a:extLst>
          </p:cNvPr>
          <p:cNvSpPr txBox="1"/>
          <p:nvPr/>
        </p:nvSpPr>
        <p:spPr>
          <a:xfrm>
            <a:off x="3627136" y="707361"/>
            <a:ext cx="3773362" cy="584775"/>
          </a:xfrm>
          <a:prstGeom prst="rect">
            <a:avLst/>
          </a:prstGeom>
          <a:solidFill>
            <a:schemeClr val="bg2">
              <a:lumMod val="50000"/>
            </a:schemeClr>
          </a:solidFill>
          <a:ln>
            <a:noFill/>
          </a:ln>
        </p:spPr>
        <p:txBody>
          <a:bodyPr wrap="square" rtlCol="0">
            <a:spAutoFit/>
          </a:bodyPr>
          <a:lstStyle>
            <a:defPPr>
              <a:defRPr lang="en-US"/>
            </a:defPPr>
            <a:lvl1pPr algn="ctr">
              <a:defRPr sz="1600" b="1">
                <a:solidFill>
                  <a:schemeClr val="bg2"/>
                </a:solidFill>
              </a:defRPr>
            </a:lvl1pPr>
          </a:lstStyle>
          <a:p>
            <a:r>
              <a:rPr lang="es-MX"/>
              <a:t>Equipo formalizado para la rendición cuentas 2023 - SDH</a:t>
            </a:r>
            <a:endParaRPr lang="es-CO"/>
          </a:p>
        </p:txBody>
      </p:sp>
      <p:sp>
        <p:nvSpPr>
          <p:cNvPr id="15" name="CuadroTexto 14">
            <a:extLst>
              <a:ext uri="{FF2B5EF4-FFF2-40B4-BE49-F238E27FC236}">
                <a16:creationId xmlns:a16="http://schemas.microsoft.com/office/drawing/2014/main" id="{C6701E0D-E331-4ECA-62D2-94250C3A5960}"/>
              </a:ext>
            </a:extLst>
          </p:cNvPr>
          <p:cNvSpPr txBox="1"/>
          <p:nvPr/>
        </p:nvSpPr>
        <p:spPr>
          <a:xfrm>
            <a:off x="7565258" y="715541"/>
            <a:ext cx="4149222" cy="584775"/>
          </a:xfrm>
          <a:prstGeom prst="rect">
            <a:avLst/>
          </a:prstGeom>
          <a:solidFill>
            <a:schemeClr val="bg2">
              <a:lumMod val="50000"/>
            </a:schemeClr>
          </a:solidFill>
          <a:ln>
            <a:noFill/>
          </a:ln>
        </p:spPr>
        <p:txBody>
          <a:bodyPr wrap="square" rtlCol="0">
            <a:spAutoFit/>
          </a:bodyPr>
          <a:lstStyle>
            <a:defPPr>
              <a:defRPr lang="en-US"/>
            </a:defPPr>
            <a:lvl1pPr algn="ctr">
              <a:defRPr sz="1600" b="1">
                <a:solidFill>
                  <a:schemeClr val="bg2"/>
                </a:solidFill>
              </a:defRPr>
            </a:lvl1pPr>
          </a:lstStyle>
          <a:p>
            <a:r>
              <a:rPr lang="es-MX"/>
              <a:t>Propuesta para conformación de equipo </a:t>
            </a:r>
            <a:r>
              <a:rPr lang="es-MX" err="1"/>
              <a:t>RdC</a:t>
            </a:r>
            <a:r>
              <a:rPr lang="es-MX"/>
              <a:t> 2024 - SDH</a:t>
            </a:r>
            <a:endParaRPr lang="es-CO"/>
          </a:p>
        </p:txBody>
      </p:sp>
      <p:pic>
        <p:nvPicPr>
          <p:cNvPr id="26" name="Gráfico 25" descr="Plano contorno">
            <a:extLst>
              <a:ext uri="{FF2B5EF4-FFF2-40B4-BE49-F238E27FC236}">
                <a16:creationId xmlns:a16="http://schemas.microsoft.com/office/drawing/2014/main" id="{63E2550F-9EAA-1F1F-BC00-88A9ABE027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042" y="2005311"/>
            <a:ext cx="315733" cy="315733"/>
          </a:xfrm>
          <a:prstGeom prst="rect">
            <a:avLst/>
          </a:prstGeom>
        </p:spPr>
      </p:pic>
      <p:pic>
        <p:nvPicPr>
          <p:cNvPr id="36" name="Gráfico 35" descr="Dinero contorno">
            <a:extLst>
              <a:ext uri="{FF2B5EF4-FFF2-40B4-BE49-F238E27FC236}">
                <a16:creationId xmlns:a16="http://schemas.microsoft.com/office/drawing/2014/main" id="{54188AF9-6E40-6E57-7A6A-CC2F870550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2934" y="2475818"/>
            <a:ext cx="307777" cy="307777"/>
          </a:xfrm>
          <a:prstGeom prst="rect">
            <a:avLst/>
          </a:prstGeom>
        </p:spPr>
      </p:pic>
      <p:pic>
        <p:nvPicPr>
          <p:cNvPr id="39" name="Gráfico 38" descr="Contrato contorno">
            <a:extLst>
              <a:ext uri="{FF2B5EF4-FFF2-40B4-BE49-F238E27FC236}">
                <a16:creationId xmlns:a16="http://schemas.microsoft.com/office/drawing/2014/main" id="{EF8B760A-1A10-FD06-FBE0-F025DBC0B5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3912" y="2958296"/>
            <a:ext cx="279797" cy="279797"/>
          </a:xfrm>
          <a:prstGeom prst="rect">
            <a:avLst/>
          </a:prstGeom>
        </p:spPr>
      </p:pic>
      <p:grpSp>
        <p:nvGrpSpPr>
          <p:cNvPr id="47" name="Grupo 46">
            <a:extLst>
              <a:ext uri="{FF2B5EF4-FFF2-40B4-BE49-F238E27FC236}">
                <a16:creationId xmlns:a16="http://schemas.microsoft.com/office/drawing/2014/main" id="{797AEBF9-DF1C-3034-8627-F4E2FB7EE2BC}"/>
              </a:ext>
            </a:extLst>
          </p:cNvPr>
          <p:cNvGrpSpPr/>
          <p:nvPr/>
        </p:nvGrpSpPr>
        <p:grpSpPr>
          <a:xfrm>
            <a:off x="168630" y="3353353"/>
            <a:ext cx="1211305" cy="421846"/>
            <a:chOff x="163603" y="1441234"/>
            <a:chExt cx="1211305" cy="421846"/>
          </a:xfrm>
        </p:grpSpPr>
        <p:sp>
          <p:nvSpPr>
            <p:cNvPr id="48" name="Elipse 47">
              <a:extLst>
                <a:ext uri="{FF2B5EF4-FFF2-40B4-BE49-F238E27FC236}">
                  <a16:creationId xmlns:a16="http://schemas.microsoft.com/office/drawing/2014/main" id="{3D50F63D-5E86-6F2F-8477-BF6D7BBE375B}"/>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Elipse 49">
              <a:extLst>
                <a:ext uri="{FF2B5EF4-FFF2-40B4-BE49-F238E27FC236}">
                  <a16:creationId xmlns:a16="http://schemas.microsoft.com/office/drawing/2014/main" id="{D70E42F6-D870-A41C-67A9-466D4C291E90}"/>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1" name="Conector recto 50">
              <a:extLst>
                <a:ext uri="{FF2B5EF4-FFF2-40B4-BE49-F238E27FC236}">
                  <a16:creationId xmlns:a16="http://schemas.microsoft.com/office/drawing/2014/main" id="{4996DCD0-C126-2053-C667-9AD7C5AC1C71}"/>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6" name="Gráfico 45" descr="Marketing contorno">
            <a:extLst>
              <a:ext uri="{FF2B5EF4-FFF2-40B4-BE49-F238E27FC236}">
                <a16:creationId xmlns:a16="http://schemas.microsoft.com/office/drawing/2014/main" id="{B84CC8DD-8624-657D-FCEE-D5E2A86FAD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9223" y="4368218"/>
            <a:ext cx="280033" cy="280033"/>
          </a:xfrm>
          <a:prstGeom prst="rect">
            <a:avLst/>
          </a:prstGeom>
        </p:spPr>
      </p:pic>
      <p:pic>
        <p:nvPicPr>
          <p:cNvPr id="41" name="Gráfico 40" descr="Buen inventario contorno">
            <a:extLst>
              <a:ext uri="{FF2B5EF4-FFF2-40B4-BE49-F238E27FC236}">
                <a16:creationId xmlns:a16="http://schemas.microsoft.com/office/drawing/2014/main" id="{3FABD2CD-0250-104D-4DEA-29AD02B3F0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5179" y="3416796"/>
            <a:ext cx="298670" cy="298670"/>
          </a:xfrm>
          <a:prstGeom prst="rect">
            <a:avLst/>
          </a:prstGeom>
        </p:spPr>
      </p:pic>
      <p:grpSp>
        <p:nvGrpSpPr>
          <p:cNvPr id="52" name="Grupo 51">
            <a:extLst>
              <a:ext uri="{FF2B5EF4-FFF2-40B4-BE49-F238E27FC236}">
                <a16:creationId xmlns:a16="http://schemas.microsoft.com/office/drawing/2014/main" id="{37D58657-4A1E-1057-9A77-E3371C8DF20F}"/>
              </a:ext>
            </a:extLst>
          </p:cNvPr>
          <p:cNvGrpSpPr/>
          <p:nvPr/>
        </p:nvGrpSpPr>
        <p:grpSpPr>
          <a:xfrm>
            <a:off x="168203" y="3821031"/>
            <a:ext cx="1211305" cy="421846"/>
            <a:chOff x="163603" y="1441234"/>
            <a:chExt cx="1211305" cy="421846"/>
          </a:xfrm>
        </p:grpSpPr>
        <p:sp>
          <p:nvSpPr>
            <p:cNvPr id="53" name="Elipse 52">
              <a:extLst>
                <a:ext uri="{FF2B5EF4-FFF2-40B4-BE49-F238E27FC236}">
                  <a16:creationId xmlns:a16="http://schemas.microsoft.com/office/drawing/2014/main" id="{8FDC1746-261E-5AFF-0271-DB7E5486DE95}"/>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Elipse 54">
              <a:extLst>
                <a:ext uri="{FF2B5EF4-FFF2-40B4-BE49-F238E27FC236}">
                  <a16:creationId xmlns:a16="http://schemas.microsoft.com/office/drawing/2014/main" id="{A042DFF3-E148-E692-2F3B-168D432A3749}"/>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6" name="Conector recto 55">
              <a:extLst>
                <a:ext uri="{FF2B5EF4-FFF2-40B4-BE49-F238E27FC236}">
                  <a16:creationId xmlns:a16="http://schemas.microsoft.com/office/drawing/2014/main" id="{ECD74734-AA9E-F699-8EEB-AC6EA110DF85}"/>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4" name="Gráfico 43" descr="Sistema solar contorno">
            <a:extLst>
              <a:ext uri="{FF2B5EF4-FFF2-40B4-BE49-F238E27FC236}">
                <a16:creationId xmlns:a16="http://schemas.microsoft.com/office/drawing/2014/main" id="{CA7D92C7-858A-2ACF-C7ED-CBF503C9173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9454" y="3867592"/>
            <a:ext cx="328537" cy="328537"/>
          </a:xfrm>
          <a:prstGeom prst="rect">
            <a:avLst/>
          </a:prstGeom>
        </p:spPr>
      </p:pic>
      <p:grpSp>
        <p:nvGrpSpPr>
          <p:cNvPr id="64" name="Grupo 63">
            <a:extLst>
              <a:ext uri="{FF2B5EF4-FFF2-40B4-BE49-F238E27FC236}">
                <a16:creationId xmlns:a16="http://schemas.microsoft.com/office/drawing/2014/main" id="{4DB17784-EDCF-C023-2312-1F9BBC1CB238}"/>
              </a:ext>
            </a:extLst>
          </p:cNvPr>
          <p:cNvGrpSpPr/>
          <p:nvPr/>
        </p:nvGrpSpPr>
        <p:grpSpPr>
          <a:xfrm>
            <a:off x="168203" y="4753628"/>
            <a:ext cx="1211305" cy="421846"/>
            <a:chOff x="163603" y="1441234"/>
            <a:chExt cx="1211305" cy="421846"/>
          </a:xfrm>
        </p:grpSpPr>
        <p:sp>
          <p:nvSpPr>
            <p:cNvPr id="65" name="Elipse 64">
              <a:extLst>
                <a:ext uri="{FF2B5EF4-FFF2-40B4-BE49-F238E27FC236}">
                  <a16:creationId xmlns:a16="http://schemas.microsoft.com/office/drawing/2014/main" id="{1F2B982B-A176-8246-2852-9D6BAE1F822E}"/>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Elipse 65">
              <a:extLst>
                <a:ext uri="{FF2B5EF4-FFF2-40B4-BE49-F238E27FC236}">
                  <a16:creationId xmlns:a16="http://schemas.microsoft.com/office/drawing/2014/main" id="{D23820EB-4B98-CA89-5BFB-8858D2B54146}"/>
                </a:ext>
              </a:extLst>
            </p:cNvPr>
            <p:cNvSpPr/>
            <p:nvPr/>
          </p:nvSpPr>
          <p:spPr>
            <a:xfrm>
              <a:off x="163603" y="145024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7" name="Conector recto 66">
              <a:extLst>
                <a:ext uri="{FF2B5EF4-FFF2-40B4-BE49-F238E27FC236}">
                  <a16:creationId xmlns:a16="http://schemas.microsoft.com/office/drawing/2014/main" id="{BF0205C2-42A7-8A36-2B82-598490C75F9C}"/>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9" name="Gráfico 18" descr="Acceso universal contorno">
            <a:extLst>
              <a:ext uri="{FF2B5EF4-FFF2-40B4-BE49-F238E27FC236}">
                <a16:creationId xmlns:a16="http://schemas.microsoft.com/office/drawing/2014/main" id="{546409EF-E631-9915-21C3-1983ABC818B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5257" y="4817170"/>
            <a:ext cx="298669" cy="298669"/>
          </a:xfrm>
          <a:prstGeom prst="rect">
            <a:avLst/>
          </a:prstGeom>
        </p:spPr>
      </p:pic>
      <p:sp>
        <p:nvSpPr>
          <p:cNvPr id="69" name="CuadroTexto 68">
            <a:extLst>
              <a:ext uri="{FF2B5EF4-FFF2-40B4-BE49-F238E27FC236}">
                <a16:creationId xmlns:a16="http://schemas.microsoft.com/office/drawing/2014/main" id="{6F56F112-A658-854E-E8D7-7FB8B6F850A1}"/>
              </a:ext>
            </a:extLst>
          </p:cNvPr>
          <p:cNvSpPr txBox="1"/>
          <p:nvPr/>
        </p:nvSpPr>
        <p:spPr>
          <a:xfrm>
            <a:off x="1391537" y="1999068"/>
            <a:ext cx="1504063" cy="323165"/>
          </a:xfrm>
          <a:prstGeom prst="rect">
            <a:avLst/>
          </a:prstGeom>
          <a:noFill/>
        </p:spPr>
        <p:txBody>
          <a:bodyPr wrap="square">
            <a:spAutoFit/>
          </a:bodyPr>
          <a:lstStyle/>
          <a:p>
            <a:r>
              <a:rPr lang="es-ES" sz="1500">
                <a:solidFill>
                  <a:schemeClr val="tx1"/>
                </a:solidFill>
              </a:rPr>
              <a:t>Planeación</a:t>
            </a:r>
            <a:endParaRPr lang="es-CO" sz="1500"/>
          </a:p>
        </p:txBody>
      </p:sp>
      <p:sp>
        <p:nvSpPr>
          <p:cNvPr id="71" name="CuadroTexto 70">
            <a:extLst>
              <a:ext uri="{FF2B5EF4-FFF2-40B4-BE49-F238E27FC236}">
                <a16:creationId xmlns:a16="http://schemas.microsoft.com/office/drawing/2014/main" id="{6EA89C9C-94A0-0B95-1483-502BBFA4D134}"/>
              </a:ext>
            </a:extLst>
          </p:cNvPr>
          <p:cNvSpPr txBox="1"/>
          <p:nvPr/>
        </p:nvSpPr>
        <p:spPr>
          <a:xfrm>
            <a:off x="1399244" y="2467045"/>
            <a:ext cx="1673398" cy="323165"/>
          </a:xfrm>
          <a:prstGeom prst="rect">
            <a:avLst/>
          </a:prstGeom>
          <a:noFill/>
        </p:spPr>
        <p:txBody>
          <a:bodyPr wrap="square">
            <a:spAutoFit/>
          </a:bodyPr>
          <a:lstStyle/>
          <a:p>
            <a:r>
              <a:rPr lang="es-ES" sz="1500">
                <a:solidFill>
                  <a:schemeClr val="tx1"/>
                </a:solidFill>
              </a:rPr>
              <a:t>Financiera</a:t>
            </a:r>
            <a:endParaRPr lang="es-CO" sz="1500"/>
          </a:p>
        </p:txBody>
      </p:sp>
      <p:sp>
        <p:nvSpPr>
          <p:cNvPr id="73" name="CuadroTexto 72">
            <a:extLst>
              <a:ext uri="{FF2B5EF4-FFF2-40B4-BE49-F238E27FC236}">
                <a16:creationId xmlns:a16="http://schemas.microsoft.com/office/drawing/2014/main" id="{513FD6E7-70F6-0270-1BB8-9F5D173305E1}"/>
              </a:ext>
            </a:extLst>
          </p:cNvPr>
          <p:cNvSpPr txBox="1"/>
          <p:nvPr/>
        </p:nvSpPr>
        <p:spPr>
          <a:xfrm>
            <a:off x="1397176" y="2816441"/>
            <a:ext cx="2258831" cy="553998"/>
          </a:xfrm>
          <a:prstGeom prst="rect">
            <a:avLst/>
          </a:prstGeom>
          <a:noFill/>
        </p:spPr>
        <p:txBody>
          <a:bodyPr wrap="square">
            <a:spAutoFit/>
          </a:bodyPr>
          <a:lstStyle/>
          <a:p>
            <a:r>
              <a:rPr lang="es-ES" sz="1500">
                <a:solidFill>
                  <a:schemeClr val="tx1"/>
                </a:solidFill>
              </a:rPr>
              <a:t>Administrativa y contratación</a:t>
            </a:r>
          </a:p>
        </p:txBody>
      </p:sp>
      <p:sp>
        <p:nvSpPr>
          <p:cNvPr id="75" name="CuadroTexto 74">
            <a:extLst>
              <a:ext uri="{FF2B5EF4-FFF2-40B4-BE49-F238E27FC236}">
                <a16:creationId xmlns:a16="http://schemas.microsoft.com/office/drawing/2014/main" id="{4D4A95EF-4261-FA68-EACB-AC967D7785AC}"/>
              </a:ext>
            </a:extLst>
          </p:cNvPr>
          <p:cNvSpPr txBox="1"/>
          <p:nvPr/>
        </p:nvSpPr>
        <p:spPr>
          <a:xfrm>
            <a:off x="1401284" y="3401393"/>
            <a:ext cx="2347187" cy="323165"/>
          </a:xfrm>
          <a:prstGeom prst="rect">
            <a:avLst/>
          </a:prstGeom>
          <a:noFill/>
        </p:spPr>
        <p:txBody>
          <a:bodyPr wrap="square">
            <a:spAutoFit/>
          </a:bodyPr>
          <a:lstStyle/>
          <a:p>
            <a:r>
              <a:rPr lang="es-ES" sz="1500">
                <a:solidFill>
                  <a:schemeClr val="tx1"/>
                </a:solidFill>
              </a:rPr>
              <a:t>Control Interno</a:t>
            </a:r>
          </a:p>
        </p:txBody>
      </p:sp>
      <p:sp>
        <p:nvSpPr>
          <p:cNvPr id="77" name="CuadroTexto 76">
            <a:extLst>
              <a:ext uri="{FF2B5EF4-FFF2-40B4-BE49-F238E27FC236}">
                <a16:creationId xmlns:a16="http://schemas.microsoft.com/office/drawing/2014/main" id="{4F6CF6A2-3BB8-23D2-5651-5EB213ECA1B9}"/>
              </a:ext>
            </a:extLst>
          </p:cNvPr>
          <p:cNvSpPr txBox="1"/>
          <p:nvPr/>
        </p:nvSpPr>
        <p:spPr>
          <a:xfrm>
            <a:off x="1409948" y="3849360"/>
            <a:ext cx="2124690" cy="322202"/>
          </a:xfrm>
          <a:prstGeom prst="rect">
            <a:avLst/>
          </a:prstGeom>
          <a:noFill/>
        </p:spPr>
        <p:txBody>
          <a:bodyPr wrap="square">
            <a:spAutoFit/>
          </a:bodyPr>
          <a:lstStyle/>
          <a:p>
            <a:r>
              <a:rPr lang="es-ES" sz="1500">
                <a:solidFill>
                  <a:schemeClr val="tx1"/>
                </a:solidFill>
              </a:rPr>
              <a:t>Sistema</a:t>
            </a:r>
            <a:r>
              <a:rPr lang="es-CO" sz="1500">
                <a:solidFill>
                  <a:schemeClr val="tx1"/>
                </a:solidFill>
              </a:rPr>
              <a:t>s</a:t>
            </a:r>
          </a:p>
        </p:txBody>
      </p:sp>
      <p:sp>
        <p:nvSpPr>
          <p:cNvPr id="79" name="CuadroTexto 78">
            <a:extLst>
              <a:ext uri="{FF2B5EF4-FFF2-40B4-BE49-F238E27FC236}">
                <a16:creationId xmlns:a16="http://schemas.microsoft.com/office/drawing/2014/main" id="{58A2BCA9-144F-BC46-F52D-40AEB076C4BC}"/>
              </a:ext>
            </a:extLst>
          </p:cNvPr>
          <p:cNvSpPr txBox="1"/>
          <p:nvPr/>
        </p:nvSpPr>
        <p:spPr>
          <a:xfrm>
            <a:off x="1408058" y="4326644"/>
            <a:ext cx="1853891" cy="321607"/>
          </a:xfrm>
          <a:prstGeom prst="rect">
            <a:avLst/>
          </a:prstGeom>
          <a:noFill/>
        </p:spPr>
        <p:txBody>
          <a:bodyPr wrap="square">
            <a:spAutoFit/>
          </a:bodyPr>
          <a:lstStyle/>
          <a:p>
            <a:r>
              <a:rPr lang="es-CO" sz="1500">
                <a:solidFill>
                  <a:schemeClr val="tx1"/>
                </a:solidFill>
              </a:rPr>
              <a:t>Comunicaciones</a:t>
            </a:r>
            <a:endParaRPr lang="es-CO" sz="1500"/>
          </a:p>
        </p:txBody>
      </p:sp>
      <p:sp>
        <p:nvSpPr>
          <p:cNvPr id="81" name="CuadroTexto 80">
            <a:extLst>
              <a:ext uri="{FF2B5EF4-FFF2-40B4-BE49-F238E27FC236}">
                <a16:creationId xmlns:a16="http://schemas.microsoft.com/office/drawing/2014/main" id="{4BD16718-EE28-E4D4-8ACB-1FE071B1AF35}"/>
              </a:ext>
            </a:extLst>
          </p:cNvPr>
          <p:cNvSpPr txBox="1"/>
          <p:nvPr/>
        </p:nvSpPr>
        <p:spPr>
          <a:xfrm>
            <a:off x="1407197" y="4691136"/>
            <a:ext cx="2650421" cy="553998"/>
          </a:xfrm>
          <a:prstGeom prst="rect">
            <a:avLst/>
          </a:prstGeom>
          <a:noFill/>
        </p:spPr>
        <p:txBody>
          <a:bodyPr wrap="square">
            <a:spAutoFit/>
          </a:bodyPr>
          <a:lstStyle/>
          <a:p>
            <a:r>
              <a:rPr lang="es-CO" sz="1500">
                <a:solidFill>
                  <a:schemeClr val="tx1"/>
                </a:solidFill>
              </a:rPr>
              <a:t>Atención al ciudadano o Participación ciudadana</a:t>
            </a:r>
            <a:endParaRPr lang="es-CO" sz="1500"/>
          </a:p>
        </p:txBody>
      </p:sp>
      <p:grpSp>
        <p:nvGrpSpPr>
          <p:cNvPr id="89" name="Grupo 88">
            <a:extLst>
              <a:ext uri="{FF2B5EF4-FFF2-40B4-BE49-F238E27FC236}">
                <a16:creationId xmlns:a16="http://schemas.microsoft.com/office/drawing/2014/main" id="{D7D24D04-927A-719E-531F-99E4F6064517}"/>
              </a:ext>
            </a:extLst>
          </p:cNvPr>
          <p:cNvGrpSpPr/>
          <p:nvPr/>
        </p:nvGrpSpPr>
        <p:grpSpPr>
          <a:xfrm>
            <a:off x="3617962" y="1473388"/>
            <a:ext cx="1211305" cy="421846"/>
            <a:chOff x="163603" y="1441234"/>
            <a:chExt cx="1211305" cy="421846"/>
          </a:xfrm>
        </p:grpSpPr>
        <p:sp>
          <p:nvSpPr>
            <p:cNvPr id="90" name="Elipse 89">
              <a:extLst>
                <a:ext uri="{FF2B5EF4-FFF2-40B4-BE49-F238E27FC236}">
                  <a16:creationId xmlns:a16="http://schemas.microsoft.com/office/drawing/2014/main" id="{CF5096AD-28FA-2E0A-4F2A-83BE169974C1}"/>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1" name="Elipse 90">
              <a:extLst>
                <a:ext uri="{FF2B5EF4-FFF2-40B4-BE49-F238E27FC236}">
                  <a16:creationId xmlns:a16="http://schemas.microsoft.com/office/drawing/2014/main" id="{2DFF9D3F-3DF6-313F-6F16-E2676DD10E77}"/>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2" name="Conector recto 91">
              <a:extLst>
                <a:ext uri="{FF2B5EF4-FFF2-40B4-BE49-F238E27FC236}">
                  <a16:creationId xmlns:a16="http://schemas.microsoft.com/office/drawing/2014/main" id="{CEB3626F-A4EF-DF69-4607-9A7543FEBF32}"/>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93" name="Gráfico 92" descr="Plano contorno">
            <a:extLst>
              <a:ext uri="{FF2B5EF4-FFF2-40B4-BE49-F238E27FC236}">
                <a16:creationId xmlns:a16="http://schemas.microsoft.com/office/drawing/2014/main" id="{3751906C-7358-1DFA-27A6-9F6B10E053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2241" y="1519305"/>
            <a:ext cx="315733" cy="315733"/>
          </a:xfrm>
          <a:prstGeom prst="rect">
            <a:avLst/>
          </a:prstGeom>
        </p:spPr>
      </p:pic>
      <p:sp>
        <p:nvSpPr>
          <p:cNvPr id="94" name="CuadroTexto 93">
            <a:extLst>
              <a:ext uri="{FF2B5EF4-FFF2-40B4-BE49-F238E27FC236}">
                <a16:creationId xmlns:a16="http://schemas.microsoft.com/office/drawing/2014/main" id="{43378B6C-8472-8FF2-A3E1-1A0970A58124}"/>
              </a:ext>
            </a:extLst>
          </p:cNvPr>
          <p:cNvSpPr txBox="1"/>
          <p:nvPr/>
        </p:nvSpPr>
        <p:spPr>
          <a:xfrm>
            <a:off x="4845571" y="1408469"/>
            <a:ext cx="2144510" cy="553998"/>
          </a:xfrm>
          <a:prstGeom prst="rect">
            <a:avLst/>
          </a:prstGeom>
          <a:noFill/>
        </p:spPr>
        <p:txBody>
          <a:bodyPr wrap="square">
            <a:spAutoFit/>
          </a:bodyPr>
          <a:lstStyle/>
          <a:p>
            <a:r>
              <a:rPr lang="es-CO" sz="1500">
                <a:solidFill>
                  <a:schemeClr val="tx1"/>
                </a:solidFill>
              </a:rPr>
              <a:t>Jefe Oficina Asesora </a:t>
            </a:r>
          </a:p>
          <a:p>
            <a:r>
              <a:rPr lang="es-CO" sz="1500">
                <a:solidFill>
                  <a:schemeClr val="tx1"/>
                </a:solidFill>
              </a:rPr>
              <a:t>de Planeación</a:t>
            </a:r>
            <a:endParaRPr lang="es-CO" sz="1500"/>
          </a:p>
        </p:txBody>
      </p:sp>
      <p:grpSp>
        <p:nvGrpSpPr>
          <p:cNvPr id="95" name="Grupo 94">
            <a:extLst>
              <a:ext uri="{FF2B5EF4-FFF2-40B4-BE49-F238E27FC236}">
                <a16:creationId xmlns:a16="http://schemas.microsoft.com/office/drawing/2014/main" id="{2B36B67F-3393-46D9-54EF-498EDC10CCD8}"/>
              </a:ext>
            </a:extLst>
          </p:cNvPr>
          <p:cNvGrpSpPr/>
          <p:nvPr/>
        </p:nvGrpSpPr>
        <p:grpSpPr>
          <a:xfrm>
            <a:off x="3612895" y="2015270"/>
            <a:ext cx="1211305" cy="421846"/>
            <a:chOff x="163603" y="1441234"/>
            <a:chExt cx="1211305" cy="421846"/>
          </a:xfrm>
        </p:grpSpPr>
        <p:sp>
          <p:nvSpPr>
            <p:cNvPr id="96" name="Elipse 95">
              <a:extLst>
                <a:ext uri="{FF2B5EF4-FFF2-40B4-BE49-F238E27FC236}">
                  <a16:creationId xmlns:a16="http://schemas.microsoft.com/office/drawing/2014/main" id="{ECC8C96D-FB42-D027-E12A-C408EEC71DB1}"/>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7" name="Elipse 96">
              <a:extLst>
                <a:ext uri="{FF2B5EF4-FFF2-40B4-BE49-F238E27FC236}">
                  <a16:creationId xmlns:a16="http://schemas.microsoft.com/office/drawing/2014/main" id="{5B5B891C-27A4-6832-381D-A14B80BE1DC5}"/>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8" name="Conector recto 97">
              <a:extLst>
                <a:ext uri="{FF2B5EF4-FFF2-40B4-BE49-F238E27FC236}">
                  <a16:creationId xmlns:a16="http://schemas.microsoft.com/office/drawing/2014/main" id="{41D788D1-E2ED-848F-D159-5617498D692D}"/>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99" name="Gráfico 98" descr="Marketing contorno">
            <a:extLst>
              <a:ext uri="{FF2B5EF4-FFF2-40B4-BE49-F238E27FC236}">
                <a16:creationId xmlns:a16="http://schemas.microsoft.com/office/drawing/2014/main" id="{D285CE93-B5E0-64F4-A840-EE30DDA2A1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0900" y="2094444"/>
            <a:ext cx="280033" cy="280033"/>
          </a:xfrm>
          <a:prstGeom prst="rect">
            <a:avLst/>
          </a:prstGeom>
        </p:spPr>
      </p:pic>
      <p:grpSp>
        <p:nvGrpSpPr>
          <p:cNvPr id="101" name="Grupo 100">
            <a:extLst>
              <a:ext uri="{FF2B5EF4-FFF2-40B4-BE49-F238E27FC236}">
                <a16:creationId xmlns:a16="http://schemas.microsoft.com/office/drawing/2014/main" id="{2A7E1038-8AE6-5FF4-DB15-708CBDD66405}"/>
              </a:ext>
            </a:extLst>
          </p:cNvPr>
          <p:cNvGrpSpPr/>
          <p:nvPr/>
        </p:nvGrpSpPr>
        <p:grpSpPr>
          <a:xfrm>
            <a:off x="3613203" y="2555039"/>
            <a:ext cx="1211305" cy="421846"/>
            <a:chOff x="163603" y="1441234"/>
            <a:chExt cx="1211305" cy="421846"/>
          </a:xfrm>
        </p:grpSpPr>
        <p:sp>
          <p:nvSpPr>
            <p:cNvPr id="102" name="Elipse 101">
              <a:extLst>
                <a:ext uri="{FF2B5EF4-FFF2-40B4-BE49-F238E27FC236}">
                  <a16:creationId xmlns:a16="http://schemas.microsoft.com/office/drawing/2014/main" id="{7163424A-082C-7830-7D4C-10D80EBF0D41}"/>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3" name="Elipse 102">
              <a:extLst>
                <a:ext uri="{FF2B5EF4-FFF2-40B4-BE49-F238E27FC236}">
                  <a16:creationId xmlns:a16="http://schemas.microsoft.com/office/drawing/2014/main" id="{42FB5667-37FD-C2B7-3C22-A1617364D4CB}"/>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4" name="Conector recto 103">
              <a:extLst>
                <a:ext uri="{FF2B5EF4-FFF2-40B4-BE49-F238E27FC236}">
                  <a16:creationId xmlns:a16="http://schemas.microsoft.com/office/drawing/2014/main" id="{5942234F-04B6-6D06-9687-AAFD02BE7A66}"/>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5" name="Gráfico 104" descr="Acceso universal contorno">
            <a:extLst>
              <a:ext uri="{FF2B5EF4-FFF2-40B4-BE49-F238E27FC236}">
                <a16:creationId xmlns:a16="http://schemas.microsoft.com/office/drawing/2014/main" id="{3BDBD169-F7C5-B094-48D1-DED640AE4E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80257" y="2618581"/>
            <a:ext cx="298669" cy="298669"/>
          </a:xfrm>
          <a:prstGeom prst="rect">
            <a:avLst/>
          </a:prstGeom>
        </p:spPr>
      </p:pic>
      <p:sp>
        <p:nvSpPr>
          <p:cNvPr id="106" name="CuadroTexto 105">
            <a:extLst>
              <a:ext uri="{FF2B5EF4-FFF2-40B4-BE49-F238E27FC236}">
                <a16:creationId xmlns:a16="http://schemas.microsoft.com/office/drawing/2014/main" id="{DE62E4ED-ED91-2472-2928-F3D0EE4DA7D5}"/>
              </a:ext>
            </a:extLst>
          </p:cNvPr>
          <p:cNvSpPr txBox="1"/>
          <p:nvPr/>
        </p:nvSpPr>
        <p:spPr>
          <a:xfrm>
            <a:off x="4829735" y="1951270"/>
            <a:ext cx="2287594" cy="553998"/>
          </a:xfrm>
          <a:prstGeom prst="rect">
            <a:avLst/>
          </a:prstGeom>
          <a:noFill/>
        </p:spPr>
        <p:txBody>
          <a:bodyPr wrap="square">
            <a:spAutoFit/>
          </a:bodyPr>
          <a:lstStyle/>
          <a:p>
            <a:r>
              <a:rPr lang="es-CO" sz="1500">
                <a:solidFill>
                  <a:schemeClr val="tx1"/>
                </a:solidFill>
              </a:rPr>
              <a:t>Jefe Oficina Asesora de Comunicaciones</a:t>
            </a:r>
          </a:p>
        </p:txBody>
      </p:sp>
      <p:sp>
        <p:nvSpPr>
          <p:cNvPr id="107" name="CuadroTexto 106">
            <a:extLst>
              <a:ext uri="{FF2B5EF4-FFF2-40B4-BE49-F238E27FC236}">
                <a16:creationId xmlns:a16="http://schemas.microsoft.com/office/drawing/2014/main" id="{63D21591-44CC-6780-FDA3-9997A080B083}"/>
              </a:ext>
            </a:extLst>
          </p:cNvPr>
          <p:cNvSpPr txBox="1"/>
          <p:nvPr/>
        </p:nvSpPr>
        <p:spPr>
          <a:xfrm>
            <a:off x="4844405" y="2485038"/>
            <a:ext cx="2125356" cy="553998"/>
          </a:xfrm>
          <a:prstGeom prst="rect">
            <a:avLst/>
          </a:prstGeom>
          <a:noFill/>
        </p:spPr>
        <p:txBody>
          <a:bodyPr wrap="square">
            <a:spAutoFit/>
          </a:bodyPr>
          <a:lstStyle/>
          <a:p>
            <a:r>
              <a:rPr lang="es-CO" sz="1500">
                <a:solidFill>
                  <a:schemeClr val="tx1"/>
                </a:solidFill>
              </a:rPr>
              <a:t>Jefe Oficina de Atención al Ciudadano</a:t>
            </a:r>
          </a:p>
        </p:txBody>
      </p:sp>
      <p:sp>
        <p:nvSpPr>
          <p:cNvPr id="108" name="CuadroTexto 107">
            <a:extLst>
              <a:ext uri="{FF2B5EF4-FFF2-40B4-BE49-F238E27FC236}">
                <a16:creationId xmlns:a16="http://schemas.microsoft.com/office/drawing/2014/main" id="{5487F2BC-1AED-768F-6A29-53E6D0977D6F}"/>
              </a:ext>
            </a:extLst>
          </p:cNvPr>
          <p:cNvSpPr txBox="1"/>
          <p:nvPr/>
        </p:nvSpPr>
        <p:spPr>
          <a:xfrm>
            <a:off x="35481" y="1327130"/>
            <a:ext cx="3593976" cy="553998"/>
          </a:xfrm>
          <a:prstGeom prst="rect">
            <a:avLst/>
          </a:prstGeom>
          <a:noFill/>
        </p:spPr>
        <p:txBody>
          <a:bodyPr wrap="square">
            <a:spAutoFit/>
          </a:bodyPr>
          <a:lstStyle/>
          <a:p>
            <a:pPr algn="ctr"/>
            <a:r>
              <a:rPr lang="es-ES" sz="1500"/>
              <a:t>El equipo deberá ser conformado por servidores de las siguientes dependencias:</a:t>
            </a:r>
            <a:endParaRPr lang="es-CO" sz="1500"/>
          </a:p>
        </p:txBody>
      </p:sp>
      <p:sp>
        <p:nvSpPr>
          <p:cNvPr id="110" name="CuadroTexto 109">
            <a:extLst>
              <a:ext uri="{FF2B5EF4-FFF2-40B4-BE49-F238E27FC236}">
                <a16:creationId xmlns:a16="http://schemas.microsoft.com/office/drawing/2014/main" id="{61433717-6225-7E0A-0F82-D1F229955CA3}"/>
              </a:ext>
            </a:extLst>
          </p:cNvPr>
          <p:cNvSpPr txBox="1"/>
          <p:nvPr/>
        </p:nvSpPr>
        <p:spPr>
          <a:xfrm>
            <a:off x="4844970" y="3053919"/>
            <a:ext cx="2556094" cy="553998"/>
          </a:xfrm>
          <a:prstGeom prst="rect">
            <a:avLst/>
          </a:prstGeom>
          <a:noFill/>
        </p:spPr>
        <p:txBody>
          <a:bodyPr wrap="square" lIns="91440" tIns="45720" rIns="91440" bIns="45720" anchor="t">
            <a:spAutoFit/>
          </a:bodyPr>
          <a:lstStyle>
            <a:defPPr>
              <a:defRPr lang="en-US"/>
            </a:defPPr>
            <a:lvl1pPr algn="ctr">
              <a:defRPr sz="1600"/>
            </a:lvl1pPr>
          </a:lstStyle>
          <a:p>
            <a:pPr algn="l"/>
            <a:r>
              <a:rPr lang="es-ES" sz="1500"/>
              <a:t>Personal del nivel profesional asignados por estas jefaturas.</a:t>
            </a:r>
          </a:p>
        </p:txBody>
      </p:sp>
      <p:grpSp>
        <p:nvGrpSpPr>
          <p:cNvPr id="111" name="Grupo 110">
            <a:extLst>
              <a:ext uri="{FF2B5EF4-FFF2-40B4-BE49-F238E27FC236}">
                <a16:creationId xmlns:a16="http://schemas.microsoft.com/office/drawing/2014/main" id="{9C4A041F-DA75-1B18-2AF6-BD1F32F2E2B6}"/>
              </a:ext>
            </a:extLst>
          </p:cNvPr>
          <p:cNvGrpSpPr/>
          <p:nvPr/>
        </p:nvGrpSpPr>
        <p:grpSpPr>
          <a:xfrm>
            <a:off x="3500146" y="5794361"/>
            <a:ext cx="1211305" cy="451534"/>
            <a:chOff x="163603" y="1441234"/>
            <a:chExt cx="1211305" cy="421846"/>
          </a:xfrm>
        </p:grpSpPr>
        <p:sp>
          <p:nvSpPr>
            <p:cNvPr id="112" name="Elipse 111">
              <a:extLst>
                <a:ext uri="{FF2B5EF4-FFF2-40B4-BE49-F238E27FC236}">
                  <a16:creationId xmlns:a16="http://schemas.microsoft.com/office/drawing/2014/main" id="{13638D4E-6B8F-4E37-8F10-B68DBFA62C5A}"/>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3" name="Elipse 112">
              <a:extLst>
                <a:ext uri="{FF2B5EF4-FFF2-40B4-BE49-F238E27FC236}">
                  <a16:creationId xmlns:a16="http://schemas.microsoft.com/office/drawing/2014/main" id="{5AC1BA5E-95C3-D77D-732E-89B2FD8FE393}"/>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4" name="Conector recto 113">
              <a:extLst>
                <a:ext uri="{FF2B5EF4-FFF2-40B4-BE49-F238E27FC236}">
                  <a16:creationId xmlns:a16="http://schemas.microsoft.com/office/drawing/2014/main" id="{948AA06B-E777-C979-D504-3E20E8194E03}"/>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15" name="Gráfico 114" descr="Plano contorno">
            <a:extLst>
              <a:ext uri="{FF2B5EF4-FFF2-40B4-BE49-F238E27FC236}">
                <a16:creationId xmlns:a16="http://schemas.microsoft.com/office/drawing/2014/main" id="{919EDDB3-39C2-451F-355E-BA1FB354CF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74217" y="5863323"/>
            <a:ext cx="315733" cy="315733"/>
          </a:xfrm>
          <a:prstGeom prst="rect">
            <a:avLst/>
          </a:prstGeom>
        </p:spPr>
      </p:pic>
      <p:grpSp>
        <p:nvGrpSpPr>
          <p:cNvPr id="117" name="Grupo 116">
            <a:extLst>
              <a:ext uri="{FF2B5EF4-FFF2-40B4-BE49-F238E27FC236}">
                <a16:creationId xmlns:a16="http://schemas.microsoft.com/office/drawing/2014/main" id="{08340148-5603-9B48-5F3F-1D793C3DED8F}"/>
              </a:ext>
            </a:extLst>
          </p:cNvPr>
          <p:cNvGrpSpPr/>
          <p:nvPr/>
        </p:nvGrpSpPr>
        <p:grpSpPr>
          <a:xfrm>
            <a:off x="3504975" y="6324395"/>
            <a:ext cx="1211305" cy="421846"/>
            <a:chOff x="163603" y="1441234"/>
            <a:chExt cx="1211305" cy="421846"/>
          </a:xfrm>
        </p:grpSpPr>
        <p:sp>
          <p:nvSpPr>
            <p:cNvPr id="118" name="Elipse 117">
              <a:extLst>
                <a:ext uri="{FF2B5EF4-FFF2-40B4-BE49-F238E27FC236}">
                  <a16:creationId xmlns:a16="http://schemas.microsoft.com/office/drawing/2014/main" id="{37B7CD0E-CDBD-7E0B-3FCC-5D8764739363}"/>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9" name="Elipse 118">
              <a:extLst>
                <a:ext uri="{FF2B5EF4-FFF2-40B4-BE49-F238E27FC236}">
                  <a16:creationId xmlns:a16="http://schemas.microsoft.com/office/drawing/2014/main" id="{E6A9488E-0ED7-44A4-E807-B4DDB749FF5F}"/>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0" name="Conector recto 119">
              <a:extLst>
                <a:ext uri="{FF2B5EF4-FFF2-40B4-BE49-F238E27FC236}">
                  <a16:creationId xmlns:a16="http://schemas.microsoft.com/office/drawing/2014/main" id="{A10022B7-55D8-709C-4863-410F5B50FB1C}"/>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21" name="Gráfico 120" descr="Marketing contorno">
            <a:extLst>
              <a:ext uri="{FF2B5EF4-FFF2-40B4-BE49-F238E27FC236}">
                <a16:creationId xmlns:a16="http://schemas.microsoft.com/office/drawing/2014/main" id="{63567DC1-9671-B8E6-38C6-1C708F9D0A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03300" y="6403569"/>
            <a:ext cx="280033" cy="280033"/>
          </a:xfrm>
          <a:prstGeom prst="rect">
            <a:avLst/>
          </a:prstGeom>
        </p:spPr>
      </p:pic>
      <p:pic>
        <p:nvPicPr>
          <p:cNvPr id="127" name="Gráfico 126" descr="Plano contorno">
            <a:extLst>
              <a:ext uri="{FF2B5EF4-FFF2-40B4-BE49-F238E27FC236}">
                <a16:creationId xmlns:a16="http://schemas.microsoft.com/office/drawing/2014/main" id="{29B353E1-F9DC-E717-BE8D-64B8D4BFFB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5676" y="1836844"/>
            <a:ext cx="315733" cy="315733"/>
          </a:xfrm>
          <a:prstGeom prst="rect">
            <a:avLst/>
          </a:prstGeom>
        </p:spPr>
      </p:pic>
      <p:sp>
        <p:nvSpPr>
          <p:cNvPr id="128" name="CuadroTexto 127">
            <a:extLst>
              <a:ext uri="{FF2B5EF4-FFF2-40B4-BE49-F238E27FC236}">
                <a16:creationId xmlns:a16="http://schemas.microsoft.com/office/drawing/2014/main" id="{28821C86-0C3B-DB14-F31D-014A1B214EA5}"/>
              </a:ext>
            </a:extLst>
          </p:cNvPr>
          <p:cNvSpPr txBox="1"/>
          <p:nvPr/>
        </p:nvSpPr>
        <p:spPr>
          <a:xfrm>
            <a:off x="8778845" y="1717849"/>
            <a:ext cx="2531515" cy="553998"/>
          </a:xfrm>
          <a:prstGeom prst="rect">
            <a:avLst/>
          </a:prstGeom>
          <a:noFill/>
        </p:spPr>
        <p:txBody>
          <a:bodyPr wrap="square" lIns="91440" tIns="45720" rIns="91440" bIns="45720" anchor="t">
            <a:spAutoFit/>
          </a:bodyPr>
          <a:lstStyle/>
          <a:p>
            <a:r>
              <a:rPr lang="es-CO" sz="1500"/>
              <a:t>Jefe Oficina Asesora de Planeación - Coordinación</a:t>
            </a:r>
          </a:p>
        </p:txBody>
      </p:sp>
      <p:pic>
        <p:nvPicPr>
          <p:cNvPr id="133" name="Gráfico 132" descr="Marketing contorno">
            <a:extLst>
              <a:ext uri="{FF2B5EF4-FFF2-40B4-BE49-F238E27FC236}">
                <a16:creationId xmlns:a16="http://schemas.microsoft.com/office/drawing/2014/main" id="{D9A204F7-19CF-7C18-EDEA-E8817A8FAC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34335" y="2336533"/>
            <a:ext cx="280033" cy="280033"/>
          </a:xfrm>
          <a:prstGeom prst="rect">
            <a:avLst/>
          </a:prstGeom>
        </p:spPr>
      </p:pic>
      <p:grpSp>
        <p:nvGrpSpPr>
          <p:cNvPr id="134" name="Grupo 133">
            <a:extLst>
              <a:ext uri="{FF2B5EF4-FFF2-40B4-BE49-F238E27FC236}">
                <a16:creationId xmlns:a16="http://schemas.microsoft.com/office/drawing/2014/main" id="{A7403862-A3C1-C65A-18F0-40ABE9EA39D6}"/>
              </a:ext>
            </a:extLst>
          </p:cNvPr>
          <p:cNvGrpSpPr/>
          <p:nvPr/>
        </p:nvGrpSpPr>
        <p:grpSpPr>
          <a:xfrm>
            <a:off x="7556638" y="2721678"/>
            <a:ext cx="1211305" cy="421846"/>
            <a:chOff x="163603" y="1441234"/>
            <a:chExt cx="1211305" cy="421846"/>
          </a:xfrm>
        </p:grpSpPr>
        <p:sp>
          <p:nvSpPr>
            <p:cNvPr id="135" name="Elipse 134">
              <a:extLst>
                <a:ext uri="{FF2B5EF4-FFF2-40B4-BE49-F238E27FC236}">
                  <a16:creationId xmlns:a16="http://schemas.microsoft.com/office/drawing/2014/main" id="{0896858B-C59E-440E-1C44-1EF143E84912}"/>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6" name="Elipse 135">
              <a:extLst>
                <a:ext uri="{FF2B5EF4-FFF2-40B4-BE49-F238E27FC236}">
                  <a16:creationId xmlns:a16="http://schemas.microsoft.com/office/drawing/2014/main" id="{06CA0DEC-467E-C397-7C62-20B62A091ACD}"/>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7" name="Conector recto 136">
              <a:extLst>
                <a:ext uri="{FF2B5EF4-FFF2-40B4-BE49-F238E27FC236}">
                  <a16:creationId xmlns:a16="http://schemas.microsoft.com/office/drawing/2014/main" id="{6ED68623-8F07-0F0F-6CEE-8A527668DCD7}"/>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38" name="Gráfico 137" descr="Acceso universal contorno">
            <a:extLst>
              <a:ext uri="{FF2B5EF4-FFF2-40B4-BE49-F238E27FC236}">
                <a16:creationId xmlns:a16="http://schemas.microsoft.com/office/drawing/2014/main" id="{15D55ED1-E2F7-3435-47D0-BDF75AAD3F2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23692" y="2785220"/>
            <a:ext cx="298669" cy="298669"/>
          </a:xfrm>
          <a:prstGeom prst="rect">
            <a:avLst/>
          </a:prstGeom>
        </p:spPr>
      </p:pic>
      <p:sp>
        <p:nvSpPr>
          <p:cNvPr id="139" name="CuadroTexto 138">
            <a:extLst>
              <a:ext uri="{FF2B5EF4-FFF2-40B4-BE49-F238E27FC236}">
                <a16:creationId xmlns:a16="http://schemas.microsoft.com/office/drawing/2014/main" id="{8EAD90B3-1A88-FB52-BDD4-AD0B71A91FB9}"/>
              </a:ext>
            </a:extLst>
          </p:cNvPr>
          <p:cNvSpPr txBox="1"/>
          <p:nvPr/>
        </p:nvSpPr>
        <p:spPr>
          <a:xfrm>
            <a:off x="8783330" y="2175039"/>
            <a:ext cx="2931150" cy="553998"/>
          </a:xfrm>
          <a:prstGeom prst="rect">
            <a:avLst/>
          </a:prstGeom>
          <a:noFill/>
        </p:spPr>
        <p:txBody>
          <a:bodyPr wrap="square" lIns="91440" tIns="45720" rIns="91440" bIns="45720" anchor="t">
            <a:spAutoFit/>
          </a:bodyPr>
          <a:lstStyle/>
          <a:p>
            <a:r>
              <a:rPr lang="es-CO" sz="1500"/>
              <a:t>Jefe Oficina Asesora de Comunicaciones</a:t>
            </a:r>
          </a:p>
        </p:txBody>
      </p:sp>
      <p:sp>
        <p:nvSpPr>
          <p:cNvPr id="140" name="CuadroTexto 139">
            <a:extLst>
              <a:ext uri="{FF2B5EF4-FFF2-40B4-BE49-F238E27FC236}">
                <a16:creationId xmlns:a16="http://schemas.microsoft.com/office/drawing/2014/main" id="{1B854B0C-E6C3-A977-946E-6754D36294F3}"/>
              </a:ext>
            </a:extLst>
          </p:cNvPr>
          <p:cNvSpPr txBox="1"/>
          <p:nvPr/>
        </p:nvSpPr>
        <p:spPr>
          <a:xfrm>
            <a:off x="8808995" y="2653955"/>
            <a:ext cx="2820030" cy="553998"/>
          </a:xfrm>
          <a:prstGeom prst="rect">
            <a:avLst/>
          </a:prstGeom>
          <a:noFill/>
        </p:spPr>
        <p:txBody>
          <a:bodyPr wrap="square" lIns="91440" tIns="45720" rIns="91440" bIns="45720" anchor="t">
            <a:spAutoFit/>
          </a:bodyPr>
          <a:lstStyle/>
          <a:p>
            <a:r>
              <a:rPr lang="es-CO" sz="1500"/>
              <a:t>Jefe Oficina de Atención al Ciudadano</a:t>
            </a:r>
          </a:p>
        </p:txBody>
      </p:sp>
      <p:sp>
        <p:nvSpPr>
          <p:cNvPr id="141" name="CuadroTexto 140">
            <a:extLst>
              <a:ext uri="{FF2B5EF4-FFF2-40B4-BE49-F238E27FC236}">
                <a16:creationId xmlns:a16="http://schemas.microsoft.com/office/drawing/2014/main" id="{E87ADB65-3B63-9182-9A58-9B0DD1D8FF1D}"/>
              </a:ext>
            </a:extLst>
          </p:cNvPr>
          <p:cNvSpPr txBox="1"/>
          <p:nvPr/>
        </p:nvSpPr>
        <p:spPr>
          <a:xfrm>
            <a:off x="7565258" y="1376180"/>
            <a:ext cx="4149221" cy="323165"/>
          </a:xfrm>
          <a:prstGeom prst="rect">
            <a:avLst/>
          </a:prstGeom>
          <a:solidFill>
            <a:schemeClr val="accent1"/>
          </a:solidFill>
        </p:spPr>
        <p:txBody>
          <a:bodyPr wrap="square">
            <a:spAutoFit/>
          </a:bodyPr>
          <a:lstStyle/>
          <a:p>
            <a:pPr algn="ctr"/>
            <a:r>
              <a:rPr lang="es-ES" sz="1500"/>
              <a:t>Equipo líder</a:t>
            </a:r>
            <a:endParaRPr lang="es-CO" sz="1500"/>
          </a:p>
        </p:txBody>
      </p:sp>
      <p:sp>
        <p:nvSpPr>
          <p:cNvPr id="144" name="CuadroTexto 143">
            <a:extLst>
              <a:ext uri="{FF2B5EF4-FFF2-40B4-BE49-F238E27FC236}">
                <a16:creationId xmlns:a16="http://schemas.microsoft.com/office/drawing/2014/main" id="{7B305F2B-FE3F-AC23-BDFF-970E007148A2}"/>
              </a:ext>
            </a:extLst>
          </p:cNvPr>
          <p:cNvSpPr txBox="1"/>
          <p:nvPr/>
        </p:nvSpPr>
        <p:spPr>
          <a:xfrm>
            <a:off x="7605755" y="3810373"/>
            <a:ext cx="4108724" cy="323165"/>
          </a:xfrm>
          <a:prstGeom prst="rect">
            <a:avLst/>
          </a:prstGeom>
          <a:solidFill>
            <a:schemeClr val="accent1"/>
          </a:solidFill>
        </p:spPr>
        <p:txBody>
          <a:bodyPr wrap="square">
            <a:spAutoFit/>
          </a:bodyPr>
          <a:lstStyle/>
          <a:p>
            <a:pPr algn="ctr"/>
            <a:r>
              <a:rPr lang="es-ES" sz="1500"/>
              <a:t>Equipo de apoyo</a:t>
            </a:r>
            <a:endParaRPr lang="es-CO" sz="1500"/>
          </a:p>
        </p:txBody>
      </p:sp>
      <p:grpSp>
        <p:nvGrpSpPr>
          <p:cNvPr id="153" name="Grupo 152">
            <a:extLst>
              <a:ext uri="{FF2B5EF4-FFF2-40B4-BE49-F238E27FC236}">
                <a16:creationId xmlns:a16="http://schemas.microsoft.com/office/drawing/2014/main" id="{271E786A-C994-43AF-49C7-CBC6DAF1DC6C}"/>
              </a:ext>
            </a:extLst>
          </p:cNvPr>
          <p:cNvGrpSpPr/>
          <p:nvPr/>
        </p:nvGrpSpPr>
        <p:grpSpPr>
          <a:xfrm>
            <a:off x="3612895" y="3142191"/>
            <a:ext cx="1211305" cy="421846"/>
            <a:chOff x="163603" y="1441234"/>
            <a:chExt cx="1211305" cy="421846"/>
          </a:xfrm>
        </p:grpSpPr>
        <p:sp>
          <p:nvSpPr>
            <p:cNvPr id="154" name="Elipse 153">
              <a:extLst>
                <a:ext uri="{FF2B5EF4-FFF2-40B4-BE49-F238E27FC236}">
                  <a16:creationId xmlns:a16="http://schemas.microsoft.com/office/drawing/2014/main" id="{00E26A02-4FCD-141F-990E-997D8BD94CF7}"/>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5" name="Elipse 154">
              <a:extLst>
                <a:ext uri="{FF2B5EF4-FFF2-40B4-BE49-F238E27FC236}">
                  <a16:creationId xmlns:a16="http://schemas.microsoft.com/office/drawing/2014/main" id="{A2368C95-D58E-83A5-E10A-27D34B16F52F}"/>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6" name="Conector recto 155">
              <a:extLst>
                <a:ext uri="{FF2B5EF4-FFF2-40B4-BE49-F238E27FC236}">
                  <a16:creationId xmlns:a16="http://schemas.microsoft.com/office/drawing/2014/main" id="{AF55A617-B35C-6844-0530-1A5844DC41E1}"/>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upo 168">
            <a:extLst>
              <a:ext uri="{FF2B5EF4-FFF2-40B4-BE49-F238E27FC236}">
                <a16:creationId xmlns:a16="http://schemas.microsoft.com/office/drawing/2014/main" id="{B3860F9B-1D3E-643A-DC57-D05E224DCFF5}"/>
              </a:ext>
            </a:extLst>
          </p:cNvPr>
          <p:cNvGrpSpPr/>
          <p:nvPr/>
        </p:nvGrpSpPr>
        <p:grpSpPr>
          <a:xfrm>
            <a:off x="7583712" y="4174323"/>
            <a:ext cx="1211305" cy="421846"/>
            <a:chOff x="163603" y="1441234"/>
            <a:chExt cx="1211305" cy="421846"/>
          </a:xfrm>
        </p:grpSpPr>
        <p:sp>
          <p:nvSpPr>
            <p:cNvPr id="170" name="Elipse 169">
              <a:extLst>
                <a:ext uri="{FF2B5EF4-FFF2-40B4-BE49-F238E27FC236}">
                  <a16:creationId xmlns:a16="http://schemas.microsoft.com/office/drawing/2014/main" id="{9FE5FD24-893F-36AF-A3A9-A4261D93C627}"/>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1" name="Elipse 170">
              <a:extLst>
                <a:ext uri="{FF2B5EF4-FFF2-40B4-BE49-F238E27FC236}">
                  <a16:creationId xmlns:a16="http://schemas.microsoft.com/office/drawing/2014/main" id="{E2D37809-D6F5-DE49-692F-91103DBE10E4}"/>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2" name="Conector recto 171">
              <a:extLst>
                <a:ext uri="{FF2B5EF4-FFF2-40B4-BE49-F238E27FC236}">
                  <a16:creationId xmlns:a16="http://schemas.microsoft.com/office/drawing/2014/main" id="{C265CE76-4B93-2196-6C0F-5FE5C2D87836}"/>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73" name="Gráfico 172" descr="Contrato contorno">
            <a:extLst>
              <a:ext uri="{FF2B5EF4-FFF2-40B4-BE49-F238E27FC236}">
                <a16:creationId xmlns:a16="http://schemas.microsoft.com/office/drawing/2014/main" id="{B5D415F6-D69B-D0BD-C36D-543388F7D4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8994" y="4247486"/>
            <a:ext cx="279797" cy="279797"/>
          </a:xfrm>
          <a:prstGeom prst="rect">
            <a:avLst/>
          </a:prstGeom>
        </p:spPr>
      </p:pic>
      <p:grpSp>
        <p:nvGrpSpPr>
          <p:cNvPr id="174" name="Grupo 173">
            <a:extLst>
              <a:ext uri="{FF2B5EF4-FFF2-40B4-BE49-F238E27FC236}">
                <a16:creationId xmlns:a16="http://schemas.microsoft.com/office/drawing/2014/main" id="{AAF40930-DCE2-2D4D-9094-A6F3CD34B306}"/>
              </a:ext>
            </a:extLst>
          </p:cNvPr>
          <p:cNvGrpSpPr/>
          <p:nvPr/>
        </p:nvGrpSpPr>
        <p:grpSpPr>
          <a:xfrm>
            <a:off x="7593608" y="4642543"/>
            <a:ext cx="1211305" cy="421846"/>
            <a:chOff x="163603" y="1441234"/>
            <a:chExt cx="1211305" cy="421846"/>
          </a:xfrm>
        </p:grpSpPr>
        <p:sp>
          <p:nvSpPr>
            <p:cNvPr id="175" name="Elipse 174">
              <a:extLst>
                <a:ext uri="{FF2B5EF4-FFF2-40B4-BE49-F238E27FC236}">
                  <a16:creationId xmlns:a16="http://schemas.microsoft.com/office/drawing/2014/main" id="{B1603857-E776-3F31-0410-E40BD7766DB1}"/>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6" name="Elipse 175">
              <a:extLst>
                <a:ext uri="{FF2B5EF4-FFF2-40B4-BE49-F238E27FC236}">
                  <a16:creationId xmlns:a16="http://schemas.microsoft.com/office/drawing/2014/main" id="{A86531B4-4569-ADB1-3833-2C3023AC1E8A}"/>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7" name="Conector recto 176">
              <a:extLst>
                <a:ext uri="{FF2B5EF4-FFF2-40B4-BE49-F238E27FC236}">
                  <a16:creationId xmlns:a16="http://schemas.microsoft.com/office/drawing/2014/main" id="{0B4A2D49-BE5F-EBD8-5650-F0AFF0F33062}"/>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78" name="Gráfico 177" descr="Buen inventario contorno">
            <a:extLst>
              <a:ext uri="{FF2B5EF4-FFF2-40B4-BE49-F238E27FC236}">
                <a16:creationId xmlns:a16="http://schemas.microsoft.com/office/drawing/2014/main" id="{B4C992AD-DC02-FC19-DAE6-37E46C2DA9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70157" y="4705986"/>
            <a:ext cx="298670" cy="298670"/>
          </a:xfrm>
          <a:prstGeom prst="rect">
            <a:avLst/>
          </a:prstGeom>
        </p:spPr>
      </p:pic>
      <p:grpSp>
        <p:nvGrpSpPr>
          <p:cNvPr id="179" name="Grupo 178">
            <a:extLst>
              <a:ext uri="{FF2B5EF4-FFF2-40B4-BE49-F238E27FC236}">
                <a16:creationId xmlns:a16="http://schemas.microsoft.com/office/drawing/2014/main" id="{86886A69-EBE7-00E0-B20D-BB1461FA3D69}"/>
              </a:ext>
            </a:extLst>
          </p:cNvPr>
          <p:cNvGrpSpPr/>
          <p:nvPr/>
        </p:nvGrpSpPr>
        <p:grpSpPr>
          <a:xfrm>
            <a:off x="7593181" y="5110221"/>
            <a:ext cx="1211305" cy="421846"/>
            <a:chOff x="163603" y="1441234"/>
            <a:chExt cx="1211305" cy="421846"/>
          </a:xfrm>
        </p:grpSpPr>
        <p:sp>
          <p:nvSpPr>
            <p:cNvPr id="180" name="Elipse 179">
              <a:extLst>
                <a:ext uri="{FF2B5EF4-FFF2-40B4-BE49-F238E27FC236}">
                  <a16:creationId xmlns:a16="http://schemas.microsoft.com/office/drawing/2014/main" id="{C9ADF359-6F88-E05B-AD32-3115239A9ECE}"/>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1" name="Elipse 180">
              <a:extLst>
                <a:ext uri="{FF2B5EF4-FFF2-40B4-BE49-F238E27FC236}">
                  <a16:creationId xmlns:a16="http://schemas.microsoft.com/office/drawing/2014/main" id="{12D1A36E-2ECD-BA90-179E-E230F923F410}"/>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82" name="Conector recto 181">
              <a:extLst>
                <a:ext uri="{FF2B5EF4-FFF2-40B4-BE49-F238E27FC236}">
                  <a16:creationId xmlns:a16="http://schemas.microsoft.com/office/drawing/2014/main" id="{3399624A-6B90-FBAC-4F10-E8B52E5720FF}"/>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83" name="Gráfico 182" descr="Sistema solar contorno">
            <a:extLst>
              <a:ext uri="{FF2B5EF4-FFF2-40B4-BE49-F238E27FC236}">
                <a16:creationId xmlns:a16="http://schemas.microsoft.com/office/drawing/2014/main" id="{3EE7A32D-7E47-AE40-8653-2267AB37D66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54432" y="5156782"/>
            <a:ext cx="328537" cy="328537"/>
          </a:xfrm>
          <a:prstGeom prst="rect">
            <a:avLst/>
          </a:prstGeom>
        </p:spPr>
      </p:pic>
      <p:sp>
        <p:nvSpPr>
          <p:cNvPr id="184" name="CuadroTexto 183">
            <a:extLst>
              <a:ext uri="{FF2B5EF4-FFF2-40B4-BE49-F238E27FC236}">
                <a16:creationId xmlns:a16="http://schemas.microsoft.com/office/drawing/2014/main" id="{5CB0ED63-AC23-9C6F-7AE2-9E2F2C40C7A5}"/>
              </a:ext>
            </a:extLst>
          </p:cNvPr>
          <p:cNvSpPr txBox="1"/>
          <p:nvPr/>
        </p:nvSpPr>
        <p:spPr>
          <a:xfrm>
            <a:off x="8812258" y="4217391"/>
            <a:ext cx="2690421" cy="323165"/>
          </a:xfrm>
          <a:prstGeom prst="rect">
            <a:avLst/>
          </a:prstGeom>
          <a:noFill/>
        </p:spPr>
        <p:txBody>
          <a:bodyPr wrap="square">
            <a:spAutoFit/>
          </a:bodyPr>
          <a:lstStyle/>
          <a:p>
            <a:r>
              <a:rPr lang="es-CO" sz="1500">
                <a:solidFill>
                  <a:schemeClr val="tx1"/>
                </a:solidFill>
              </a:rPr>
              <a:t>Administrativa y Financiera</a:t>
            </a:r>
            <a:endParaRPr lang="es-ES" sz="1500">
              <a:solidFill>
                <a:schemeClr val="tx1"/>
              </a:solidFill>
            </a:endParaRPr>
          </a:p>
        </p:txBody>
      </p:sp>
      <p:sp>
        <p:nvSpPr>
          <p:cNvPr id="185" name="CuadroTexto 184">
            <a:extLst>
              <a:ext uri="{FF2B5EF4-FFF2-40B4-BE49-F238E27FC236}">
                <a16:creationId xmlns:a16="http://schemas.microsoft.com/office/drawing/2014/main" id="{1243F68F-B9FC-361B-9612-677E1CA08009}"/>
              </a:ext>
            </a:extLst>
          </p:cNvPr>
          <p:cNvSpPr txBox="1"/>
          <p:nvPr/>
        </p:nvSpPr>
        <p:spPr>
          <a:xfrm>
            <a:off x="8826262" y="4690583"/>
            <a:ext cx="2347187" cy="323165"/>
          </a:xfrm>
          <a:prstGeom prst="rect">
            <a:avLst/>
          </a:prstGeom>
          <a:noFill/>
        </p:spPr>
        <p:txBody>
          <a:bodyPr wrap="square">
            <a:spAutoFit/>
          </a:bodyPr>
          <a:lstStyle/>
          <a:p>
            <a:r>
              <a:rPr lang="es-ES" sz="1500">
                <a:solidFill>
                  <a:schemeClr val="tx1"/>
                </a:solidFill>
              </a:rPr>
              <a:t>Control Interno</a:t>
            </a:r>
          </a:p>
        </p:txBody>
      </p:sp>
      <p:sp>
        <p:nvSpPr>
          <p:cNvPr id="186" name="CuadroTexto 185">
            <a:extLst>
              <a:ext uri="{FF2B5EF4-FFF2-40B4-BE49-F238E27FC236}">
                <a16:creationId xmlns:a16="http://schemas.microsoft.com/office/drawing/2014/main" id="{3F72DD63-C9E0-4E67-0DB2-923099253C1E}"/>
              </a:ext>
            </a:extLst>
          </p:cNvPr>
          <p:cNvSpPr txBox="1"/>
          <p:nvPr/>
        </p:nvSpPr>
        <p:spPr>
          <a:xfrm>
            <a:off x="8814842" y="5153832"/>
            <a:ext cx="2124690" cy="322202"/>
          </a:xfrm>
          <a:prstGeom prst="rect">
            <a:avLst/>
          </a:prstGeom>
          <a:noFill/>
        </p:spPr>
        <p:txBody>
          <a:bodyPr wrap="square">
            <a:spAutoFit/>
          </a:bodyPr>
          <a:lstStyle/>
          <a:p>
            <a:r>
              <a:rPr lang="es-ES" sz="1500">
                <a:solidFill>
                  <a:schemeClr val="tx1"/>
                </a:solidFill>
              </a:rPr>
              <a:t>Sistema</a:t>
            </a:r>
            <a:r>
              <a:rPr lang="es-CO" sz="1500">
                <a:solidFill>
                  <a:schemeClr val="tx1"/>
                </a:solidFill>
              </a:rPr>
              <a:t>s</a:t>
            </a:r>
          </a:p>
        </p:txBody>
      </p:sp>
      <p:sp>
        <p:nvSpPr>
          <p:cNvPr id="187" name="CuadroTexto 186">
            <a:extLst>
              <a:ext uri="{FF2B5EF4-FFF2-40B4-BE49-F238E27FC236}">
                <a16:creationId xmlns:a16="http://schemas.microsoft.com/office/drawing/2014/main" id="{DAB11D91-B1F7-B21C-687D-62F36FFEE03E}"/>
              </a:ext>
            </a:extLst>
          </p:cNvPr>
          <p:cNvSpPr txBox="1"/>
          <p:nvPr/>
        </p:nvSpPr>
        <p:spPr>
          <a:xfrm>
            <a:off x="8812258" y="5441286"/>
            <a:ext cx="3225688" cy="784830"/>
          </a:xfrm>
          <a:prstGeom prst="rect">
            <a:avLst/>
          </a:prstGeom>
          <a:noFill/>
        </p:spPr>
        <p:txBody>
          <a:bodyPr wrap="square">
            <a:spAutoFit/>
          </a:bodyPr>
          <a:lstStyle>
            <a:defPPr>
              <a:defRPr lang="en-US"/>
            </a:defPPr>
            <a:lvl1pPr algn="ctr">
              <a:defRPr sz="1600"/>
            </a:lvl1pPr>
          </a:lstStyle>
          <a:p>
            <a:pPr algn="l"/>
            <a:r>
              <a:rPr lang="es-ES" sz="1500"/>
              <a:t>Colaboradores</a:t>
            </a:r>
            <a:r>
              <a:rPr lang="es-CO" sz="1500"/>
              <a:t> de las dependencias que </a:t>
            </a:r>
            <a:r>
              <a:rPr lang="es-CO" sz="1500">
                <a:solidFill>
                  <a:schemeClr val="tx1"/>
                </a:solidFill>
              </a:rPr>
              <a:t>participan en los espacios de diálogo o en las audiencias.</a:t>
            </a:r>
          </a:p>
        </p:txBody>
      </p:sp>
      <p:grpSp>
        <p:nvGrpSpPr>
          <p:cNvPr id="188" name="Grupo 187">
            <a:extLst>
              <a:ext uri="{FF2B5EF4-FFF2-40B4-BE49-F238E27FC236}">
                <a16:creationId xmlns:a16="http://schemas.microsoft.com/office/drawing/2014/main" id="{FC8C4A5B-32F3-1738-778B-1969A2BC8FAC}"/>
              </a:ext>
            </a:extLst>
          </p:cNvPr>
          <p:cNvGrpSpPr/>
          <p:nvPr/>
        </p:nvGrpSpPr>
        <p:grpSpPr>
          <a:xfrm>
            <a:off x="7631833" y="5631665"/>
            <a:ext cx="1212988" cy="421846"/>
            <a:chOff x="163603" y="1441234"/>
            <a:chExt cx="1211305" cy="421846"/>
          </a:xfrm>
        </p:grpSpPr>
        <p:sp>
          <p:nvSpPr>
            <p:cNvPr id="189" name="Elipse 188">
              <a:extLst>
                <a:ext uri="{FF2B5EF4-FFF2-40B4-BE49-F238E27FC236}">
                  <a16:creationId xmlns:a16="http://schemas.microsoft.com/office/drawing/2014/main" id="{945A2AD5-0EEF-876D-61AA-0EDF999E7045}"/>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0" name="Elipse 189">
              <a:extLst>
                <a:ext uri="{FF2B5EF4-FFF2-40B4-BE49-F238E27FC236}">
                  <a16:creationId xmlns:a16="http://schemas.microsoft.com/office/drawing/2014/main" id="{47EB873B-EA3E-C8B4-CBDF-71FECD5C0A52}"/>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91" name="Conector recto 190">
              <a:extLst>
                <a:ext uri="{FF2B5EF4-FFF2-40B4-BE49-F238E27FC236}">
                  <a16:creationId xmlns:a16="http://schemas.microsoft.com/office/drawing/2014/main" id="{B5AD2B39-142D-22FB-6709-05170D73D2B5}"/>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2" name="Rectángulo 191">
            <a:extLst>
              <a:ext uri="{FF2B5EF4-FFF2-40B4-BE49-F238E27FC236}">
                <a16:creationId xmlns:a16="http://schemas.microsoft.com/office/drawing/2014/main" id="{33C12707-0AF7-BE99-9E00-1570A1E616DB}"/>
              </a:ext>
            </a:extLst>
          </p:cNvPr>
          <p:cNvSpPr/>
          <p:nvPr/>
        </p:nvSpPr>
        <p:spPr>
          <a:xfrm>
            <a:off x="112545" y="5664578"/>
            <a:ext cx="2743200" cy="10942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b="1">
                <a:solidFill>
                  <a:schemeClr val="tx1"/>
                </a:solidFill>
              </a:rPr>
              <a:t>Sector </a:t>
            </a:r>
            <a:r>
              <a:rPr lang="es-MX" sz="1600" b="1">
                <a:solidFill>
                  <a:schemeClr val="tx1"/>
                </a:solidFill>
              </a:rPr>
              <a:t>Hacienda: </a:t>
            </a:r>
          </a:p>
          <a:p>
            <a:pPr algn="ctr"/>
            <a:r>
              <a:rPr lang="es-CO" sz="1600" b="0">
                <a:solidFill>
                  <a:schemeClr val="tx1"/>
                </a:solidFill>
              </a:rPr>
              <a:t>SDH - UADCD - FONCEP y Lotería de Bogotá</a:t>
            </a:r>
          </a:p>
          <a:p>
            <a:pPr algn="ctr"/>
            <a:r>
              <a:rPr lang="es-CO" sz="1200" b="1">
                <a:solidFill>
                  <a:schemeClr val="tx1"/>
                </a:solidFill>
                <a:latin typeface="Lexend Deca"/>
                <a:cs typeface="Arial"/>
              </a:rPr>
              <a:t>Coordina: Jefe OAP - SDH</a:t>
            </a:r>
          </a:p>
        </p:txBody>
      </p:sp>
      <p:cxnSp>
        <p:nvCxnSpPr>
          <p:cNvPr id="198" name="Conector recto 197">
            <a:extLst>
              <a:ext uri="{FF2B5EF4-FFF2-40B4-BE49-F238E27FC236}">
                <a16:creationId xmlns:a16="http://schemas.microsoft.com/office/drawing/2014/main" id="{1174BF3B-E620-664E-4777-32D470887D34}"/>
              </a:ext>
            </a:extLst>
          </p:cNvPr>
          <p:cNvCxnSpPr/>
          <p:nvPr/>
        </p:nvCxnSpPr>
        <p:spPr>
          <a:xfrm>
            <a:off x="442677" y="5669383"/>
            <a:ext cx="7027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Conector recto 199">
            <a:extLst>
              <a:ext uri="{FF2B5EF4-FFF2-40B4-BE49-F238E27FC236}">
                <a16:creationId xmlns:a16="http://schemas.microsoft.com/office/drawing/2014/main" id="{C517550A-DDA2-F741-636F-2DD0516B6666}"/>
              </a:ext>
            </a:extLst>
          </p:cNvPr>
          <p:cNvCxnSpPr/>
          <p:nvPr/>
        </p:nvCxnSpPr>
        <p:spPr>
          <a:xfrm>
            <a:off x="7475323" y="5661565"/>
            <a:ext cx="0" cy="1094268"/>
          </a:xfrm>
          <a:prstGeom prst="line">
            <a:avLst/>
          </a:prstGeom>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E80935E0-725C-B32A-2C78-272ECA2E0179}"/>
              </a:ext>
            </a:extLst>
          </p:cNvPr>
          <p:cNvSpPr txBox="1"/>
          <p:nvPr/>
        </p:nvSpPr>
        <p:spPr>
          <a:xfrm>
            <a:off x="8828556" y="3135889"/>
            <a:ext cx="276407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500"/>
              <a:t>Colaboradores asignados de cada una de estas jefaturas.</a:t>
            </a:r>
          </a:p>
        </p:txBody>
      </p:sp>
      <p:pic>
        <p:nvPicPr>
          <p:cNvPr id="6" name="Gráfico 5" descr="Grupo contorno">
            <a:extLst>
              <a:ext uri="{FF2B5EF4-FFF2-40B4-BE49-F238E27FC236}">
                <a16:creationId xmlns:a16="http://schemas.microsoft.com/office/drawing/2014/main" id="{E5CB2684-38AB-35F5-5F60-B93B8AD3E56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82275" y="3211093"/>
            <a:ext cx="288099" cy="298538"/>
          </a:xfrm>
          <a:prstGeom prst="rect">
            <a:avLst/>
          </a:prstGeom>
        </p:spPr>
      </p:pic>
      <p:pic>
        <p:nvPicPr>
          <p:cNvPr id="7" name="Gráfico 6" descr="Grupo contorno">
            <a:extLst>
              <a:ext uri="{FF2B5EF4-FFF2-40B4-BE49-F238E27FC236}">
                <a16:creationId xmlns:a16="http://schemas.microsoft.com/office/drawing/2014/main" id="{0DFC950B-71D7-D537-F77E-673D64A647D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716033" y="5699891"/>
            <a:ext cx="288099" cy="298538"/>
          </a:xfrm>
          <a:prstGeom prst="rect">
            <a:avLst/>
          </a:prstGeom>
        </p:spPr>
      </p:pic>
      <p:grpSp>
        <p:nvGrpSpPr>
          <p:cNvPr id="10" name="Grupo 9">
            <a:extLst>
              <a:ext uri="{FF2B5EF4-FFF2-40B4-BE49-F238E27FC236}">
                <a16:creationId xmlns:a16="http://schemas.microsoft.com/office/drawing/2014/main" id="{A4F07B77-3B52-3DA8-E454-DB5C3CC7A040}"/>
              </a:ext>
            </a:extLst>
          </p:cNvPr>
          <p:cNvGrpSpPr/>
          <p:nvPr/>
        </p:nvGrpSpPr>
        <p:grpSpPr>
          <a:xfrm>
            <a:off x="7552708" y="3202940"/>
            <a:ext cx="1211305" cy="421846"/>
            <a:chOff x="163603" y="1441234"/>
            <a:chExt cx="1211305" cy="421846"/>
          </a:xfrm>
        </p:grpSpPr>
        <p:cxnSp>
          <p:nvCxnSpPr>
            <p:cNvPr id="17" name="Conector recto 16">
              <a:extLst>
                <a:ext uri="{FF2B5EF4-FFF2-40B4-BE49-F238E27FC236}">
                  <a16:creationId xmlns:a16="http://schemas.microsoft.com/office/drawing/2014/main" id="{5CFA37C7-FF92-B4F3-209A-5985FA0E7942}"/>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E35D5313-244D-145C-3E69-4472F70169E5}"/>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Elipse 15">
              <a:extLst>
                <a:ext uri="{FF2B5EF4-FFF2-40B4-BE49-F238E27FC236}">
                  <a16:creationId xmlns:a16="http://schemas.microsoft.com/office/drawing/2014/main" id="{6C253C68-A88E-9017-AB97-736104D33425}"/>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9" name="Gráfico 8" descr="Grupo contorno">
            <a:extLst>
              <a:ext uri="{FF2B5EF4-FFF2-40B4-BE49-F238E27FC236}">
                <a16:creationId xmlns:a16="http://schemas.microsoft.com/office/drawing/2014/main" id="{536E7875-E556-DCCC-45EA-CF24AA718CD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635741" y="3271842"/>
            <a:ext cx="288099" cy="298538"/>
          </a:xfrm>
          <a:prstGeom prst="rect">
            <a:avLst/>
          </a:prstGeom>
        </p:spPr>
      </p:pic>
    </p:spTree>
    <p:extLst>
      <p:ext uri="{BB962C8B-B14F-4D97-AF65-F5344CB8AC3E}">
        <p14:creationId xmlns:p14="http://schemas.microsoft.com/office/powerpoint/2010/main" val="257363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adroTexto 126">
            <a:extLst>
              <a:ext uri="{FF2B5EF4-FFF2-40B4-BE49-F238E27FC236}">
                <a16:creationId xmlns:a16="http://schemas.microsoft.com/office/drawing/2014/main" id="{0C7D452F-38AA-FB50-455E-A72556D03CB6}"/>
              </a:ext>
            </a:extLst>
          </p:cNvPr>
          <p:cNvSpPr txBox="1"/>
          <p:nvPr/>
        </p:nvSpPr>
        <p:spPr>
          <a:xfrm>
            <a:off x="272141" y="196948"/>
            <a:ext cx="11044229" cy="553998"/>
          </a:xfrm>
          <a:prstGeom prst="rect">
            <a:avLst/>
          </a:prstGeom>
        </p:spPr>
        <p:txBody>
          <a:bodyPr/>
          <a:lstStyle>
            <a:lvl1pPr>
              <a:lnSpc>
                <a:spcPct val="90000"/>
              </a:lnSpc>
              <a:spcBef>
                <a:spcPct val="0"/>
              </a:spcBef>
              <a:buNone/>
              <a:defRPr sz="3200">
                <a:latin typeface="+mj-lt"/>
                <a:ea typeface="+mj-ea"/>
                <a:cs typeface="+mj-cs"/>
              </a:defRPr>
            </a:lvl1pPr>
          </a:lstStyle>
          <a:p>
            <a:r>
              <a:rPr lang="es-MX"/>
              <a:t>Resultados Autodiagnóstico</a:t>
            </a:r>
            <a:endParaRPr lang="es-CO"/>
          </a:p>
        </p:txBody>
      </p:sp>
      <p:sp>
        <p:nvSpPr>
          <p:cNvPr id="128" name="CuadroTexto 127">
            <a:extLst>
              <a:ext uri="{FF2B5EF4-FFF2-40B4-BE49-F238E27FC236}">
                <a16:creationId xmlns:a16="http://schemas.microsoft.com/office/drawing/2014/main" id="{6903E46B-5920-8750-9E64-57896B703C0E}"/>
              </a:ext>
            </a:extLst>
          </p:cNvPr>
          <p:cNvSpPr txBox="1"/>
          <p:nvPr/>
        </p:nvSpPr>
        <p:spPr>
          <a:xfrm>
            <a:off x="270676" y="1230875"/>
            <a:ext cx="3692555" cy="646331"/>
          </a:xfrm>
          <a:prstGeom prst="rect">
            <a:avLst/>
          </a:prstGeom>
          <a:noFill/>
        </p:spPr>
        <p:txBody>
          <a:bodyPr wrap="square" lIns="91440" tIns="45720" rIns="91440" bIns="45720" rtlCol="0" anchor="t">
            <a:spAutoFit/>
          </a:bodyPr>
          <a:lstStyle/>
          <a:p>
            <a:pPr algn="ctr"/>
            <a:r>
              <a:rPr lang="es-MX">
                <a:latin typeface="Arial"/>
                <a:cs typeface="Arial"/>
              </a:rPr>
              <a:t>GESTIÓN DE LA RENDICIÓN DE CUENTAS</a:t>
            </a:r>
            <a:endParaRPr lang="es-CO">
              <a:solidFill>
                <a:srgbClr val="FF0000"/>
              </a:solidFill>
              <a:latin typeface="Arial"/>
              <a:cs typeface="Arial"/>
            </a:endParaRPr>
          </a:p>
        </p:txBody>
      </p:sp>
      <p:sp>
        <p:nvSpPr>
          <p:cNvPr id="129" name="Elipse 128">
            <a:extLst>
              <a:ext uri="{FF2B5EF4-FFF2-40B4-BE49-F238E27FC236}">
                <a16:creationId xmlns:a16="http://schemas.microsoft.com/office/drawing/2014/main" id="{1D62E3EB-2044-7A69-271E-02971E6A180E}"/>
              </a:ext>
            </a:extLst>
          </p:cNvPr>
          <p:cNvSpPr/>
          <p:nvPr/>
        </p:nvSpPr>
        <p:spPr>
          <a:xfrm>
            <a:off x="5143634" y="930626"/>
            <a:ext cx="1327052" cy="1267569"/>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000" b="1">
                <a:latin typeface="Arial"/>
                <a:cs typeface="Arial"/>
              </a:rPr>
              <a:t>77,1</a:t>
            </a:r>
            <a:endParaRPr lang="es-CO" sz="3000" b="1">
              <a:latin typeface="Arial"/>
              <a:cs typeface="Arial"/>
            </a:endParaRPr>
          </a:p>
        </p:txBody>
      </p:sp>
      <p:cxnSp>
        <p:nvCxnSpPr>
          <p:cNvPr id="130" name="Conector recto de flecha 129">
            <a:extLst>
              <a:ext uri="{FF2B5EF4-FFF2-40B4-BE49-F238E27FC236}">
                <a16:creationId xmlns:a16="http://schemas.microsoft.com/office/drawing/2014/main" id="{883BBDA1-FD59-A0FD-6B24-F8089A4134C7}"/>
              </a:ext>
            </a:extLst>
          </p:cNvPr>
          <p:cNvCxnSpPr>
            <a:cxnSpLocks/>
          </p:cNvCxnSpPr>
          <p:nvPr/>
        </p:nvCxnSpPr>
        <p:spPr>
          <a:xfrm>
            <a:off x="4083229" y="1564411"/>
            <a:ext cx="874542"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ector recto de flecha 130">
            <a:extLst>
              <a:ext uri="{FF2B5EF4-FFF2-40B4-BE49-F238E27FC236}">
                <a16:creationId xmlns:a16="http://schemas.microsoft.com/office/drawing/2014/main" id="{65E6A339-1AF2-7D46-C76F-A573151AF670}"/>
              </a:ext>
            </a:extLst>
          </p:cNvPr>
          <p:cNvCxnSpPr>
            <a:cxnSpLocks/>
          </p:cNvCxnSpPr>
          <p:nvPr/>
        </p:nvCxnSpPr>
        <p:spPr>
          <a:xfrm>
            <a:off x="6667303" y="1564410"/>
            <a:ext cx="874542"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2" name="Rectángulo 131">
            <a:extLst>
              <a:ext uri="{FF2B5EF4-FFF2-40B4-BE49-F238E27FC236}">
                <a16:creationId xmlns:a16="http://schemas.microsoft.com/office/drawing/2014/main" id="{0A3D2546-0327-1626-E1A0-0C74D66324B3}"/>
              </a:ext>
            </a:extLst>
          </p:cNvPr>
          <p:cNvSpPr/>
          <p:nvPr/>
        </p:nvSpPr>
        <p:spPr>
          <a:xfrm>
            <a:off x="7675450" y="1222721"/>
            <a:ext cx="2119366" cy="64710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a:latin typeface="Arial"/>
                <a:cs typeface="Arial"/>
              </a:rPr>
              <a:t>Nivel consolidación*</a:t>
            </a:r>
            <a:endParaRPr lang="es-CO" sz="2000" b="1">
              <a:latin typeface="Arial"/>
              <a:cs typeface="Arial"/>
            </a:endParaRPr>
          </a:p>
        </p:txBody>
      </p:sp>
      <p:cxnSp>
        <p:nvCxnSpPr>
          <p:cNvPr id="133" name="Conector recto 132">
            <a:extLst>
              <a:ext uri="{FF2B5EF4-FFF2-40B4-BE49-F238E27FC236}">
                <a16:creationId xmlns:a16="http://schemas.microsoft.com/office/drawing/2014/main" id="{8D90D456-7427-9B75-698B-270E9957E737}"/>
              </a:ext>
            </a:extLst>
          </p:cNvPr>
          <p:cNvCxnSpPr/>
          <p:nvPr/>
        </p:nvCxnSpPr>
        <p:spPr>
          <a:xfrm>
            <a:off x="269126" y="2224477"/>
            <a:ext cx="0" cy="4100579"/>
          </a:xfrm>
          <a:prstGeom prst="line">
            <a:avLst/>
          </a:prstGeom>
          <a:ln w="762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4" name="Flecha: pentágono 133">
            <a:extLst>
              <a:ext uri="{FF2B5EF4-FFF2-40B4-BE49-F238E27FC236}">
                <a16:creationId xmlns:a16="http://schemas.microsoft.com/office/drawing/2014/main" id="{6DD8FED3-A263-9B2C-A5B3-56177F804BEC}"/>
              </a:ext>
            </a:extLst>
          </p:cNvPr>
          <p:cNvSpPr/>
          <p:nvPr/>
        </p:nvSpPr>
        <p:spPr>
          <a:xfrm>
            <a:off x="275074" y="2212496"/>
            <a:ext cx="5302388" cy="587989"/>
          </a:xfrm>
          <a:prstGeom prst="homePlate">
            <a:avLst/>
          </a:prstGeom>
          <a:solidFill>
            <a:schemeClr val="tx1">
              <a:lumMod val="90000"/>
              <a:lumOff val="10000"/>
            </a:schemeClr>
          </a:solidFill>
          <a:ln>
            <a:solidFill>
              <a:schemeClr val="tx1">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MX" b="1">
                <a:solidFill>
                  <a:schemeClr val="bg1"/>
                </a:solidFill>
                <a:latin typeface="Arial"/>
                <a:cs typeface="Arial"/>
              </a:rPr>
              <a:t>PUNTOS FUERTES</a:t>
            </a:r>
            <a:endParaRPr lang="es-CO" b="1">
              <a:solidFill>
                <a:schemeClr val="bg1"/>
              </a:solidFill>
              <a:latin typeface="Arial"/>
              <a:cs typeface="Arial"/>
            </a:endParaRPr>
          </a:p>
        </p:txBody>
      </p:sp>
      <p:sp>
        <p:nvSpPr>
          <p:cNvPr id="135" name="CuadroTexto 134">
            <a:extLst>
              <a:ext uri="{FF2B5EF4-FFF2-40B4-BE49-F238E27FC236}">
                <a16:creationId xmlns:a16="http://schemas.microsoft.com/office/drawing/2014/main" id="{76191E89-688B-BF2A-90C8-D831FDB98F16}"/>
              </a:ext>
            </a:extLst>
          </p:cNvPr>
          <p:cNvSpPr txBox="1"/>
          <p:nvPr/>
        </p:nvSpPr>
        <p:spPr>
          <a:xfrm>
            <a:off x="5936581" y="2911967"/>
            <a:ext cx="5306764" cy="906159"/>
          </a:xfrm>
          <a:prstGeom prst="rect">
            <a:avLst/>
          </a:prstGeom>
          <a:noFill/>
        </p:spPr>
        <p:txBody>
          <a:bodyPr wrap="square" lIns="91440" tIns="45720" rIns="91440" bIns="45720" anchor="t">
            <a:spAutoFit/>
          </a:bodyPr>
          <a:lstStyle>
            <a:defPPr>
              <a:defRPr lang="en-US"/>
            </a:defPPr>
            <a:lvl1pPr>
              <a:defRPr sz="1400"/>
            </a:lvl1pPr>
          </a:lstStyle>
          <a:p>
            <a:pPr algn="ctr"/>
            <a:r>
              <a:rPr lang="es-CO" sz="1300">
                <a:latin typeface="Arial"/>
                <a:cs typeface="Arial"/>
              </a:rPr>
              <a:t>Identificación y documentación de las debilidades y fortalezas de la entidad para promover la participación  en los ejercicios de rendición de cuentas con base en: fuentes externas y evaluación de la oficina de planeación o control interno, y socialización de los resultados.</a:t>
            </a:r>
          </a:p>
        </p:txBody>
      </p:sp>
      <p:sp>
        <p:nvSpPr>
          <p:cNvPr id="137" name="CuadroTexto 136">
            <a:extLst>
              <a:ext uri="{FF2B5EF4-FFF2-40B4-BE49-F238E27FC236}">
                <a16:creationId xmlns:a16="http://schemas.microsoft.com/office/drawing/2014/main" id="{524F0F9B-A460-3770-C2F3-F8906C3E6DDE}"/>
              </a:ext>
            </a:extLst>
          </p:cNvPr>
          <p:cNvSpPr txBox="1"/>
          <p:nvPr/>
        </p:nvSpPr>
        <p:spPr>
          <a:xfrm>
            <a:off x="6028659" y="4534172"/>
            <a:ext cx="5239087" cy="492443"/>
          </a:xfrm>
          <a:prstGeom prst="rect">
            <a:avLst/>
          </a:prstGeom>
          <a:noFill/>
        </p:spPr>
        <p:txBody>
          <a:bodyPr wrap="square">
            <a:spAutoFit/>
          </a:bodyPr>
          <a:lstStyle>
            <a:defPPr>
              <a:defRPr lang="en-US"/>
            </a:defPPr>
            <a:lvl1pPr>
              <a:defRPr sz="1400"/>
            </a:lvl1pPr>
          </a:lstStyle>
          <a:p>
            <a:pPr algn="ctr"/>
            <a:r>
              <a:rPr lang="es-CO" sz="1300">
                <a:latin typeface="Arial"/>
                <a:cs typeface="Arial"/>
              </a:rPr>
              <a:t>Articulación con los organismos de control para su intervención en el proceso de rendición de cuentas.</a:t>
            </a:r>
          </a:p>
        </p:txBody>
      </p:sp>
      <p:sp>
        <p:nvSpPr>
          <p:cNvPr id="138" name="CuadroTexto 137">
            <a:extLst>
              <a:ext uri="{FF2B5EF4-FFF2-40B4-BE49-F238E27FC236}">
                <a16:creationId xmlns:a16="http://schemas.microsoft.com/office/drawing/2014/main" id="{078B3403-3A13-2DDF-EB0B-664F622AACEE}"/>
              </a:ext>
            </a:extLst>
          </p:cNvPr>
          <p:cNvSpPr txBox="1"/>
          <p:nvPr/>
        </p:nvSpPr>
        <p:spPr>
          <a:xfrm>
            <a:off x="6001443" y="5129297"/>
            <a:ext cx="5240047" cy="492443"/>
          </a:xfrm>
          <a:prstGeom prst="rect">
            <a:avLst/>
          </a:prstGeom>
          <a:noFill/>
        </p:spPr>
        <p:txBody>
          <a:bodyPr wrap="square">
            <a:spAutoFit/>
          </a:bodyPr>
          <a:lstStyle>
            <a:defPPr>
              <a:defRPr lang="en-US"/>
            </a:defPPr>
            <a:lvl1pPr>
              <a:defRPr sz="1400"/>
            </a:lvl1pPr>
          </a:lstStyle>
          <a:p>
            <a:pPr algn="ctr"/>
            <a:r>
              <a:rPr lang="es-CO" sz="1300">
                <a:latin typeface="Arial"/>
                <a:cs typeface="Arial"/>
              </a:rPr>
              <a:t>Definición del presupuesto para llevar a cabo los ejercicios de rendición de cuentas.</a:t>
            </a:r>
          </a:p>
        </p:txBody>
      </p:sp>
      <p:sp>
        <p:nvSpPr>
          <p:cNvPr id="139" name="CuadroTexto 138">
            <a:extLst>
              <a:ext uri="{FF2B5EF4-FFF2-40B4-BE49-F238E27FC236}">
                <a16:creationId xmlns:a16="http://schemas.microsoft.com/office/drawing/2014/main" id="{BD7152AE-2129-7074-405E-EBFE05C956EE}"/>
              </a:ext>
            </a:extLst>
          </p:cNvPr>
          <p:cNvSpPr txBox="1"/>
          <p:nvPr/>
        </p:nvSpPr>
        <p:spPr>
          <a:xfrm>
            <a:off x="5988110" y="5771079"/>
            <a:ext cx="5280866" cy="492443"/>
          </a:xfrm>
          <a:prstGeom prst="rect">
            <a:avLst/>
          </a:prstGeom>
          <a:noFill/>
        </p:spPr>
        <p:txBody>
          <a:bodyPr wrap="square">
            <a:spAutoFit/>
          </a:bodyPr>
          <a:lstStyle>
            <a:defPPr>
              <a:defRPr lang="en-US"/>
            </a:defPPr>
            <a:lvl1pPr>
              <a:defRPr sz="1400"/>
            </a:lvl1pPr>
          </a:lstStyle>
          <a:p>
            <a:pPr algn="ctr"/>
            <a:r>
              <a:rPr lang="es-CO" sz="1300">
                <a:latin typeface="Arial"/>
                <a:cs typeface="Arial"/>
              </a:rPr>
              <a:t>Acuerdos con los grupos de valor, de los periodos y metodologías para realizar los espacios de diálogo.</a:t>
            </a:r>
          </a:p>
        </p:txBody>
      </p:sp>
      <p:sp>
        <p:nvSpPr>
          <p:cNvPr id="141" name="CuadroTexto 140">
            <a:extLst>
              <a:ext uri="{FF2B5EF4-FFF2-40B4-BE49-F238E27FC236}">
                <a16:creationId xmlns:a16="http://schemas.microsoft.com/office/drawing/2014/main" id="{3F209AEC-32D0-5AED-40AE-05759BBA0185}"/>
              </a:ext>
            </a:extLst>
          </p:cNvPr>
          <p:cNvSpPr txBox="1"/>
          <p:nvPr/>
        </p:nvSpPr>
        <p:spPr>
          <a:xfrm>
            <a:off x="6027030" y="3955076"/>
            <a:ext cx="5240044" cy="492443"/>
          </a:xfrm>
          <a:prstGeom prst="rect">
            <a:avLst/>
          </a:prstGeom>
          <a:noFill/>
        </p:spPr>
        <p:txBody>
          <a:bodyPr wrap="square">
            <a:spAutoFit/>
          </a:bodyPr>
          <a:lstStyle>
            <a:defPPr>
              <a:defRPr lang="en-US"/>
            </a:defPPr>
            <a:lvl1pPr>
              <a:defRPr sz="1400"/>
            </a:lvl1pPr>
          </a:lstStyle>
          <a:p>
            <a:pPr algn="ctr"/>
            <a:r>
              <a:rPr lang="es-CO" sz="1300">
                <a:latin typeface="Arial"/>
                <a:cs typeface="Arial"/>
              </a:rPr>
              <a:t>Identificación de la información que podría ser generada y analizada por los grupos de interés de manera colaborativa.</a:t>
            </a:r>
          </a:p>
        </p:txBody>
      </p:sp>
      <p:cxnSp>
        <p:nvCxnSpPr>
          <p:cNvPr id="148" name="Conector recto 147">
            <a:extLst>
              <a:ext uri="{FF2B5EF4-FFF2-40B4-BE49-F238E27FC236}">
                <a16:creationId xmlns:a16="http://schemas.microsoft.com/office/drawing/2014/main" id="{CE7CC313-675C-0DE4-BC05-E1564F92D07B}"/>
              </a:ext>
            </a:extLst>
          </p:cNvPr>
          <p:cNvCxnSpPr/>
          <p:nvPr/>
        </p:nvCxnSpPr>
        <p:spPr>
          <a:xfrm>
            <a:off x="11246618" y="2227293"/>
            <a:ext cx="0" cy="4100579"/>
          </a:xfrm>
          <a:prstGeom prst="line">
            <a:avLst/>
          </a:prstGeom>
          <a:ln w="762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49" name="Flecha: pentágono 148">
            <a:extLst>
              <a:ext uri="{FF2B5EF4-FFF2-40B4-BE49-F238E27FC236}">
                <a16:creationId xmlns:a16="http://schemas.microsoft.com/office/drawing/2014/main" id="{36AF3C99-8104-C5DC-6095-31A39EB2D62D}"/>
              </a:ext>
            </a:extLst>
          </p:cNvPr>
          <p:cNvSpPr/>
          <p:nvPr/>
        </p:nvSpPr>
        <p:spPr>
          <a:xfrm rot="10800000">
            <a:off x="5970353" y="2223382"/>
            <a:ext cx="5304230" cy="601596"/>
          </a:xfrm>
          <a:prstGeom prst="homePlate">
            <a:avLst/>
          </a:prstGeom>
          <a:solidFill>
            <a:schemeClr val="tx1">
              <a:lumMod val="90000"/>
              <a:lumOff val="10000"/>
            </a:schemeClr>
          </a:solidFill>
          <a:ln>
            <a:solidFill>
              <a:schemeClr val="tx1">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b="1">
              <a:solidFill>
                <a:schemeClr val="bg1"/>
              </a:solidFill>
              <a:latin typeface="Arial"/>
              <a:cs typeface="Arial"/>
            </a:endParaRPr>
          </a:p>
        </p:txBody>
      </p:sp>
      <p:cxnSp>
        <p:nvCxnSpPr>
          <p:cNvPr id="152" name="Conector recto 151">
            <a:extLst>
              <a:ext uri="{FF2B5EF4-FFF2-40B4-BE49-F238E27FC236}">
                <a16:creationId xmlns:a16="http://schemas.microsoft.com/office/drawing/2014/main" id="{D9C320A0-6DD4-5E66-D654-512A275B00A1}"/>
              </a:ext>
            </a:extLst>
          </p:cNvPr>
          <p:cNvCxnSpPr/>
          <p:nvPr/>
        </p:nvCxnSpPr>
        <p:spPr>
          <a:xfrm>
            <a:off x="6618590" y="3888329"/>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55" name="CuadroTexto 154">
            <a:extLst>
              <a:ext uri="{FF2B5EF4-FFF2-40B4-BE49-F238E27FC236}">
                <a16:creationId xmlns:a16="http://schemas.microsoft.com/office/drawing/2014/main" id="{1E1749CD-08D2-F1C7-91ED-631A03D45062}"/>
              </a:ext>
            </a:extLst>
          </p:cNvPr>
          <p:cNvSpPr txBox="1"/>
          <p:nvPr/>
        </p:nvSpPr>
        <p:spPr>
          <a:xfrm>
            <a:off x="6418890" y="2332572"/>
            <a:ext cx="4853350" cy="369332"/>
          </a:xfrm>
          <a:prstGeom prst="rect">
            <a:avLst/>
          </a:prstGeom>
          <a:noFill/>
        </p:spPr>
        <p:txBody>
          <a:bodyPr wrap="square">
            <a:spAutoFit/>
          </a:bodyPr>
          <a:lstStyle/>
          <a:p>
            <a:pPr algn="ctr"/>
            <a:r>
              <a:rPr lang="es-MX" b="1">
                <a:solidFill>
                  <a:schemeClr val="bg1"/>
                </a:solidFill>
                <a:latin typeface="Arial"/>
                <a:cs typeface="Arial"/>
              </a:rPr>
              <a:t>PUNTOS DÉBILES</a:t>
            </a:r>
            <a:endParaRPr lang="es-CO" b="1">
              <a:solidFill>
                <a:schemeClr val="bg1"/>
              </a:solidFill>
              <a:latin typeface="Arial"/>
              <a:cs typeface="Arial"/>
            </a:endParaRPr>
          </a:p>
        </p:txBody>
      </p:sp>
      <p:graphicFrame>
        <p:nvGraphicFramePr>
          <p:cNvPr id="156" name="Tabla 155">
            <a:extLst>
              <a:ext uri="{FF2B5EF4-FFF2-40B4-BE49-F238E27FC236}">
                <a16:creationId xmlns:a16="http://schemas.microsoft.com/office/drawing/2014/main" id="{0B20B57A-6FC6-EA32-EEFD-1C777CC920AC}"/>
              </a:ext>
            </a:extLst>
          </p:cNvPr>
          <p:cNvGraphicFramePr>
            <a:graphicFrameLocks noGrp="1"/>
          </p:cNvGraphicFramePr>
          <p:nvPr>
            <p:extLst>
              <p:ext uri="{D42A27DB-BD31-4B8C-83A1-F6EECF244321}">
                <p14:modId xmlns:p14="http://schemas.microsoft.com/office/powerpoint/2010/main" val="1279706906"/>
              </p:ext>
            </p:extLst>
          </p:nvPr>
        </p:nvGraphicFramePr>
        <p:xfrm>
          <a:off x="9933214" y="1224643"/>
          <a:ext cx="1387238" cy="641898"/>
        </p:xfrm>
        <a:graphic>
          <a:graphicData uri="http://schemas.openxmlformats.org/drawingml/2006/table">
            <a:tbl>
              <a:tblPr>
                <a:tableStyleId>{9D7B26C5-4107-4FEC-AEDC-1716B250A1EF}</a:tableStyleId>
              </a:tblPr>
              <a:tblGrid>
                <a:gridCol w="1387238">
                  <a:extLst>
                    <a:ext uri="{9D8B030D-6E8A-4147-A177-3AD203B41FA5}">
                      <a16:colId xmlns:a16="http://schemas.microsoft.com/office/drawing/2014/main" val="3392508247"/>
                    </a:ext>
                  </a:extLst>
                </a:gridCol>
              </a:tblGrid>
              <a:tr h="151257">
                <a:tc>
                  <a:txBody>
                    <a:bodyPr/>
                    <a:lstStyle/>
                    <a:p>
                      <a:pPr algn="ctr" fontAlgn="ctr"/>
                      <a:r>
                        <a:rPr lang="es-CO" sz="700" b="1" i="0" u="none" strike="noStrike">
                          <a:effectLst/>
                          <a:latin typeface="Arial"/>
                        </a:rPr>
                        <a:t>*Niveles Autodiagnóstico</a:t>
                      </a:r>
                      <a:endParaRPr lang="es-CO" sz="700" b="1"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190816933"/>
                  </a:ext>
                </a:extLst>
              </a:tr>
              <a:tr h="93081">
                <a:tc>
                  <a:txBody>
                    <a:bodyPr/>
                    <a:lstStyle/>
                    <a:p>
                      <a:pPr algn="l" fontAlgn="ctr"/>
                      <a:endParaRPr lang="es-CO" sz="700" b="1" i="0" u="none" strike="noStrike">
                        <a:solidFill>
                          <a:srgbClr val="000000"/>
                        </a:solidFill>
                        <a:effectLst/>
                        <a:latin typeface="Arial"/>
                      </a:endParaRPr>
                    </a:p>
                  </a:txBody>
                  <a:tcPr marL="0" marR="0" marT="0" marB="0" anchor="ctr"/>
                </a:tc>
                <a:extLst>
                  <a:ext uri="{0D108BD9-81ED-4DB2-BD59-A6C34878D82A}">
                    <a16:rowId xmlns:a16="http://schemas.microsoft.com/office/drawing/2014/main" val="2867247492"/>
                  </a:ext>
                </a:extLst>
              </a:tr>
              <a:tr h="127987">
                <a:tc>
                  <a:txBody>
                    <a:bodyPr/>
                    <a:lstStyle/>
                    <a:p>
                      <a:pPr algn="l" fontAlgn="ctr"/>
                      <a:r>
                        <a:rPr lang="es-CO" sz="700" b="1" i="0" u="none" strike="noStrike">
                          <a:effectLst/>
                          <a:latin typeface="Arial"/>
                        </a:rPr>
                        <a:t>0-50: Nivel Inicial</a:t>
                      </a:r>
                      <a:endParaRPr lang="es-CO" sz="700" b="1" i="0" u="none" strike="noStrike">
                        <a:solidFill>
                          <a:srgbClr val="000000"/>
                        </a:solidFill>
                        <a:effectLst/>
                        <a:latin typeface="Arial"/>
                      </a:endParaRPr>
                    </a:p>
                  </a:txBody>
                  <a:tcPr marL="0" marR="0" marT="0" marB="0" anchor="ctr"/>
                </a:tc>
                <a:extLst>
                  <a:ext uri="{0D108BD9-81ED-4DB2-BD59-A6C34878D82A}">
                    <a16:rowId xmlns:a16="http://schemas.microsoft.com/office/drawing/2014/main" val="3834262745"/>
                  </a:ext>
                </a:extLst>
              </a:tr>
              <a:tr h="127987">
                <a:tc>
                  <a:txBody>
                    <a:bodyPr/>
                    <a:lstStyle/>
                    <a:p>
                      <a:pPr algn="l" fontAlgn="ctr"/>
                      <a:r>
                        <a:rPr lang="es-CO" sz="700" b="1" i="0" u="none" strike="noStrike">
                          <a:effectLst/>
                          <a:latin typeface="Arial"/>
                        </a:rPr>
                        <a:t>51-80: Nivel consolidación</a:t>
                      </a:r>
                      <a:endParaRPr lang="es-CO" sz="700" b="1" i="0" u="none" strike="noStrike">
                        <a:solidFill>
                          <a:srgbClr val="000000"/>
                        </a:solidFill>
                        <a:effectLst/>
                        <a:latin typeface="Arial"/>
                      </a:endParaRPr>
                    </a:p>
                  </a:txBody>
                  <a:tcPr marL="0" marR="0" marT="0" marB="0" anchor="ctr"/>
                </a:tc>
                <a:extLst>
                  <a:ext uri="{0D108BD9-81ED-4DB2-BD59-A6C34878D82A}">
                    <a16:rowId xmlns:a16="http://schemas.microsoft.com/office/drawing/2014/main" val="3427937372"/>
                  </a:ext>
                </a:extLst>
              </a:tr>
              <a:tr h="127987">
                <a:tc>
                  <a:txBody>
                    <a:bodyPr/>
                    <a:lstStyle/>
                    <a:p>
                      <a:pPr algn="l" fontAlgn="ctr"/>
                      <a:r>
                        <a:rPr lang="es-CO" sz="700" b="1" i="0" u="none" strike="noStrike">
                          <a:effectLst/>
                          <a:latin typeface="Arial"/>
                        </a:rPr>
                        <a:t>81-100: Nivel perfeccionamiento</a:t>
                      </a:r>
                      <a:endParaRPr lang="es-CO" sz="700" b="1" i="0" u="none" strike="noStrike">
                        <a:solidFill>
                          <a:srgbClr val="000000"/>
                        </a:solidFill>
                        <a:effectLst/>
                        <a:latin typeface="Arial"/>
                      </a:endParaRPr>
                    </a:p>
                  </a:txBody>
                  <a:tcPr marL="0" marR="0" marT="0" marB="0" anchor="ctr"/>
                </a:tc>
                <a:extLst>
                  <a:ext uri="{0D108BD9-81ED-4DB2-BD59-A6C34878D82A}">
                    <a16:rowId xmlns:a16="http://schemas.microsoft.com/office/drawing/2014/main" val="2881442604"/>
                  </a:ext>
                </a:extLst>
              </a:tr>
            </a:tbl>
          </a:graphicData>
        </a:graphic>
      </p:graphicFrame>
      <p:sp>
        <p:nvSpPr>
          <p:cNvPr id="2" name="CuadroTexto 1">
            <a:extLst>
              <a:ext uri="{FF2B5EF4-FFF2-40B4-BE49-F238E27FC236}">
                <a16:creationId xmlns:a16="http://schemas.microsoft.com/office/drawing/2014/main" id="{B901D750-D83D-15E6-5EF6-475A1DDF9FDF}"/>
              </a:ext>
            </a:extLst>
          </p:cNvPr>
          <p:cNvSpPr txBox="1"/>
          <p:nvPr/>
        </p:nvSpPr>
        <p:spPr>
          <a:xfrm>
            <a:off x="302079" y="2914652"/>
            <a:ext cx="4920342" cy="692497"/>
          </a:xfrm>
          <a:prstGeom prst="rect">
            <a:avLst/>
          </a:prstGeom>
          <a:noFill/>
        </p:spPr>
        <p:txBody>
          <a:bodyPr wrap="square" lIns="91440" tIns="45720" rIns="91440" bIns="45720" anchor="t">
            <a:spAutoFit/>
          </a:bodyPr>
          <a:lstStyle/>
          <a:p>
            <a:pPr algn="ctr"/>
            <a:r>
              <a:rPr lang="en-US" sz="1300" err="1">
                <a:latin typeface="Arial"/>
                <a:cs typeface="Arial"/>
              </a:rPr>
              <a:t>Coordinar</a:t>
            </a:r>
            <a:r>
              <a:rPr lang="en-US" sz="1300">
                <a:latin typeface="Arial"/>
                <a:cs typeface="Arial"/>
              </a:rPr>
              <a:t> con </a:t>
            </a:r>
            <a:r>
              <a:rPr lang="en-US" sz="1300" err="1">
                <a:latin typeface="Arial"/>
                <a:cs typeface="Arial"/>
              </a:rPr>
              <a:t>otras</a:t>
            </a:r>
            <a:r>
              <a:rPr lang="en-US" sz="1300">
                <a:latin typeface="Arial"/>
                <a:cs typeface="Arial"/>
              </a:rPr>
              <a:t> </a:t>
            </a:r>
            <a:r>
              <a:rPr lang="en-US" sz="1300" err="1">
                <a:latin typeface="Arial"/>
                <a:cs typeface="Arial"/>
              </a:rPr>
              <a:t>entidades</a:t>
            </a:r>
            <a:r>
              <a:rPr lang="en-US" sz="1300">
                <a:latin typeface="Arial"/>
                <a:cs typeface="Arial"/>
              </a:rPr>
              <a:t>, </a:t>
            </a:r>
            <a:r>
              <a:rPr lang="en-US" sz="1300" err="1">
                <a:latin typeface="Arial"/>
                <a:cs typeface="Arial"/>
              </a:rPr>
              <a:t>los</a:t>
            </a:r>
            <a:r>
              <a:rPr lang="en-US" sz="1300">
                <a:latin typeface="Arial"/>
                <a:cs typeface="Arial"/>
              </a:rPr>
              <a:t> </a:t>
            </a:r>
            <a:r>
              <a:rPr lang="en-US" sz="1300" err="1">
                <a:latin typeface="Arial"/>
                <a:cs typeface="Arial"/>
              </a:rPr>
              <a:t>mecanismos</a:t>
            </a:r>
            <a:r>
              <a:rPr lang="en-US" sz="1300">
                <a:latin typeface="Arial"/>
                <a:cs typeface="Arial"/>
              </a:rPr>
              <a:t>, </a:t>
            </a:r>
            <a:r>
              <a:rPr lang="en-US" sz="1300" err="1">
                <a:latin typeface="Arial"/>
                <a:cs typeface="Arial"/>
              </a:rPr>
              <a:t>temas</a:t>
            </a:r>
            <a:r>
              <a:rPr lang="en-US" sz="1300">
                <a:latin typeface="Arial"/>
                <a:cs typeface="Arial"/>
              </a:rPr>
              <a:t> y </a:t>
            </a:r>
            <a:r>
              <a:rPr lang="en-US" sz="1300" err="1">
                <a:latin typeface="Arial"/>
                <a:cs typeface="Arial"/>
              </a:rPr>
              <a:t>espacios</a:t>
            </a:r>
            <a:r>
              <a:rPr lang="en-US" sz="1300">
                <a:latin typeface="Arial"/>
                <a:cs typeface="Arial"/>
              </a:rPr>
              <a:t> para </a:t>
            </a:r>
            <a:r>
              <a:rPr lang="en-US" sz="1300" err="1">
                <a:latin typeface="Arial"/>
                <a:cs typeface="Arial"/>
              </a:rPr>
              <a:t>realizar</a:t>
            </a:r>
            <a:r>
              <a:rPr lang="en-US" sz="1300">
                <a:latin typeface="Arial"/>
                <a:cs typeface="Arial"/>
              </a:rPr>
              <a:t> </a:t>
            </a:r>
            <a:r>
              <a:rPr lang="en-US" sz="1300" err="1">
                <a:latin typeface="Arial"/>
                <a:cs typeface="Arial"/>
              </a:rPr>
              <a:t>acciones</a:t>
            </a:r>
            <a:r>
              <a:rPr lang="en-US" sz="1300">
                <a:latin typeface="Arial"/>
                <a:cs typeface="Arial"/>
              </a:rPr>
              <a:t> de </a:t>
            </a:r>
            <a:r>
              <a:rPr lang="en-US" sz="1300" err="1">
                <a:latin typeface="Arial"/>
                <a:cs typeface="Arial"/>
              </a:rPr>
              <a:t>rendición</a:t>
            </a:r>
            <a:r>
              <a:rPr lang="en-US" sz="1300">
                <a:latin typeface="Arial"/>
                <a:cs typeface="Arial"/>
              </a:rPr>
              <a:t> de </a:t>
            </a:r>
            <a:r>
              <a:rPr lang="en-US" sz="1300" err="1">
                <a:latin typeface="Arial"/>
                <a:cs typeface="Arial"/>
              </a:rPr>
              <a:t>cuentas</a:t>
            </a:r>
            <a:r>
              <a:rPr lang="en-US" sz="1300">
                <a:latin typeface="Arial"/>
                <a:cs typeface="Arial"/>
              </a:rPr>
              <a:t> </a:t>
            </a:r>
            <a:r>
              <a:rPr lang="en-US" sz="1300" err="1">
                <a:latin typeface="Arial"/>
                <a:cs typeface="Arial"/>
              </a:rPr>
              <a:t>en</a:t>
            </a:r>
            <a:r>
              <a:rPr lang="en-US" sz="1300">
                <a:latin typeface="Arial"/>
                <a:cs typeface="Arial"/>
              </a:rPr>
              <a:t> forma </a:t>
            </a:r>
            <a:r>
              <a:rPr lang="en-US" sz="1300" err="1">
                <a:latin typeface="Arial"/>
                <a:cs typeface="Arial"/>
              </a:rPr>
              <a:t>cooperada</a:t>
            </a:r>
            <a:r>
              <a:rPr lang="en-US" sz="1300">
                <a:latin typeface="Arial"/>
                <a:cs typeface="Arial"/>
              </a:rPr>
              <a:t>.</a:t>
            </a:r>
          </a:p>
        </p:txBody>
      </p:sp>
      <p:sp>
        <p:nvSpPr>
          <p:cNvPr id="3" name="CuadroTexto 2">
            <a:extLst>
              <a:ext uri="{FF2B5EF4-FFF2-40B4-BE49-F238E27FC236}">
                <a16:creationId xmlns:a16="http://schemas.microsoft.com/office/drawing/2014/main" id="{F01B40F3-9640-BEC9-47D0-1087E453F3A3}"/>
              </a:ext>
            </a:extLst>
          </p:cNvPr>
          <p:cNvSpPr txBox="1"/>
          <p:nvPr/>
        </p:nvSpPr>
        <p:spPr>
          <a:xfrm>
            <a:off x="315686" y="3826330"/>
            <a:ext cx="4920342" cy="492443"/>
          </a:xfrm>
          <a:prstGeom prst="rect">
            <a:avLst/>
          </a:prstGeom>
          <a:noFill/>
        </p:spPr>
        <p:txBody>
          <a:bodyPr wrap="square" lIns="91440" tIns="45720" rIns="91440" bIns="45720" anchor="t">
            <a:spAutoFit/>
          </a:bodyPr>
          <a:lstStyle/>
          <a:p>
            <a:pPr algn="ctr"/>
            <a:r>
              <a:rPr lang="en-US" sz="1300" err="1">
                <a:latin typeface="Arial"/>
                <a:cs typeface="Arial"/>
              </a:rPr>
              <a:t>Establecer</a:t>
            </a:r>
            <a:r>
              <a:rPr lang="en-US" sz="1300">
                <a:latin typeface="Arial"/>
                <a:cs typeface="Arial"/>
              </a:rPr>
              <a:t> </a:t>
            </a:r>
            <a:r>
              <a:rPr lang="en-US" sz="1300" err="1">
                <a:latin typeface="Arial"/>
                <a:cs typeface="Arial"/>
              </a:rPr>
              <a:t>los</a:t>
            </a:r>
            <a:r>
              <a:rPr lang="en-US" sz="1300">
                <a:latin typeface="Arial"/>
                <a:cs typeface="Arial"/>
              </a:rPr>
              <a:t> canales y </a:t>
            </a:r>
            <a:r>
              <a:rPr lang="en-US" sz="1300" err="1">
                <a:latin typeface="Arial"/>
                <a:cs typeface="Arial"/>
              </a:rPr>
              <a:t>mecanismos</a:t>
            </a:r>
            <a:r>
              <a:rPr lang="en-US" sz="1300">
                <a:latin typeface="Arial"/>
                <a:cs typeface="Arial"/>
              </a:rPr>
              <a:t> </a:t>
            </a:r>
            <a:r>
              <a:rPr lang="en-US" sz="1300" err="1">
                <a:latin typeface="Arial"/>
                <a:cs typeface="Arial"/>
              </a:rPr>
              <a:t>virtuales</a:t>
            </a:r>
            <a:r>
              <a:rPr lang="en-US" sz="1300">
                <a:latin typeface="Arial"/>
                <a:cs typeface="Arial"/>
              </a:rPr>
              <a:t> que </a:t>
            </a:r>
            <a:r>
              <a:rPr lang="en-US" sz="1300" err="1">
                <a:latin typeface="Arial"/>
                <a:cs typeface="Arial"/>
              </a:rPr>
              <a:t>complementarán</a:t>
            </a:r>
            <a:r>
              <a:rPr lang="en-US" sz="1300">
                <a:latin typeface="Arial"/>
                <a:cs typeface="Arial"/>
              </a:rPr>
              <a:t> las </a:t>
            </a:r>
            <a:r>
              <a:rPr lang="en-US" sz="1300" err="1">
                <a:latin typeface="Arial"/>
                <a:cs typeface="Arial"/>
              </a:rPr>
              <a:t>acciones</a:t>
            </a:r>
            <a:r>
              <a:rPr lang="en-US" sz="1300">
                <a:latin typeface="Arial"/>
                <a:cs typeface="Arial"/>
              </a:rPr>
              <a:t> de </a:t>
            </a:r>
            <a:r>
              <a:rPr lang="en-US" sz="1300" err="1">
                <a:latin typeface="Arial"/>
                <a:cs typeface="Arial"/>
              </a:rPr>
              <a:t>diálogo</a:t>
            </a:r>
            <a:r>
              <a:rPr lang="en-US" sz="1300">
                <a:latin typeface="Arial"/>
                <a:cs typeface="Arial"/>
              </a:rPr>
              <a:t>.</a:t>
            </a:r>
          </a:p>
        </p:txBody>
      </p:sp>
      <p:sp>
        <p:nvSpPr>
          <p:cNvPr id="4" name="CuadroTexto 3">
            <a:extLst>
              <a:ext uri="{FF2B5EF4-FFF2-40B4-BE49-F238E27FC236}">
                <a16:creationId xmlns:a16="http://schemas.microsoft.com/office/drawing/2014/main" id="{D180B70A-7E88-ED87-5E3B-9D7B8AACC0D7}"/>
              </a:ext>
            </a:extLst>
          </p:cNvPr>
          <p:cNvSpPr txBox="1"/>
          <p:nvPr/>
        </p:nvSpPr>
        <p:spPr>
          <a:xfrm>
            <a:off x="315686" y="5173435"/>
            <a:ext cx="4920343" cy="692497"/>
          </a:xfrm>
          <a:prstGeom prst="rect">
            <a:avLst/>
          </a:prstGeom>
          <a:noFill/>
        </p:spPr>
        <p:txBody>
          <a:bodyPr wrap="square">
            <a:spAutoFit/>
          </a:bodyPr>
          <a:lstStyle/>
          <a:p>
            <a:pPr algn="ctr"/>
            <a:r>
              <a:rPr lang="en-US" sz="1300" err="1">
                <a:latin typeface="Arial"/>
                <a:cs typeface="Arial"/>
              </a:rPr>
              <a:t>Convocar</a:t>
            </a:r>
            <a:r>
              <a:rPr lang="en-US" sz="1300">
                <a:latin typeface="Arial"/>
                <a:cs typeface="Arial"/>
              </a:rPr>
              <a:t> a </a:t>
            </a:r>
            <a:r>
              <a:rPr lang="en-US" sz="1300" err="1">
                <a:latin typeface="Arial"/>
                <a:cs typeface="Arial"/>
              </a:rPr>
              <a:t>través</a:t>
            </a:r>
            <a:r>
              <a:rPr lang="en-US" sz="1300">
                <a:latin typeface="Arial"/>
                <a:cs typeface="Arial"/>
              </a:rPr>
              <a:t> de </a:t>
            </a:r>
            <a:r>
              <a:rPr lang="en-US" sz="1300" err="1">
                <a:latin typeface="Arial"/>
                <a:cs typeface="Arial"/>
              </a:rPr>
              <a:t>medios</a:t>
            </a:r>
            <a:r>
              <a:rPr lang="en-US" sz="1300">
                <a:latin typeface="Arial"/>
                <a:cs typeface="Arial"/>
              </a:rPr>
              <a:t> </a:t>
            </a:r>
            <a:r>
              <a:rPr lang="en-US" sz="1300" err="1">
                <a:latin typeface="Arial"/>
                <a:cs typeface="Arial"/>
              </a:rPr>
              <a:t>electrónicos</a:t>
            </a:r>
            <a:r>
              <a:rPr lang="en-US" sz="1300">
                <a:latin typeface="Arial"/>
                <a:cs typeface="Arial"/>
              </a:rPr>
              <a:t> a </a:t>
            </a:r>
            <a:r>
              <a:rPr lang="en-US" sz="1300" err="1">
                <a:latin typeface="Arial"/>
                <a:cs typeface="Arial"/>
              </a:rPr>
              <a:t>los</a:t>
            </a:r>
            <a:r>
              <a:rPr lang="en-US" sz="1300">
                <a:latin typeface="Arial"/>
                <a:cs typeface="Arial"/>
              </a:rPr>
              <a:t> </a:t>
            </a:r>
            <a:r>
              <a:rPr lang="en-US" sz="1300" err="1">
                <a:latin typeface="Arial"/>
                <a:cs typeface="Arial"/>
              </a:rPr>
              <a:t>ciudadanos</a:t>
            </a:r>
            <a:r>
              <a:rPr lang="en-US" sz="1300">
                <a:latin typeface="Arial"/>
                <a:cs typeface="Arial"/>
              </a:rPr>
              <a:t> y </a:t>
            </a:r>
            <a:r>
              <a:rPr lang="en-US" sz="1300" err="1">
                <a:latin typeface="Arial"/>
                <a:cs typeface="Arial"/>
              </a:rPr>
              <a:t>grupos</a:t>
            </a:r>
            <a:r>
              <a:rPr lang="en-US" sz="1300">
                <a:latin typeface="Arial"/>
                <a:cs typeface="Arial"/>
              </a:rPr>
              <a:t> de </a:t>
            </a:r>
            <a:r>
              <a:rPr lang="en-US" sz="1300" err="1">
                <a:latin typeface="Arial"/>
                <a:cs typeface="Arial"/>
              </a:rPr>
              <a:t>interés</a:t>
            </a:r>
            <a:r>
              <a:rPr lang="en-US" sz="1300">
                <a:latin typeface="Arial"/>
                <a:cs typeface="Arial"/>
              </a:rPr>
              <a:t>, de </a:t>
            </a:r>
            <a:r>
              <a:rPr lang="en-US" sz="1300" err="1">
                <a:latin typeface="Arial"/>
                <a:cs typeface="Arial"/>
              </a:rPr>
              <a:t>acuerdo</a:t>
            </a:r>
            <a:r>
              <a:rPr lang="en-US" sz="1300">
                <a:latin typeface="Arial"/>
                <a:cs typeface="Arial"/>
              </a:rPr>
              <a:t> a </a:t>
            </a:r>
            <a:r>
              <a:rPr lang="en-US" sz="1300" err="1">
                <a:latin typeface="Arial"/>
                <a:cs typeface="Arial"/>
              </a:rPr>
              <a:t>los</a:t>
            </a:r>
            <a:r>
              <a:rPr lang="en-US" sz="1300">
                <a:latin typeface="Arial"/>
                <a:cs typeface="Arial"/>
              </a:rPr>
              <a:t> </a:t>
            </a:r>
            <a:r>
              <a:rPr lang="en-US" sz="1300" err="1">
                <a:latin typeface="Arial"/>
                <a:cs typeface="Arial"/>
              </a:rPr>
              <a:t>espacios</a:t>
            </a:r>
            <a:r>
              <a:rPr lang="en-US" sz="1300">
                <a:latin typeface="Arial"/>
                <a:cs typeface="Arial"/>
              </a:rPr>
              <a:t> de </a:t>
            </a:r>
            <a:r>
              <a:rPr lang="en-US" sz="1300" err="1">
                <a:latin typeface="Arial"/>
                <a:cs typeface="Arial"/>
              </a:rPr>
              <a:t>rendición</a:t>
            </a:r>
            <a:r>
              <a:rPr lang="en-US" sz="1300">
                <a:latin typeface="Arial"/>
                <a:cs typeface="Arial"/>
              </a:rPr>
              <a:t> de </a:t>
            </a:r>
            <a:r>
              <a:rPr lang="en-US" sz="1300" err="1">
                <a:latin typeface="Arial"/>
                <a:cs typeface="Arial"/>
              </a:rPr>
              <a:t>cuentas</a:t>
            </a:r>
            <a:r>
              <a:rPr lang="en-US" sz="1300">
                <a:latin typeface="Arial"/>
                <a:cs typeface="Arial"/>
              </a:rPr>
              <a:t>.</a:t>
            </a:r>
          </a:p>
        </p:txBody>
      </p:sp>
      <p:sp>
        <p:nvSpPr>
          <p:cNvPr id="5" name="CuadroTexto 4">
            <a:extLst>
              <a:ext uri="{FF2B5EF4-FFF2-40B4-BE49-F238E27FC236}">
                <a16:creationId xmlns:a16="http://schemas.microsoft.com/office/drawing/2014/main" id="{EB2D0E33-EFA9-1166-9A24-32ADF043B9E7}"/>
              </a:ext>
            </a:extLst>
          </p:cNvPr>
          <p:cNvSpPr txBox="1"/>
          <p:nvPr/>
        </p:nvSpPr>
        <p:spPr>
          <a:xfrm>
            <a:off x="302079" y="4533899"/>
            <a:ext cx="4920344" cy="492443"/>
          </a:xfrm>
          <a:prstGeom prst="rect">
            <a:avLst/>
          </a:prstGeom>
          <a:noFill/>
        </p:spPr>
        <p:txBody>
          <a:bodyPr wrap="square">
            <a:spAutoFit/>
          </a:bodyPr>
          <a:lstStyle/>
          <a:p>
            <a:pPr algn="ctr"/>
            <a:r>
              <a:rPr lang="en-US" sz="1300" err="1">
                <a:latin typeface="Arial"/>
                <a:cs typeface="Arial"/>
              </a:rPr>
              <a:t>Asegurar</a:t>
            </a:r>
            <a:r>
              <a:rPr lang="en-US" sz="1300">
                <a:latin typeface="Arial"/>
                <a:cs typeface="Arial"/>
              </a:rPr>
              <a:t> </a:t>
            </a:r>
            <a:r>
              <a:rPr lang="en-US" sz="1300" err="1">
                <a:latin typeface="Arial"/>
                <a:cs typeface="Arial"/>
              </a:rPr>
              <a:t>el</a:t>
            </a:r>
            <a:r>
              <a:rPr lang="en-US" sz="1300">
                <a:latin typeface="Arial"/>
                <a:cs typeface="Arial"/>
              </a:rPr>
              <a:t> </a:t>
            </a:r>
            <a:r>
              <a:rPr lang="en-US" sz="1300" err="1">
                <a:latin typeface="Arial"/>
                <a:cs typeface="Arial"/>
              </a:rPr>
              <a:t>suministro</a:t>
            </a:r>
            <a:r>
              <a:rPr lang="en-US" sz="1300">
                <a:latin typeface="Arial"/>
                <a:cs typeface="Arial"/>
              </a:rPr>
              <a:t> y </a:t>
            </a:r>
            <a:r>
              <a:rPr lang="en-US" sz="1300" err="1">
                <a:latin typeface="Arial"/>
                <a:cs typeface="Arial"/>
              </a:rPr>
              <a:t>acceso</a:t>
            </a:r>
            <a:r>
              <a:rPr lang="en-US" sz="1300">
                <a:latin typeface="Arial"/>
                <a:cs typeface="Arial"/>
              </a:rPr>
              <a:t> de </a:t>
            </a:r>
            <a:r>
              <a:rPr lang="en-US" sz="1300" err="1">
                <a:latin typeface="Arial"/>
                <a:cs typeface="Arial"/>
              </a:rPr>
              <a:t>información</a:t>
            </a:r>
            <a:r>
              <a:rPr lang="en-US" sz="1300">
                <a:latin typeface="Arial"/>
                <a:cs typeface="Arial"/>
              </a:rPr>
              <a:t> de forma previa  a </a:t>
            </a:r>
            <a:r>
              <a:rPr lang="en-US" sz="1300" err="1">
                <a:latin typeface="Arial"/>
                <a:cs typeface="Arial"/>
              </a:rPr>
              <a:t>los</a:t>
            </a:r>
            <a:r>
              <a:rPr lang="en-US" sz="1300">
                <a:latin typeface="Arial"/>
                <a:cs typeface="Arial"/>
              </a:rPr>
              <a:t> </a:t>
            </a:r>
            <a:r>
              <a:rPr lang="en-US" sz="1300" err="1">
                <a:latin typeface="Arial"/>
                <a:cs typeface="Arial"/>
              </a:rPr>
              <a:t>ciudadanos</a:t>
            </a:r>
            <a:r>
              <a:rPr lang="en-US" sz="1300">
                <a:latin typeface="Arial"/>
                <a:cs typeface="Arial"/>
              </a:rPr>
              <a:t> y </a:t>
            </a:r>
            <a:r>
              <a:rPr lang="en-US" sz="1300" err="1">
                <a:latin typeface="Arial"/>
                <a:cs typeface="Arial"/>
              </a:rPr>
              <a:t>grupos</a:t>
            </a:r>
            <a:r>
              <a:rPr lang="en-US" sz="1300">
                <a:latin typeface="Arial"/>
                <a:cs typeface="Arial"/>
              </a:rPr>
              <a:t> de valor  </a:t>
            </a:r>
            <a:r>
              <a:rPr lang="en-US" sz="1300" err="1">
                <a:latin typeface="Arial"/>
                <a:cs typeface="Arial"/>
              </a:rPr>
              <a:t>convocados</a:t>
            </a:r>
            <a:r>
              <a:rPr lang="en-US" sz="1300">
                <a:latin typeface="Arial"/>
                <a:cs typeface="Arial"/>
              </a:rPr>
              <a:t>.</a:t>
            </a:r>
          </a:p>
        </p:txBody>
      </p:sp>
      <p:cxnSp>
        <p:nvCxnSpPr>
          <p:cNvPr id="8" name="Conector recto 7">
            <a:extLst>
              <a:ext uri="{FF2B5EF4-FFF2-40B4-BE49-F238E27FC236}">
                <a16:creationId xmlns:a16="http://schemas.microsoft.com/office/drawing/2014/main" id="{1D187580-64C2-06CB-5DAF-5CD40D382667}"/>
              </a:ext>
            </a:extLst>
          </p:cNvPr>
          <p:cNvCxnSpPr>
            <a:cxnSpLocks/>
          </p:cNvCxnSpPr>
          <p:nvPr/>
        </p:nvCxnSpPr>
        <p:spPr>
          <a:xfrm>
            <a:off x="6618590" y="5072150"/>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32B90F43-EC4C-077D-4D20-815957FCEB66}"/>
              </a:ext>
            </a:extLst>
          </p:cNvPr>
          <p:cNvCxnSpPr>
            <a:cxnSpLocks/>
          </p:cNvCxnSpPr>
          <p:nvPr/>
        </p:nvCxnSpPr>
        <p:spPr>
          <a:xfrm>
            <a:off x="713090" y="4446222"/>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895B986F-B4A9-CBAD-3071-E5ADA667643D}"/>
              </a:ext>
            </a:extLst>
          </p:cNvPr>
          <p:cNvCxnSpPr>
            <a:cxnSpLocks/>
          </p:cNvCxnSpPr>
          <p:nvPr/>
        </p:nvCxnSpPr>
        <p:spPr>
          <a:xfrm>
            <a:off x="6618589" y="5684471"/>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A4D1890-8C5F-FD1A-FE32-68910E5EFC18}"/>
              </a:ext>
            </a:extLst>
          </p:cNvPr>
          <p:cNvCxnSpPr>
            <a:cxnSpLocks/>
          </p:cNvCxnSpPr>
          <p:nvPr/>
        </p:nvCxnSpPr>
        <p:spPr>
          <a:xfrm>
            <a:off x="713090" y="5126579"/>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E012101-CFD3-766C-44B1-3A59C0FDE00D}"/>
              </a:ext>
            </a:extLst>
          </p:cNvPr>
          <p:cNvCxnSpPr>
            <a:cxnSpLocks/>
          </p:cNvCxnSpPr>
          <p:nvPr/>
        </p:nvCxnSpPr>
        <p:spPr>
          <a:xfrm>
            <a:off x="726696" y="3670614"/>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3F6DCAD-AE2A-5453-BBC2-AC585F49B154}"/>
              </a:ext>
            </a:extLst>
          </p:cNvPr>
          <p:cNvCxnSpPr>
            <a:cxnSpLocks/>
          </p:cNvCxnSpPr>
          <p:nvPr/>
        </p:nvCxnSpPr>
        <p:spPr>
          <a:xfrm>
            <a:off x="6618590" y="4527864"/>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14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701A1108-8015-7A44-1FD8-C8C9F294E0D2}"/>
              </a:ext>
            </a:extLst>
          </p:cNvPr>
          <p:cNvCxnSpPr/>
          <p:nvPr/>
        </p:nvCxnSpPr>
        <p:spPr>
          <a:xfrm>
            <a:off x="967825" y="3151940"/>
            <a:ext cx="997527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09FFBB5-8FAE-A051-EC89-00312FAC75AC}"/>
              </a:ext>
            </a:extLst>
          </p:cNvPr>
          <p:cNvSpPr txBox="1"/>
          <p:nvPr/>
        </p:nvSpPr>
        <p:spPr>
          <a:xfrm>
            <a:off x="10078771" y="4576578"/>
            <a:ext cx="1685966" cy="461665"/>
          </a:xfrm>
          <a:prstGeom prst="rect">
            <a:avLst/>
          </a:prstGeom>
          <a:solidFill>
            <a:srgbClr val="A5A8A1"/>
          </a:solidFill>
        </p:spPr>
        <p:txBody>
          <a:bodyPr wrap="square" rtlCol="0">
            <a:spAutoFit/>
          </a:bodyPr>
          <a:lstStyle/>
          <a:p>
            <a:pPr algn="ctr"/>
            <a:r>
              <a:rPr lang="es-MX" sz="1200">
                <a:solidFill>
                  <a:schemeClr val="bg2"/>
                </a:solidFill>
                <a:latin typeface="Arial"/>
                <a:cs typeface="Arial"/>
              </a:rPr>
              <a:t>Equipo de Rendición de Cuentas</a:t>
            </a:r>
            <a:endParaRPr lang="es-CO" sz="1200">
              <a:solidFill>
                <a:schemeClr val="bg2"/>
              </a:solidFill>
              <a:latin typeface="Arial"/>
              <a:cs typeface="Arial"/>
            </a:endParaRPr>
          </a:p>
        </p:txBody>
      </p:sp>
      <p:sp>
        <p:nvSpPr>
          <p:cNvPr id="3" name="Triángulo isósceles 2">
            <a:extLst>
              <a:ext uri="{FF2B5EF4-FFF2-40B4-BE49-F238E27FC236}">
                <a16:creationId xmlns:a16="http://schemas.microsoft.com/office/drawing/2014/main" id="{A0127FB1-E087-BB1E-519E-0579FB6085D3}"/>
              </a:ext>
            </a:extLst>
          </p:cNvPr>
          <p:cNvSpPr/>
          <p:nvPr/>
        </p:nvSpPr>
        <p:spPr>
          <a:xfrm rot="10800000">
            <a:off x="791362" y="2487040"/>
            <a:ext cx="296654" cy="254353"/>
          </a:xfrm>
          <a:prstGeom prst="triangl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grpSp>
        <p:nvGrpSpPr>
          <p:cNvPr id="4" name="Grupo 3">
            <a:extLst>
              <a:ext uri="{FF2B5EF4-FFF2-40B4-BE49-F238E27FC236}">
                <a16:creationId xmlns:a16="http://schemas.microsoft.com/office/drawing/2014/main" id="{6C209EA9-FC61-8A82-9BC8-6CDB6530F41F}"/>
              </a:ext>
            </a:extLst>
          </p:cNvPr>
          <p:cNvGrpSpPr/>
          <p:nvPr/>
        </p:nvGrpSpPr>
        <p:grpSpPr>
          <a:xfrm>
            <a:off x="824686" y="3035375"/>
            <a:ext cx="224119" cy="224119"/>
            <a:chOff x="1035564" y="3312435"/>
            <a:chExt cx="224119" cy="224119"/>
          </a:xfrm>
        </p:grpSpPr>
        <p:sp>
          <p:nvSpPr>
            <p:cNvPr id="7" name="Oval 17">
              <a:extLst>
                <a:ext uri="{FF2B5EF4-FFF2-40B4-BE49-F238E27FC236}">
                  <a16:creationId xmlns:a16="http://schemas.microsoft.com/office/drawing/2014/main" id="{67EDA48F-E550-C537-0BC4-139AFC50BBC8}"/>
                </a:ext>
              </a:extLst>
            </p:cNvPr>
            <p:cNvSpPr/>
            <p:nvPr/>
          </p:nvSpPr>
          <p:spPr>
            <a:xfrm>
              <a:off x="1035564" y="3312435"/>
              <a:ext cx="224119" cy="224119"/>
            </a:xfrm>
            <a:prstGeom prst="ellipse">
              <a:avLst/>
            </a:prstGeom>
            <a:solidFill>
              <a:srgbClr val="EF831E"/>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8" name="Oval 23">
              <a:extLst>
                <a:ext uri="{FF2B5EF4-FFF2-40B4-BE49-F238E27FC236}">
                  <a16:creationId xmlns:a16="http://schemas.microsoft.com/office/drawing/2014/main" id="{E664244E-B49A-DB6E-95EF-AE4CE82357AA}"/>
                </a:ext>
              </a:extLst>
            </p:cNvPr>
            <p:cNvSpPr/>
            <p:nvPr/>
          </p:nvSpPr>
          <p:spPr>
            <a:xfrm>
              <a:off x="1109521" y="3385930"/>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grpSp>
      <p:sp>
        <p:nvSpPr>
          <p:cNvPr id="9" name="CuadroTexto 8">
            <a:extLst>
              <a:ext uri="{FF2B5EF4-FFF2-40B4-BE49-F238E27FC236}">
                <a16:creationId xmlns:a16="http://schemas.microsoft.com/office/drawing/2014/main" id="{A9C0C978-ABF1-10D3-F1DB-F441D86B2270}"/>
              </a:ext>
            </a:extLst>
          </p:cNvPr>
          <p:cNvSpPr txBox="1"/>
          <p:nvPr/>
        </p:nvSpPr>
        <p:spPr>
          <a:xfrm>
            <a:off x="171097" y="2766646"/>
            <a:ext cx="1510891" cy="307777"/>
          </a:xfrm>
          <a:prstGeom prst="rect">
            <a:avLst/>
          </a:prstGeom>
          <a:noFill/>
        </p:spPr>
        <p:txBody>
          <a:bodyPr wrap="square" rtlCol="0">
            <a:spAutoFit/>
          </a:bodyPr>
          <a:lstStyle/>
          <a:p>
            <a:pPr algn="ctr"/>
            <a:r>
              <a:rPr lang="es-MX" sz="1400" b="1">
                <a:latin typeface="Arial"/>
                <a:cs typeface="Arial"/>
              </a:rPr>
              <a:t>31/05/2024</a:t>
            </a:r>
            <a:endParaRPr lang="es-CO" sz="1400" b="1">
              <a:latin typeface="Arial"/>
              <a:cs typeface="Arial"/>
            </a:endParaRPr>
          </a:p>
        </p:txBody>
      </p:sp>
      <p:sp>
        <p:nvSpPr>
          <p:cNvPr id="18" name="Rectángulo 17">
            <a:extLst>
              <a:ext uri="{FF2B5EF4-FFF2-40B4-BE49-F238E27FC236}">
                <a16:creationId xmlns:a16="http://schemas.microsoft.com/office/drawing/2014/main" id="{21998AB8-5372-F446-4E4C-74C8F0A5A66A}"/>
              </a:ext>
            </a:extLst>
          </p:cNvPr>
          <p:cNvSpPr/>
          <p:nvPr/>
        </p:nvSpPr>
        <p:spPr>
          <a:xfrm>
            <a:off x="117365" y="1641869"/>
            <a:ext cx="1669367" cy="850336"/>
          </a:xfrm>
          <a:prstGeom prst="rect">
            <a:avLst/>
          </a:prstGeom>
          <a:solidFill>
            <a:schemeClr val="bg2">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200">
                <a:solidFill>
                  <a:schemeClr val="tx1"/>
                </a:solidFill>
                <a:latin typeface="Arial"/>
                <a:cs typeface="Arial"/>
              </a:rPr>
              <a:t>Reactivar el equipo de rendición de cuentas – CIGD</a:t>
            </a:r>
          </a:p>
        </p:txBody>
      </p:sp>
      <p:grpSp>
        <p:nvGrpSpPr>
          <p:cNvPr id="10" name="Grupo 9">
            <a:extLst>
              <a:ext uri="{FF2B5EF4-FFF2-40B4-BE49-F238E27FC236}">
                <a16:creationId xmlns:a16="http://schemas.microsoft.com/office/drawing/2014/main" id="{590E7B77-C0EA-BE5A-5677-F6D641440178}"/>
              </a:ext>
            </a:extLst>
          </p:cNvPr>
          <p:cNvGrpSpPr/>
          <p:nvPr/>
        </p:nvGrpSpPr>
        <p:grpSpPr>
          <a:xfrm>
            <a:off x="3222264" y="3044272"/>
            <a:ext cx="224119" cy="224119"/>
            <a:chOff x="1035564" y="3312435"/>
            <a:chExt cx="224119" cy="224119"/>
          </a:xfrm>
          <a:solidFill>
            <a:srgbClr val="7F6E5A"/>
          </a:solidFill>
        </p:grpSpPr>
        <p:sp>
          <p:nvSpPr>
            <p:cNvPr id="25" name="Oval 17">
              <a:extLst>
                <a:ext uri="{FF2B5EF4-FFF2-40B4-BE49-F238E27FC236}">
                  <a16:creationId xmlns:a16="http://schemas.microsoft.com/office/drawing/2014/main" id="{99007F5C-EC5E-50A3-BF6A-25E505C5A61C}"/>
                </a:ext>
              </a:extLst>
            </p:cNvPr>
            <p:cNvSpPr/>
            <p:nvPr/>
          </p:nvSpPr>
          <p:spPr>
            <a:xfrm>
              <a:off x="1035564" y="3312435"/>
              <a:ext cx="224119" cy="224119"/>
            </a:xfrm>
            <a:prstGeom prst="ellipse">
              <a:avLst/>
            </a:prstGeom>
            <a:grp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27" name="Oval 23">
              <a:extLst>
                <a:ext uri="{FF2B5EF4-FFF2-40B4-BE49-F238E27FC236}">
                  <a16:creationId xmlns:a16="http://schemas.microsoft.com/office/drawing/2014/main" id="{A55D6A52-D9E1-F4F4-6594-607884F19694}"/>
                </a:ext>
              </a:extLst>
            </p:cNvPr>
            <p:cNvSpPr/>
            <p:nvPr/>
          </p:nvSpPr>
          <p:spPr>
            <a:xfrm>
              <a:off x="1109521" y="3386391"/>
              <a:ext cx="76200" cy="76200"/>
            </a:xfrm>
            <a:prstGeom prst="ellipse">
              <a:avLst/>
            </a:prstGeom>
            <a:solidFill>
              <a:schemeClr val="bg1"/>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grpSp>
      <p:sp>
        <p:nvSpPr>
          <p:cNvPr id="28" name="Triángulo isósceles 27">
            <a:extLst>
              <a:ext uri="{FF2B5EF4-FFF2-40B4-BE49-F238E27FC236}">
                <a16:creationId xmlns:a16="http://schemas.microsoft.com/office/drawing/2014/main" id="{0238A6FC-F6AC-1FE6-0435-34C6C95E5FE5}"/>
              </a:ext>
            </a:extLst>
          </p:cNvPr>
          <p:cNvSpPr/>
          <p:nvPr/>
        </p:nvSpPr>
        <p:spPr>
          <a:xfrm>
            <a:off x="792088" y="3291348"/>
            <a:ext cx="296654" cy="254353"/>
          </a:xfrm>
          <a:prstGeom prst="triangl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29" name="Rectángulo 28">
            <a:extLst>
              <a:ext uri="{FF2B5EF4-FFF2-40B4-BE49-F238E27FC236}">
                <a16:creationId xmlns:a16="http://schemas.microsoft.com/office/drawing/2014/main" id="{6B037474-18AF-CA6F-11A2-12852D8B5776}"/>
              </a:ext>
            </a:extLst>
          </p:cNvPr>
          <p:cNvSpPr/>
          <p:nvPr/>
        </p:nvSpPr>
        <p:spPr>
          <a:xfrm>
            <a:off x="119798" y="3556136"/>
            <a:ext cx="1669367" cy="1151480"/>
          </a:xfrm>
          <a:prstGeom prst="rect">
            <a:avLst/>
          </a:prstGeom>
          <a:solidFill>
            <a:schemeClr val="bg2">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a:solidFill>
                  <a:schemeClr val="tx1"/>
                </a:solidFill>
                <a:latin typeface="Arial"/>
                <a:cs typeface="Arial"/>
              </a:rPr>
              <a:t>Diseñar y presentar  el documento de la Estrategia Rendición de Cuentas 2024.</a:t>
            </a:r>
          </a:p>
        </p:txBody>
      </p:sp>
      <p:sp>
        <p:nvSpPr>
          <p:cNvPr id="30" name="CuadroTexto 29">
            <a:extLst>
              <a:ext uri="{FF2B5EF4-FFF2-40B4-BE49-F238E27FC236}">
                <a16:creationId xmlns:a16="http://schemas.microsoft.com/office/drawing/2014/main" id="{9631408E-F75A-C933-4A31-D55BA9D1626E}"/>
              </a:ext>
            </a:extLst>
          </p:cNvPr>
          <p:cNvSpPr txBox="1"/>
          <p:nvPr/>
        </p:nvSpPr>
        <p:spPr>
          <a:xfrm>
            <a:off x="129643" y="1138291"/>
            <a:ext cx="1670137" cy="461665"/>
          </a:xfrm>
          <a:prstGeom prst="rect">
            <a:avLst/>
          </a:prstGeom>
          <a:solidFill>
            <a:schemeClr val="accent1"/>
          </a:solidFill>
        </p:spPr>
        <p:txBody>
          <a:bodyPr wrap="square" rtlCol="0">
            <a:spAutoFit/>
          </a:bodyPr>
          <a:lstStyle/>
          <a:p>
            <a:pPr algn="ctr"/>
            <a:r>
              <a:rPr lang="es-MX" sz="1200">
                <a:solidFill>
                  <a:schemeClr val="bg1"/>
                </a:solidFill>
                <a:latin typeface="Arial"/>
                <a:cs typeface="Arial"/>
              </a:rPr>
              <a:t>Oficina Asesora de Planeación</a:t>
            </a:r>
            <a:endParaRPr lang="es-CO" sz="1200">
              <a:solidFill>
                <a:schemeClr val="bg1"/>
              </a:solidFill>
              <a:latin typeface="Arial"/>
              <a:cs typeface="Arial"/>
            </a:endParaRPr>
          </a:p>
        </p:txBody>
      </p:sp>
      <p:sp>
        <p:nvSpPr>
          <p:cNvPr id="31" name="CuadroTexto 30">
            <a:extLst>
              <a:ext uri="{FF2B5EF4-FFF2-40B4-BE49-F238E27FC236}">
                <a16:creationId xmlns:a16="http://schemas.microsoft.com/office/drawing/2014/main" id="{1C9ADE63-BD02-F63F-78D4-079CA7CE3CE5}"/>
              </a:ext>
            </a:extLst>
          </p:cNvPr>
          <p:cNvSpPr txBox="1"/>
          <p:nvPr/>
        </p:nvSpPr>
        <p:spPr>
          <a:xfrm>
            <a:off x="118526" y="4746805"/>
            <a:ext cx="1682274" cy="461665"/>
          </a:xfrm>
          <a:prstGeom prst="rect">
            <a:avLst/>
          </a:prstGeom>
          <a:solidFill>
            <a:schemeClr val="accent1"/>
          </a:solidFill>
        </p:spPr>
        <p:txBody>
          <a:bodyPr wrap="square" rtlCol="0">
            <a:spAutoFit/>
          </a:bodyPr>
          <a:lstStyle/>
          <a:p>
            <a:pPr algn="ctr"/>
            <a:r>
              <a:rPr lang="es-MX" sz="1200">
                <a:latin typeface="Arial"/>
                <a:cs typeface="Arial"/>
              </a:rPr>
              <a:t>Oficina Asesora de Planeación</a:t>
            </a:r>
            <a:endParaRPr lang="es-CO" sz="1200">
              <a:latin typeface="Arial"/>
              <a:cs typeface="Arial"/>
            </a:endParaRPr>
          </a:p>
        </p:txBody>
      </p:sp>
      <p:sp>
        <p:nvSpPr>
          <p:cNvPr id="32" name="Oval 38">
            <a:extLst>
              <a:ext uri="{FF2B5EF4-FFF2-40B4-BE49-F238E27FC236}">
                <a16:creationId xmlns:a16="http://schemas.microsoft.com/office/drawing/2014/main" id="{C1DBB4B4-D644-851E-1903-3B2C6A0674EA}"/>
              </a:ext>
            </a:extLst>
          </p:cNvPr>
          <p:cNvSpPr/>
          <p:nvPr/>
        </p:nvSpPr>
        <p:spPr>
          <a:xfrm>
            <a:off x="8483067" y="3038918"/>
            <a:ext cx="224119" cy="224119"/>
          </a:xfrm>
          <a:prstGeom prst="ellipse">
            <a:avLst/>
          </a:prstGeom>
          <a:solidFill>
            <a:srgbClr val="4F5F6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33" name="Oval 39">
            <a:extLst>
              <a:ext uri="{FF2B5EF4-FFF2-40B4-BE49-F238E27FC236}">
                <a16:creationId xmlns:a16="http://schemas.microsoft.com/office/drawing/2014/main" id="{AEBBC68C-B084-89CC-BA01-20DB6087666C}"/>
              </a:ext>
            </a:extLst>
          </p:cNvPr>
          <p:cNvSpPr/>
          <p:nvPr/>
        </p:nvSpPr>
        <p:spPr>
          <a:xfrm>
            <a:off x="8557024" y="3112874"/>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34" name="Oval 46">
            <a:extLst>
              <a:ext uri="{FF2B5EF4-FFF2-40B4-BE49-F238E27FC236}">
                <a16:creationId xmlns:a16="http://schemas.microsoft.com/office/drawing/2014/main" id="{7732A2DD-A353-FBEC-7E94-FC9B62ACC464}"/>
              </a:ext>
            </a:extLst>
          </p:cNvPr>
          <p:cNvSpPr/>
          <p:nvPr/>
        </p:nvSpPr>
        <p:spPr>
          <a:xfrm>
            <a:off x="10809558" y="3054574"/>
            <a:ext cx="224119" cy="224119"/>
          </a:xfrm>
          <a:prstGeom prst="ellipse">
            <a:avLst/>
          </a:prstGeom>
          <a:solidFill>
            <a:srgbClr val="A5A8A1"/>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35" name="Oval 47">
            <a:extLst>
              <a:ext uri="{FF2B5EF4-FFF2-40B4-BE49-F238E27FC236}">
                <a16:creationId xmlns:a16="http://schemas.microsoft.com/office/drawing/2014/main" id="{45379515-30BF-A4F6-A307-D64C2E66AA4C}"/>
              </a:ext>
            </a:extLst>
          </p:cNvPr>
          <p:cNvSpPr/>
          <p:nvPr/>
        </p:nvSpPr>
        <p:spPr>
          <a:xfrm>
            <a:off x="10883515" y="3128530"/>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37" name="CuadroTexto 36">
            <a:extLst>
              <a:ext uri="{FF2B5EF4-FFF2-40B4-BE49-F238E27FC236}">
                <a16:creationId xmlns:a16="http://schemas.microsoft.com/office/drawing/2014/main" id="{A859D45D-0D17-D1F0-A728-DFF056ACE289}"/>
              </a:ext>
            </a:extLst>
          </p:cNvPr>
          <p:cNvSpPr txBox="1"/>
          <p:nvPr/>
        </p:nvSpPr>
        <p:spPr>
          <a:xfrm>
            <a:off x="2302253" y="1370354"/>
            <a:ext cx="1879775" cy="461665"/>
          </a:xfrm>
          <a:prstGeom prst="rect">
            <a:avLst/>
          </a:prstGeom>
          <a:solidFill>
            <a:srgbClr val="7F6E5A"/>
          </a:solidFill>
        </p:spPr>
        <p:txBody>
          <a:bodyPr wrap="square" rtlCol="0">
            <a:spAutoFit/>
          </a:bodyPr>
          <a:lstStyle/>
          <a:p>
            <a:pPr algn="ctr"/>
            <a:r>
              <a:rPr lang="es-MX" sz="1200">
                <a:solidFill>
                  <a:schemeClr val="bg2"/>
                </a:solidFill>
                <a:latin typeface="Arial"/>
                <a:cs typeface="Arial"/>
              </a:rPr>
              <a:t>Oficina Asesora de Comunicaciones</a:t>
            </a:r>
            <a:endParaRPr lang="es-CO" sz="1200">
              <a:solidFill>
                <a:schemeClr val="bg2"/>
              </a:solidFill>
              <a:latin typeface="Arial"/>
              <a:cs typeface="Arial"/>
            </a:endParaRPr>
          </a:p>
        </p:txBody>
      </p:sp>
      <p:sp>
        <p:nvSpPr>
          <p:cNvPr id="38" name="CuadroTexto 37">
            <a:extLst>
              <a:ext uri="{FF2B5EF4-FFF2-40B4-BE49-F238E27FC236}">
                <a16:creationId xmlns:a16="http://schemas.microsoft.com/office/drawing/2014/main" id="{4FC692C6-697B-0353-D637-098AD6F021F6}"/>
              </a:ext>
            </a:extLst>
          </p:cNvPr>
          <p:cNvSpPr txBox="1"/>
          <p:nvPr/>
        </p:nvSpPr>
        <p:spPr>
          <a:xfrm>
            <a:off x="10182498" y="2765256"/>
            <a:ext cx="1510891" cy="307777"/>
          </a:xfrm>
          <a:prstGeom prst="rect">
            <a:avLst/>
          </a:prstGeom>
          <a:noFill/>
        </p:spPr>
        <p:txBody>
          <a:bodyPr wrap="square" rtlCol="0">
            <a:spAutoFit/>
          </a:bodyPr>
          <a:lstStyle/>
          <a:p>
            <a:pPr algn="ctr"/>
            <a:r>
              <a:rPr lang="es-MX" sz="1400" b="1">
                <a:latin typeface="Arial"/>
                <a:cs typeface="Arial"/>
              </a:rPr>
              <a:t>31/12/2024</a:t>
            </a:r>
            <a:endParaRPr lang="es-CO" sz="1400" b="1">
              <a:latin typeface="Arial"/>
              <a:cs typeface="Arial"/>
            </a:endParaRPr>
          </a:p>
        </p:txBody>
      </p:sp>
      <p:sp>
        <p:nvSpPr>
          <p:cNvPr id="40" name="CuadroTexto 39">
            <a:extLst>
              <a:ext uri="{FF2B5EF4-FFF2-40B4-BE49-F238E27FC236}">
                <a16:creationId xmlns:a16="http://schemas.microsoft.com/office/drawing/2014/main" id="{75DA65D2-1E80-FAA9-7D7E-2E9C808CB2AB}"/>
              </a:ext>
            </a:extLst>
          </p:cNvPr>
          <p:cNvSpPr txBox="1"/>
          <p:nvPr/>
        </p:nvSpPr>
        <p:spPr>
          <a:xfrm>
            <a:off x="5237151" y="2751587"/>
            <a:ext cx="1510891" cy="307777"/>
          </a:xfrm>
          <a:prstGeom prst="rect">
            <a:avLst/>
          </a:prstGeom>
          <a:noFill/>
        </p:spPr>
        <p:txBody>
          <a:bodyPr wrap="square" rtlCol="0">
            <a:spAutoFit/>
          </a:bodyPr>
          <a:lstStyle/>
          <a:p>
            <a:pPr algn="ctr"/>
            <a:r>
              <a:rPr lang="es-MX" sz="1400" b="1">
                <a:latin typeface="Arial"/>
                <a:cs typeface="Arial"/>
              </a:rPr>
              <a:t>31/08/2024</a:t>
            </a:r>
            <a:endParaRPr lang="es-CO" sz="1400" b="1">
              <a:latin typeface="Arial"/>
              <a:cs typeface="Arial"/>
            </a:endParaRPr>
          </a:p>
        </p:txBody>
      </p:sp>
      <p:sp>
        <p:nvSpPr>
          <p:cNvPr id="43" name="CuadroTexto 42">
            <a:extLst>
              <a:ext uri="{FF2B5EF4-FFF2-40B4-BE49-F238E27FC236}">
                <a16:creationId xmlns:a16="http://schemas.microsoft.com/office/drawing/2014/main" id="{5010EAB2-E0C6-BAC6-1E39-F6FDF4D9CF77}"/>
              </a:ext>
            </a:extLst>
          </p:cNvPr>
          <p:cNvSpPr txBox="1"/>
          <p:nvPr/>
        </p:nvSpPr>
        <p:spPr>
          <a:xfrm>
            <a:off x="2592244" y="3269214"/>
            <a:ext cx="1510891" cy="307777"/>
          </a:xfrm>
          <a:prstGeom prst="rect">
            <a:avLst/>
          </a:prstGeom>
          <a:noFill/>
        </p:spPr>
        <p:txBody>
          <a:bodyPr wrap="square" rtlCol="0">
            <a:spAutoFit/>
          </a:bodyPr>
          <a:lstStyle/>
          <a:p>
            <a:pPr algn="ctr"/>
            <a:r>
              <a:rPr lang="es-MX" sz="1400" b="1">
                <a:latin typeface="Arial"/>
                <a:cs typeface="Arial"/>
              </a:rPr>
              <a:t>30/06/2024</a:t>
            </a:r>
            <a:endParaRPr lang="es-CO" sz="1400" b="1">
              <a:latin typeface="Arial"/>
              <a:cs typeface="Arial"/>
            </a:endParaRPr>
          </a:p>
        </p:txBody>
      </p:sp>
      <p:sp>
        <p:nvSpPr>
          <p:cNvPr id="47" name="Triángulo isósceles 46">
            <a:extLst>
              <a:ext uri="{FF2B5EF4-FFF2-40B4-BE49-F238E27FC236}">
                <a16:creationId xmlns:a16="http://schemas.microsoft.com/office/drawing/2014/main" id="{3F289C67-92EF-38CC-6297-BF094F3E0238}"/>
              </a:ext>
            </a:extLst>
          </p:cNvPr>
          <p:cNvSpPr/>
          <p:nvPr/>
        </p:nvSpPr>
        <p:spPr>
          <a:xfrm rot="10800000">
            <a:off x="3175204" y="2757178"/>
            <a:ext cx="296654" cy="254353"/>
          </a:xfrm>
          <a:prstGeom prst="triangle">
            <a:avLst/>
          </a:prstGeom>
          <a:solidFill>
            <a:srgbClr val="7F6E5A"/>
          </a:solidFill>
          <a:ln>
            <a:solidFill>
              <a:srgbClr val="7F6E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48" name="Rectángulo 47">
            <a:extLst>
              <a:ext uri="{FF2B5EF4-FFF2-40B4-BE49-F238E27FC236}">
                <a16:creationId xmlns:a16="http://schemas.microsoft.com/office/drawing/2014/main" id="{3895746F-61CE-773B-6397-A9AE3668E6CB}"/>
              </a:ext>
            </a:extLst>
          </p:cNvPr>
          <p:cNvSpPr/>
          <p:nvPr/>
        </p:nvSpPr>
        <p:spPr>
          <a:xfrm>
            <a:off x="2302253" y="1846244"/>
            <a:ext cx="1879775" cy="923444"/>
          </a:xfrm>
          <a:prstGeom prst="rect">
            <a:avLst/>
          </a:prstGeom>
          <a:solidFill>
            <a:schemeClr val="bg2">
              <a:lumMod val="95000"/>
            </a:schemeClr>
          </a:solidFill>
          <a:ln>
            <a:solidFill>
              <a:srgbClr val="7F6E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solidFill>
                  <a:schemeClr val="tx1"/>
                </a:solidFill>
                <a:latin typeface="Arial"/>
                <a:cs typeface="Arial"/>
              </a:rPr>
              <a:t>Diseñar la estrategia de relacionamiento y comunicaciones para la rendición de cuentas.</a:t>
            </a:r>
            <a:endParaRPr lang="es-CO" sz="1200">
              <a:solidFill>
                <a:schemeClr val="tx1"/>
              </a:solidFill>
              <a:latin typeface="Arial"/>
              <a:cs typeface="Arial"/>
            </a:endParaRPr>
          </a:p>
        </p:txBody>
      </p:sp>
      <p:sp>
        <p:nvSpPr>
          <p:cNvPr id="50" name="Triángulo isósceles 49">
            <a:extLst>
              <a:ext uri="{FF2B5EF4-FFF2-40B4-BE49-F238E27FC236}">
                <a16:creationId xmlns:a16="http://schemas.microsoft.com/office/drawing/2014/main" id="{7C9B08AF-3D19-4D07-FCE9-37D51B44E812}"/>
              </a:ext>
            </a:extLst>
          </p:cNvPr>
          <p:cNvSpPr/>
          <p:nvPr/>
        </p:nvSpPr>
        <p:spPr>
          <a:xfrm rot="10800000">
            <a:off x="5831648" y="2475323"/>
            <a:ext cx="296654" cy="254353"/>
          </a:xfrm>
          <a:prstGeom prst="triangle">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51" name="Triángulo isósceles 50">
            <a:extLst>
              <a:ext uri="{FF2B5EF4-FFF2-40B4-BE49-F238E27FC236}">
                <a16:creationId xmlns:a16="http://schemas.microsoft.com/office/drawing/2014/main" id="{AE9E8CC8-1487-FCBB-D309-B4D3490369CD}"/>
              </a:ext>
            </a:extLst>
          </p:cNvPr>
          <p:cNvSpPr/>
          <p:nvPr/>
        </p:nvSpPr>
        <p:spPr>
          <a:xfrm>
            <a:off x="5834336" y="3292428"/>
            <a:ext cx="296654" cy="254353"/>
          </a:xfrm>
          <a:prstGeom prst="triangle">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52" name="Rectángulo 51">
            <a:extLst>
              <a:ext uri="{FF2B5EF4-FFF2-40B4-BE49-F238E27FC236}">
                <a16:creationId xmlns:a16="http://schemas.microsoft.com/office/drawing/2014/main" id="{E463E39B-24AE-F331-2892-0015C2C6F8BF}"/>
              </a:ext>
            </a:extLst>
          </p:cNvPr>
          <p:cNvSpPr/>
          <p:nvPr/>
        </p:nvSpPr>
        <p:spPr>
          <a:xfrm>
            <a:off x="5158283" y="1716454"/>
            <a:ext cx="1675770" cy="762379"/>
          </a:xfrm>
          <a:prstGeom prst="rect">
            <a:avLst/>
          </a:prstGeom>
          <a:solidFill>
            <a:schemeClr val="bg2">
              <a:lumMod val="95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solidFill>
                  <a:schemeClr val="tx1"/>
                </a:solidFill>
                <a:latin typeface="Arial"/>
                <a:cs typeface="Arial"/>
              </a:rPr>
              <a:t>Realizar un evento de rendición de cuentas focalizado</a:t>
            </a:r>
            <a:endParaRPr lang="es-CO" sz="1200">
              <a:solidFill>
                <a:schemeClr val="tx1"/>
              </a:solidFill>
              <a:latin typeface="Arial"/>
              <a:cs typeface="Arial"/>
            </a:endParaRPr>
          </a:p>
        </p:txBody>
      </p:sp>
      <p:sp>
        <p:nvSpPr>
          <p:cNvPr id="53" name="CuadroTexto 52">
            <a:extLst>
              <a:ext uri="{FF2B5EF4-FFF2-40B4-BE49-F238E27FC236}">
                <a16:creationId xmlns:a16="http://schemas.microsoft.com/office/drawing/2014/main" id="{183F575F-88D5-74D9-2CE9-5ED3CE981654}"/>
              </a:ext>
            </a:extLst>
          </p:cNvPr>
          <p:cNvSpPr txBox="1"/>
          <p:nvPr/>
        </p:nvSpPr>
        <p:spPr>
          <a:xfrm>
            <a:off x="5158282" y="1228520"/>
            <a:ext cx="1685966" cy="461665"/>
          </a:xfrm>
          <a:prstGeom prst="rect">
            <a:avLst/>
          </a:prstGeom>
          <a:solidFill>
            <a:schemeClr val="accent4">
              <a:lumMod val="50000"/>
            </a:schemeClr>
          </a:solidFill>
          <a:ln>
            <a:solidFill>
              <a:schemeClr val="accent4">
                <a:lumMod val="50000"/>
              </a:schemeClr>
            </a:solidFill>
          </a:ln>
        </p:spPr>
        <p:txBody>
          <a:bodyPr wrap="square" rtlCol="0">
            <a:spAutoFit/>
          </a:bodyPr>
          <a:lstStyle>
            <a:defPPr>
              <a:defRPr lang="en-US"/>
            </a:defPPr>
            <a:lvl1pPr algn="ctr">
              <a:defRPr sz="1400">
                <a:solidFill>
                  <a:schemeClr val="bg2"/>
                </a:solidFill>
              </a:defRPr>
            </a:lvl1pPr>
          </a:lstStyle>
          <a:p>
            <a:r>
              <a:rPr lang="es-MX" sz="1200">
                <a:latin typeface="Arial"/>
                <a:cs typeface="Arial"/>
              </a:rPr>
              <a:t>Equipo de Rendición de Cuentas</a:t>
            </a:r>
            <a:endParaRPr lang="es-CO" sz="1200">
              <a:latin typeface="Arial"/>
              <a:cs typeface="Arial"/>
            </a:endParaRPr>
          </a:p>
        </p:txBody>
      </p:sp>
      <p:sp>
        <p:nvSpPr>
          <p:cNvPr id="55" name="Oval 38">
            <a:extLst>
              <a:ext uri="{FF2B5EF4-FFF2-40B4-BE49-F238E27FC236}">
                <a16:creationId xmlns:a16="http://schemas.microsoft.com/office/drawing/2014/main" id="{7583502B-EDC0-23CB-E04F-95CC7A9E82BD}"/>
              </a:ext>
            </a:extLst>
          </p:cNvPr>
          <p:cNvSpPr/>
          <p:nvPr/>
        </p:nvSpPr>
        <p:spPr>
          <a:xfrm>
            <a:off x="5878196" y="3036571"/>
            <a:ext cx="224119" cy="224119"/>
          </a:xfrm>
          <a:prstGeom prst="ellipse">
            <a:avLst/>
          </a:prstGeom>
          <a:solidFill>
            <a:schemeClr val="accent4">
              <a:lumMod val="50000"/>
            </a:schemeClr>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56" name="Oval 39">
            <a:extLst>
              <a:ext uri="{FF2B5EF4-FFF2-40B4-BE49-F238E27FC236}">
                <a16:creationId xmlns:a16="http://schemas.microsoft.com/office/drawing/2014/main" id="{5B832AFE-F121-C7DD-FF32-EEEDB7C63147}"/>
              </a:ext>
            </a:extLst>
          </p:cNvPr>
          <p:cNvSpPr/>
          <p:nvPr/>
        </p:nvSpPr>
        <p:spPr>
          <a:xfrm>
            <a:off x="5952153" y="3110527"/>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59" name="Rectángulo 58">
            <a:extLst>
              <a:ext uri="{FF2B5EF4-FFF2-40B4-BE49-F238E27FC236}">
                <a16:creationId xmlns:a16="http://schemas.microsoft.com/office/drawing/2014/main" id="{6A61D177-5C62-7028-1E05-35D59652643B}"/>
              </a:ext>
            </a:extLst>
          </p:cNvPr>
          <p:cNvSpPr/>
          <p:nvPr/>
        </p:nvSpPr>
        <p:spPr>
          <a:xfrm>
            <a:off x="5158099" y="3544106"/>
            <a:ext cx="1685966" cy="1268774"/>
          </a:xfrm>
          <a:prstGeom prst="rect">
            <a:avLst/>
          </a:prstGeom>
          <a:solidFill>
            <a:schemeClr val="bg2">
              <a:lumMod val="95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a:solidFill>
                  <a:schemeClr val="tx1"/>
                </a:solidFill>
                <a:latin typeface="Arial"/>
                <a:cs typeface="Arial"/>
              </a:rPr>
              <a:t>Realizar un ejercicio alternativo de diálogo ciudadano: panel, foro en el marco de la feria de servicios, etc.</a:t>
            </a:r>
          </a:p>
        </p:txBody>
      </p:sp>
      <p:sp>
        <p:nvSpPr>
          <p:cNvPr id="60" name="CuadroTexto 59">
            <a:extLst>
              <a:ext uri="{FF2B5EF4-FFF2-40B4-BE49-F238E27FC236}">
                <a16:creationId xmlns:a16="http://schemas.microsoft.com/office/drawing/2014/main" id="{AFEB3671-9004-A212-564A-98121E826FE0}"/>
              </a:ext>
            </a:extLst>
          </p:cNvPr>
          <p:cNvSpPr txBox="1"/>
          <p:nvPr/>
        </p:nvSpPr>
        <p:spPr>
          <a:xfrm>
            <a:off x="5160155" y="4841016"/>
            <a:ext cx="1697978" cy="461665"/>
          </a:xfrm>
          <a:prstGeom prst="rect">
            <a:avLst/>
          </a:prstGeom>
          <a:solidFill>
            <a:schemeClr val="accent4">
              <a:lumMod val="50000"/>
            </a:schemeClr>
          </a:solidFill>
          <a:ln>
            <a:solidFill>
              <a:schemeClr val="accent4">
                <a:lumMod val="50000"/>
              </a:schemeClr>
            </a:solidFill>
          </a:ln>
        </p:spPr>
        <p:txBody>
          <a:bodyPr wrap="square" rtlCol="0">
            <a:spAutoFit/>
          </a:bodyPr>
          <a:lstStyle>
            <a:defPPr>
              <a:defRPr lang="en-US"/>
            </a:defPPr>
            <a:lvl1pPr algn="ctr">
              <a:defRPr sz="1400">
                <a:solidFill>
                  <a:schemeClr val="bg2"/>
                </a:solidFill>
              </a:defRPr>
            </a:lvl1pPr>
          </a:lstStyle>
          <a:p>
            <a:r>
              <a:rPr lang="es-MX" sz="1200">
                <a:latin typeface="Arial"/>
                <a:cs typeface="Arial"/>
              </a:rPr>
              <a:t>Equipo de Rendición de Cuentas</a:t>
            </a:r>
            <a:endParaRPr lang="es-CO" sz="1200">
              <a:latin typeface="Arial"/>
              <a:cs typeface="Arial"/>
            </a:endParaRPr>
          </a:p>
        </p:txBody>
      </p:sp>
      <p:sp>
        <p:nvSpPr>
          <p:cNvPr id="62" name="CuadroTexto 61">
            <a:extLst>
              <a:ext uri="{FF2B5EF4-FFF2-40B4-BE49-F238E27FC236}">
                <a16:creationId xmlns:a16="http://schemas.microsoft.com/office/drawing/2014/main" id="{91637698-7F48-5C63-E0C5-AE57BD0E8A05}"/>
              </a:ext>
            </a:extLst>
          </p:cNvPr>
          <p:cNvSpPr txBox="1"/>
          <p:nvPr/>
        </p:nvSpPr>
        <p:spPr>
          <a:xfrm>
            <a:off x="7843633" y="3276628"/>
            <a:ext cx="1510891" cy="307777"/>
          </a:xfrm>
          <a:prstGeom prst="rect">
            <a:avLst/>
          </a:prstGeom>
          <a:noFill/>
        </p:spPr>
        <p:txBody>
          <a:bodyPr wrap="square" rtlCol="0">
            <a:spAutoFit/>
          </a:bodyPr>
          <a:lstStyle/>
          <a:p>
            <a:pPr algn="ctr"/>
            <a:r>
              <a:rPr lang="es-MX" sz="1400" b="1">
                <a:latin typeface="Arial"/>
                <a:cs typeface="Arial"/>
              </a:rPr>
              <a:t>30/11/2024</a:t>
            </a:r>
            <a:endParaRPr lang="es-CO" sz="1400" b="1">
              <a:latin typeface="Arial"/>
              <a:cs typeface="Arial"/>
            </a:endParaRPr>
          </a:p>
        </p:txBody>
      </p:sp>
      <p:sp>
        <p:nvSpPr>
          <p:cNvPr id="63" name="Triángulo isósceles 62">
            <a:extLst>
              <a:ext uri="{FF2B5EF4-FFF2-40B4-BE49-F238E27FC236}">
                <a16:creationId xmlns:a16="http://schemas.microsoft.com/office/drawing/2014/main" id="{77EDF157-28B6-A58E-92E2-F87985B047F1}"/>
              </a:ext>
            </a:extLst>
          </p:cNvPr>
          <p:cNvSpPr/>
          <p:nvPr/>
        </p:nvSpPr>
        <p:spPr>
          <a:xfrm rot="10800000">
            <a:off x="8445899" y="2752492"/>
            <a:ext cx="296654" cy="254353"/>
          </a:xfrm>
          <a:prstGeom prst="triangle">
            <a:avLst/>
          </a:prstGeom>
          <a:solidFill>
            <a:srgbClr val="4F5F6F"/>
          </a:solidFill>
          <a:ln>
            <a:solidFill>
              <a:srgbClr val="4F5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64" name="Rectángulo 63">
            <a:extLst>
              <a:ext uri="{FF2B5EF4-FFF2-40B4-BE49-F238E27FC236}">
                <a16:creationId xmlns:a16="http://schemas.microsoft.com/office/drawing/2014/main" id="{F15A6920-C1B0-2424-563F-B91225740781}"/>
              </a:ext>
            </a:extLst>
          </p:cNvPr>
          <p:cNvSpPr/>
          <p:nvPr/>
        </p:nvSpPr>
        <p:spPr>
          <a:xfrm>
            <a:off x="7753135" y="1979394"/>
            <a:ext cx="1675770" cy="762379"/>
          </a:xfrm>
          <a:prstGeom prst="rect">
            <a:avLst/>
          </a:prstGeom>
          <a:solidFill>
            <a:schemeClr val="bg2">
              <a:lumMod val="95000"/>
            </a:schemeClr>
          </a:solidFill>
          <a:ln>
            <a:solidFill>
              <a:srgbClr val="4F5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solidFill>
                  <a:schemeClr val="tx1"/>
                </a:solidFill>
                <a:latin typeface="Arial"/>
                <a:cs typeface="Arial"/>
              </a:rPr>
              <a:t>Realizar un evento de rendición de cuentas focalizado</a:t>
            </a:r>
            <a:endParaRPr lang="es-CO" sz="1200">
              <a:solidFill>
                <a:schemeClr val="tx1"/>
              </a:solidFill>
              <a:latin typeface="Arial"/>
              <a:cs typeface="Arial"/>
            </a:endParaRPr>
          </a:p>
        </p:txBody>
      </p:sp>
      <p:sp>
        <p:nvSpPr>
          <p:cNvPr id="65" name="CuadroTexto 64">
            <a:extLst>
              <a:ext uri="{FF2B5EF4-FFF2-40B4-BE49-F238E27FC236}">
                <a16:creationId xmlns:a16="http://schemas.microsoft.com/office/drawing/2014/main" id="{046DFC5D-FC9E-572F-53D5-9F1F49E2EAAB}"/>
              </a:ext>
            </a:extLst>
          </p:cNvPr>
          <p:cNvSpPr txBox="1"/>
          <p:nvPr/>
        </p:nvSpPr>
        <p:spPr>
          <a:xfrm>
            <a:off x="7757007" y="1496091"/>
            <a:ext cx="1685966" cy="461665"/>
          </a:xfrm>
          <a:prstGeom prst="rect">
            <a:avLst/>
          </a:prstGeom>
          <a:solidFill>
            <a:srgbClr val="4F5F6F"/>
          </a:solidFill>
        </p:spPr>
        <p:txBody>
          <a:bodyPr wrap="square" rtlCol="0">
            <a:spAutoFit/>
          </a:bodyPr>
          <a:lstStyle>
            <a:defPPr>
              <a:defRPr lang="en-US"/>
            </a:defPPr>
            <a:lvl1pPr algn="ctr">
              <a:defRPr sz="1400">
                <a:solidFill>
                  <a:schemeClr val="bg2"/>
                </a:solidFill>
              </a:defRPr>
            </a:lvl1pPr>
          </a:lstStyle>
          <a:p>
            <a:r>
              <a:rPr lang="es-MX" sz="1200">
                <a:latin typeface="Arial"/>
                <a:cs typeface="Arial"/>
              </a:rPr>
              <a:t>Equipo de Rendición de Cuentas</a:t>
            </a:r>
            <a:endParaRPr lang="es-CO" sz="1200">
              <a:latin typeface="Arial"/>
              <a:cs typeface="Arial"/>
            </a:endParaRPr>
          </a:p>
        </p:txBody>
      </p:sp>
      <p:sp>
        <p:nvSpPr>
          <p:cNvPr id="66" name="Triángulo isósceles 65">
            <a:extLst>
              <a:ext uri="{FF2B5EF4-FFF2-40B4-BE49-F238E27FC236}">
                <a16:creationId xmlns:a16="http://schemas.microsoft.com/office/drawing/2014/main" id="{DBA66E46-5633-638E-213B-EC02D53F1B17}"/>
              </a:ext>
            </a:extLst>
          </p:cNvPr>
          <p:cNvSpPr/>
          <p:nvPr/>
        </p:nvSpPr>
        <p:spPr>
          <a:xfrm>
            <a:off x="10772966" y="3323537"/>
            <a:ext cx="296654" cy="254353"/>
          </a:xfrm>
          <a:prstGeom prst="triangle">
            <a:avLst/>
          </a:prstGeom>
          <a:solidFill>
            <a:srgbClr val="A5A8A1"/>
          </a:solidFill>
          <a:ln>
            <a:solidFill>
              <a:srgbClr val="A5A8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69" name="Rectángulo 68">
            <a:extLst>
              <a:ext uri="{FF2B5EF4-FFF2-40B4-BE49-F238E27FC236}">
                <a16:creationId xmlns:a16="http://schemas.microsoft.com/office/drawing/2014/main" id="{0C1044AC-9FD5-BACA-EFE0-56DA2D9E3697}"/>
              </a:ext>
            </a:extLst>
          </p:cNvPr>
          <p:cNvSpPr/>
          <p:nvPr/>
        </p:nvSpPr>
        <p:spPr>
          <a:xfrm>
            <a:off x="10083408" y="3592392"/>
            <a:ext cx="1675770" cy="943556"/>
          </a:xfrm>
          <a:prstGeom prst="rect">
            <a:avLst/>
          </a:prstGeom>
          <a:solidFill>
            <a:schemeClr val="bg2">
              <a:lumMod val="95000"/>
            </a:schemeClr>
          </a:solidFill>
          <a:ln>
            <a:solidFill>
              <a:srgbClr val="A5A8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a:solidFill>
                  <a:schemeClr val="tx1"/>
                </a:solidFill>
                <a:latin typeface="Arial"/>
                <a:cs typeface="Arial"/>
              </a:rPr>
              <a:t>Una audiencia pública participativa de rendición de cuentas</a:t>
            </a:r>
          </a:p>
        </p:txBody>
      </p:sp>
      <p:sp>
        <p:nvSpPr>
          <p:cNvPr id="72" name="CuadroTexto 71">
            <a:extLst>
              <a:ext uri="{FF2B5EF4-FFF2-40B4-BE49-F238E27FC236}">
                <a16:creationId xmlns:a16="http://schemas.microsoft.com/office/drawing/2014/main" id="{CA3074F4-BF3C-910B-FB23-00C7ECA438D8}"/>
              </a:ext>
            </a:extLst>
          </p:cNvPr>
          <p:cNvSpPr txBox="1"/>
          <p:nvPr/>
        </p:nvSpPr>
        <p:spPr>
          <a:xfrm>
            <a:off x="7221592" y="5348502"/>
            <a:ext cx="4311873" cy="230832"/>
          </a:xfrm>
          <a:prstGeom prst="rect">
            <a:avLst/>
          </a:prstGeom>
          <a:solidFill>
            <a:schemeClr val="bg1">
              <a:lumMod val="95000"/>
            </a:schemeClr>
          </a:solidFill>
          <a:ln>
            <a:solidFill>
              <a:srgbClr val="A5A8A1"/>
            </a:solidFill>
          </a:ln>
        </p:spPr>
        <p:txBody>
          <a:bodyPr wrap="square">
            <a:spAutoFit/>
          </a:bodyPr>
          <a:lstStyle/>
          <a:p>
            <a:r>
              <a:rPr lang="es-CO" sz="900">
                <a:latin typeface="Arial"/>
                <a:cs typeface="Arial"/>
              </a:rPr>
              <a:t>Realizar campaña de comunicaciones para sensibilizar a los grupos de interés.</a:t>
            </a:r>
          </a:p>
        </p:txBody>
      </p:sp>
      <p:sp>
        <p:nvSpPr>
          <p:cNvPr id="76" name="CuadroTexto 75">
            <a:extLst>
              <a:ext uri="{FF2B5EF4-FFF2-40B4-BE49-F238E27FC236}">
                <a16:creationId xmlns:a16="http://schemas.microsoft.com/office/drawing/2014/main" id="{47458643-E816-06E4-9665-CF5C7BB48D09}"/>
              </a:ext>
            </a:extLst>
          </p:cNvPr>
          <p:cNvSpPr txBox="1"/>
          <p:nvPr/>
        </p:nvSpPr>
        <p:spPr>
          <a:xfrm>
            <a:off x="7221594" y="5610859"/>
            <a:ext cx="4311873" cy="230832"/>
          </a:xfrm>
          <a:prstGeom prst="rect">
            <a:avLst/>
          </a:prstGeom>
          <a:solidFill>
            <a:schemeClr val="bg1">
              <a:lumMod val="95000"/>
            </a:schemeClr>
          </a:solidFill>
          <a:ln>
            <a:solidFill>
              <a:srgbClr val="A5A8A1"/>
            </a:solidFill>
          </a:ln>
        </p:spPr>
        <p:txBody>
          <a:bodyPr wrap="square">
            <a:spAutoFit/>
          </a:bodyPr>
          <a:lstStyle/>
          <a:p>
            <a:r>
              <a:rPr lang="es-MX" sz="900" b="0" i="0" u="none" strike="noStrike">
                <a:effectLst/>
                <a:latin typeface="Arial"/>
                <a:cs typeface="Arial"/>
              </a:rPr>
              <a:t>Identificar temas de mayor relevancia para los grupos de interés.</a:t>
            </a:r>
            <a:endParaRPr lang="es-CO" sz="900">
              <a:latin typeface="Arial"/>
              <a:cs typeface="Arial"/>
            </a:endParaRPr>
          </a:p>
        </p:txBody>
      </p:sp>
      <p:sp>
        <p:nvSpPr>
          <p:cNvPr id="78" name="CuadroTexto 77">
            <a:extLst>
              <a:ext uri="{FF2B5EF4-FFF2-40B4-BE49-F238E27FC236}">
                <a16:creationId xmlns:a16="http://schemas.microsoft.com/office/drawing/2014/main" id="{A317AA6A-7F5A-D92E-C685-16942E57E817}"/>
              </a:ext>
            </a:extLst>
          </p:cNvPr>
          <p:cNvSpPr txBox="1"/>
          <p:nvPr/>
        </p:nvSpPr>
        <p:spPr>
          <a:xfrm>
            <a:off x="7221594" y="5879251"/>
            <a:ext cx="4311873" cy="230832"/>
          </a:xfrm>
          <a:prstGeom prst="rect">
            <a:avLst/>
          </a:prstGeom>
          <a:solidFill>
            <a:schemeClr val="bg1">
              <a:lumMod val="95000"/>
            </a:schemeClr>
          </a:solidFill>
          <a:ln>
            <a:solidFill>
              <a:srgbClr val="A5A8A1"/>
            </a:solidFill>
          </a:ln>
        </p:spPr>
        <p:txBody>
          <a:bodyPr wrap="square">
            <a:spAutoFit/>
          </a:bodyPr>
          <a:lstStyle/>
          <a:p>
            <a:r>
              <a:rPr lang="es-CO" sz="900">
                <a:latin typeface="Arial"/>
                <a:cs typeface="Arial"/>
              </a:rPr>
              <a:t>Consolidar el informe de rendición de cuentas.</a:t>
            </a:r>
          </a:p>
        </p:txBody>
      </p:sp>
      <p:sp>
        <p:nvSpPr>
          <p:cNvPr id="80" name="CuadroTexto 79">
            <a:extLst>
              <a:ext uri="{FF2B5EF4-FFF2-40B4-BE49-F238E27FC236}">
                <a16:creationId xmlns:a16="http://schemas.microsoft.com/office/drawing/2014/main" id="{B6631523-CD70-0330-7C45-DB60523B396D}"/>
              </a:ext>
            </a:extLst>
          </p:cNvPr>
          <p:cNvSpPr txBox="1"/>
          <p:nvPr/>
        </p:nvSpPr>
        <p:spPr>
          <a:xfrm>
            <a:off x="7221594" y="6149738"/>
            <a:ext cx="4311872" cy="230832"/>
          </a:xfrm>
          <a:prstGeom prst="rect">
            <a:avLst/>
          </a:prstGeom>
          <a:solidFill>
            <a:schemeClr val="bg1">
              <a:lumMod val="95000"/>
            </a:schemeClr>
          </a:solidFill>
          <a:ln>
            <a:solidFill>
              <a:srgbClr val="A5A8A1"/>
            </a:solidFill>
          </a:ln>
        </p:spPr>
        <p:txBody>
          <a:bodyPr wrap="square">
            <a:spAutoFit/>
          </a:bodyPr>
          <a:lstStyle/>
          <a:p>
            <a:pPr algn="just"/>
            <a:r>
              <a:rPr lang="es-CO" sz="900">
                <a:latin typeface="Arial"/>
                <a:cs typeface="Arial"/>
              </a:rPr>
              <a:t>Socializar periódicamente los resultados del proceso de rendición de cuentas.</a:t>
            </a:r>
          </a:p>
        </p:txBody>
      </p:sp>
      <p:sp>
        <p:nvSpPr>
          <p:cNvPr id="82" name="CuadroTexto 81">
            <a:extLst>
              <a:ext uri="{FF2B5EF4-FFF2-40B4-BE49-F238E27FC236}">
                <a16:creationId xmlns:a16="http://schemas.microsoft.com/office/drawing/2014/main" id="{C5A84EFB-15E4-D542-4B5F-8701028E5B38}"/>
              </a:ext>
            </a:extLst>
          </p:cNvPr>
          <p:cNvSpPr txBox="1"/>
          <p:nvPr/>
        </p:nvSpPr>
        <p:spPr>
          <a:xfrm>
            <a:off x="7221592" y="6422744"/>
            <a:ext cx="4311873" cy="230832"/>
          </a:xfrm>
          <a:prstGeom prst="rect">
            <a:avLst/>
          </a:prstGeom>
          <a:solidFill>
            <a:schemeClr val="bg1">
              <a:lumMod val="95000"/>
            </a:schemeClr>
          </a:solidFill>
          <a:ln>
            <a:solidFill>
              <a:srgbClr val="A5A8A1"/>
            </a:solidFill>
          </a:ln>
        </p:spPr>
        <p:txBody>
          <a:bodyPr wrap="square">
            <a:spAutoFit/>
          </a:bodyPr>
          <a:lstStyle/>
          <a:p>
            <a:pPr algn="just"/>
            <a:r>
              <a:rPr lang="es-CO" sz="900">
                <a:latin typeface="Arial"/>
                <a:cs typeface="Arial"/>
              </a:rPr>
              <a:t>Identificar oportunidades de mejora a partir de los registros de participación.</a:t>
            </a:r>
          </a:p>
        </p:txBody>
      </p:sp>
      <p:cxnSp>
        <p:nvCxnSpPr>
          <p:cNvPr id="84" name="Conector recto 83">
            <a:extLst>
              <a:ext uri="{FF2B5EF4-FFF2-40B4-BE49-F238E27FC236}">
                <a16:creationId xmlns:a16="http://schemas.microsoft.com/office/drawing/2014/main" id="{96336987-901E-7994-5FEB-E3C44F25D134}"/>
              </a:ext>
            </a:extLst>
          </p:cNvPr>
          <p:cNvCxnSpPr>
            <a:cxnSpLocks/>
          </p:cNvCxnSpPr>
          <p:nvPr/>
        </p:nvCxnSpPr>
        <p:spPr>
          <a:xfrm flipH="1">
            <a:off x="7087952" y="5018462"/>
            <a:ext cx="3108960" cy="0"/>
          </a:xfrm>
          <a:prstGeom prst="line">
            <a:avLst/>
          </a:prstGeom>
          <a:ln>
            <a:solidFill>
              <a:srgbClr val="A5A8A1"/>
            </a:solidFill>
          </a:ln>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760BCAAA-F697-B65D-5EA1-6B203253EBC4}"/>
              </a:ext>
            </a:extLst>
          </p:cNvPr>
          <p:cNvCxnSpPr/>
          <p:nvPr/>
        </p:nvCxnSpPr>
        <p:spPr>
          <a:xfrm>
            <a:off x="7087950" y="5032069"/>
            <a:ext cx="0" cy="1674311"/>
          </a:xfrm>
          <a:prstGeom prst="line">
            <a:avLst/>
          </a:prstGeom>
          <a:ln>
            <a:solidFill>
              <a:srgbClr val="A5A8A1"/>
            </a:solidFill>
          </a:ln>
        </p:spPr>
        <p:style>
          <a:lnRef idx="1">
            <a:schemeClr val="accent1"/>
          </a:lnRef>
          <a:fillRef idx="0">
            <a:schemeClr val="accent1"/>
          </a:fillRef>
          <a:effectRef idx="0">
            <a:schemeClr val="accent1"/>
          </a:effectRef>
          <a:fontRef idx="minor">
            <a:schemeClr val="tx1"/>
          </a:fontRef>
        </p:style>
      </p:cxnSp>
      <p:sp>
        <p:nvSpPr>
          <p:cNvPr id="88" name="Rectángulo 87">
            <a:extLst>
              <a:ext uri="{FF2B5EF4-FFF2-40B4-BE49-F238E27FC236}">
                <a16:creationId xmlns:a16="http://schemas.microsoft.com/office/drawing/2014/main" id="{D4679E9E-3D16-8B10-C9A4-980DAD007549}"/>
              </a:ext>
            </a:extLst>
          </p:cNvPr>
          <p:cNvSpPr/>
          <p:nvPr/>
        </p:nvSpPr>
        <p:spPr>
          <a:xfrm>
            <a:off x="7094986" y="5349850"/>
            <a:ext cx="154744" cy="1355804"/>
          </a:xfrm>
          <a:prstGeom prst="rect">
            <a:avLst/>
          </a:prstGeom>
          <a:solidFill>
            <a:srgbClr val="A5A8A1"/>
          </a:solidFill>
          <a:ln>
            <a:solidFill>
              <a:srgbClr val="A5A8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Arial"/>
              <a:cs typeface="Arial"/>
            </a:endParaRPr>
          </a:p>
        </p:txBody>
      </p:sp>
      <p:sp>
        <p:nvSpPr>
          <p:cNvPr id="42" name="CuadroTexto 41">
            <a:extLst>
              <a:ext uri="{FF2B5EF4-FFF2-40B4-BE49-F238E27FC236}">
                <a16:creationId xmlns:a16="http://schemas.microsoft.com/office/drawing/2014/main" id="{4178BDDD-DA6E-0085-E668-0D3156631586}"/>
              </a:ext>
            </a:extLst>
          </p:cNvPr>
          <p:cNvSpPr txBox="1"/>
          <p:nvPr/>
        </p:nvSpPr>
        <p:spPr>
          <a:xfrm>
            <a:off x="81800" y="363630"/>
            <a:ext cx="12179525" cy="535531"/>
          </a:xfrm>
          <a:prstGeom prst="rect">
            <a:avLst/>
          </a:prstGeom>
        </p:spPr>
        <p:txBody>
          <a:bodyPr/>
          <a:lstStyle>
            <a:defPPr>
              <a:defRPr lang="en-US"/>
            </a:defPPr>
            <a:lvl1pPr>
              <a:lnSpc>
                <a:spcPct val="90000"/>
              </a:lnSpc>
              <a:spcBef>
                <a:spcPct val="0"/>
              </a:spcBef>
              <a:buNone/>
              <a:defRPr sz="3200">
                <a:latin typeface="+mj-lt"/>
                <a:ea typeface="+mj-ea"/>
                <a:cs typeface="+mj-cs"/>
              </a:defRPr>
            </a:lvl1pPr>
          </a:lstStyle>
          <a:p>
            <a:r>
              <a:rPr lang="es-MX"/>
              <a:t>Hitos Estrategia Rendición de Cuentas </a:t>
            </a:r>
            <a:r>
              <a:rPr lang="es-CO"/>
              <a:t>2024</a:t>
            </a:r>
            <a:endParaRPr lang="es-MX"/>
          </a:p>
        </p:txBody>
      </p:sp>
    </p:spTree>
    <p:extLst>
      <p:ext uri="{BB962C8B-B14F-4D97-AF65-F5344CB8AC3E}">
        <p14:creationId xmlns:p14="http://schemas.microsoft.com/office/powerpoint/2010/main" val="219976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A5070-C4D2-9571-8C2C-6D77FEB9C827}"/>
              </a:ext>
            </a:extLst>
          </p:cNvPr>
          <p:cNvSpPr>
            <a:spLocks noGrp="1"/>
          </p:cNvSpPr>
          <p:nvPr>
            <p:ph type="title"/>
          </p:nvPr>
        </p:nvSpPr>
        <p:spPr>
          <a:xfrm>
            <a:off x="3329781" y="2286716"/>
            <a:ext cx="5532437" cy="1142284"/>
          </a:xfrm>
        </p:spPr>
        <p:txBody>
          <a:bodyPr/>
          <a:lstStyle/>
          <a:p>
            <a:endParaRPr lang="es-CO"/>
          </a:p>
        </p:txBody>
      </p:sp>
    </p:spTree>
    <p:extLst>
      <p:ext uri="{BB962C8B-B14F-4D97-AF65-F5344CB8AC3E}">
        <p14:creationId xmlns:p14="http://schemas.microsoft.com/office/powerpoint/2010/main" val="219135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7C93EA49-EEC7-F53D-8C81-80B57DB9085C}"/>
              </a:ext>
            </a:extLst>
          </p:cNvPr>
          <p:cNvSpPr>
            <a:spLocks noGrp="1"/>
          </p:cNvSpPr>
          <p:nvPr>
            <p:ph type="title"/>
          </p:nvPr>
        </p:nvSpPr>
        <p:spPr>
          <a:xfrm>
            <a:off x="640772" y="1766852"/>
            <a:ext cx="5257800" cy="2210791"/>
          </a:xfrm>
        </p:spPr>
        <p:txBody>
          <a:bodyPr lIns="91440" tIns="45720" rIns="91440" bIns="45720" anchor="ctr"/>
          <a:lstStyle/>
          <a:p>
            <a:pPr algn="ctr"/>
            <a:r>
              <a:rPr lang="es-ES">
                <a:solidFill>
                  <a:srgbClr val="232A34"/>
                </a:solidFill>
                <a:latin typeface="Arial"/>
                <a:cs typeface="Arial"/>
              </a:rPr>
              <a:t> Resultados Diligenciamiento FURAG</a:t>
            </a:r>
            <a:r>
              <a:rPr lang="es-ES" sz="1700" b="1">
                <a:solidFill>
                  <a:srgbClr val="424242"/>
                </a:solidFill>
                <a:latin typeface="Arial"/>
                <a:cs typeface="Arial"/>
              </a:rPr>
              <a:t> </a:t>
            </a:r>
            <a:r>
              <a:rPr lang="es-ES">
                <a:solidFill>
                  <a:srgbClr val="232A34"/>
                </a:solidFill>
                <a:latin typeface="Arial"/>
                <a:cs typeface="Arial"/>
              </a:rPr>
              <a:t>2023</a:t>
            </a:r>
          </a:p>
        </p:txBody>
      </p:sp>
      <p:sp>
        <p:nvSpPr>
          <p:cNvPr id="23" name="Freeform 22">
            <a:extLst>
              <a:ext uri="{FF2B5EF4-FFF2-40B4-BE49-F238E27FC236}">
                <a16:creationId xmlns:a16="http://schemas.microsoft.com/office/drawing/2014/main" id="{5805DF79-ED81-58BC-EDE6-DCA10FB700FE}"/>
              </a:ext>
            </a:extLst>
          </p:cNvPr>
          <p:cNvSpPr/>
          <p:nvPr/>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24" name="Freeform 23">
            <a:extLst>
              <a:ext uri="{FF2B5EF4-FFF2-40B4-BE49-F238E27FC236}">
                <a16:creationId xmlns:a16="http://schemas.microsoft.com/office/drawing/2014/main" id="{C6251F79-76C7-5F6B-95B9-5A7BF5455C09}"/>
              </a:ext>
            </a:extLst>
          </p:cNvPr>
          <p:cNvSpPr/>
          <p:nvPr/>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33" name="Freeform 32">
            <a:extLst>
              <a:ext uri="{FF2B5EF4-FFF2-40B4-BE49-F238E27FC236}">
                <a16:creationId xmlns:a16="http://schemas.microsoft.com/office/drawing/2014/main" id="{690BB1BD-6FBC-3ED7-6262-ED28FEBC522D}"/>
              </a:ext>
            </a:extLst>
          </p:cNvPr>
          <p:cNvSpPr/>
          <p:nvPr/>
        </p:nvSpPr>
        <p:spPr>
          <a:xfrm>
            <a:off x="5014093" y="-117423"/>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60" name="Freeform 59">
            <a:extLst>
              <a:ext uri="{FF2B5EF4-FFF2-40B4-BE49-F238E27FC236}">
                <a16:creationId xmlns:a16="http://schemas.microsoft.com/office/drawing/2014/main" id="{9B628B5E-B0AE-EC9E-C5D8-D712FC33D51B}"/>
              </a:ext>
            </a:extLst>
          </p:cNvPr>
          <p:cNvSpPr/>
          <p:nvPr/>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exend Deca"/>
              <a:ea typeface="+mn-ea"/>
              <a:cs typeface="+mn-cs"/>
            </a:endParaRPr>
          </a:p>
        </p:txBody>
      </p:sp>
      <p:pic>
        <p:nvPicPr>
          <p:cNvPr id="8" name="Marcador de posición de imagen 7" descr="Logotipo, nombre de la empresa&#10;&#10;Descripción generada automáticamente">
            <a:extLst>
              <a:ext uri="{FF2B5EF4-FFF2-40B4-BE49-F238E27FC236}">
                <a16:creationId xmlns:a16="http://schemas.microsoft.com/office/drawing/2014/main" id="{E87AE779-C30A-7FFA-0880-2D47306C641E}"/>
              </a:ext>
            </a:extLst>
          </p:cNvPr>
          <p:cNvPicPr>
            <a:picLocks noGrp="1" noChangeAspect="1"/>
          </p:cNvPicPr>
          <p:nvPr>
            <p:ph type="pic" sz="quarter" idx="13"/>
          </p:nvPr>
        </p:nvPicPr>
        <p:blipFill>
          <a:blip r:embed="rId2"/>
          <a:srcRect l="4917" r="4917"/>
          <a:stretch/>
        </p:blipFill>
        <p:spPr>
          <a:xfrm>
            <a:off x="6313139" y="1928170"/>
            <a:ext cx="5443620" cy="3057748"/>
          </a:xfrm>
        </p:spPr>
      </p:pic>
    </p:spTree>
    <p:extLst>
      <p:ext uri="{BB962C8B-B14F-4D97-AF65-F5344CB8AC3E}">
        <p14:creationId xmlns:p14="http://schemas.microsoft.com/office/powerpoint/2010/main" val="44380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F1770-A04F-5348-4352-372DDB7E6447}"/>
              </a:ext>
            </a:extLst>
          </p:cNvPr>
          <p:cNvSpPr txBox="1"/>
          <p:nvPr/>
        </p:nvSpPr>
        <p:spPr>
          <a:xfrm>
            <a:off x="560428" y="53959"/>
            <a:ext cx="68820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3600" b="0" i="0" u="none" strike="noStrike" cap="none" spc="0" normalizeH="0" baseline="0">
                <a:ln>
                  <a:noFill/>
                </a:ln>
                <a:solidFill>
                  <a:srgbClr val="232A34"/>
                </a:solidFill>
                <a:effectLst/>
                <a:uLnTx/>
                <a:uFillTx/>
                <a:latin typeface="Oswald Medium"/>
              </a:defRPr>
            </a:lvl1pPr>
          </a:lstStyle>
          <a:p>
            <a:r>
              <a:rPr lang="es-ES"/>
              <a:t>Resultados Diligenciamiento</a:t>
            </a:r>
            <a:r>
              <a:rPr lang="es-CO"/>
              <a:t> FURAG</a:t>
            </a:r>
          </a:p>
        </p:txBody>
      </p:sp>
      <p:cxnSp>
        <p:nvCxnSpPr>
          <p:cNvPr id="30" name="Conector recto de flecha 29">
            <a:extLst>
              <a:ext uri="{FF2B5EF4-FFF2-40B4-BE49-F238E27FC236}">
                <a16:creationId xmlns:a16="http://schemas.microsoft.com/office/drawing/2014/main" id="{300420C6-DC43-02B2-2D6F-89F5CDE01BCB}"/>
              </a:ext>
            </a:extLst>
          </p:cNvPr>
          <p:cNvCxnSpPr>
            <a:cxnSpLocks/>
          </p:cNvCxnSpPr>
          <p:nvPr/>
        </p:nvCxnSpPr>
        <p:spPr>
          <a:xfrm>
            <a:off x="4914152" y="1557140"/>
            <a:ext cx="1652337" cy="0"/>
          </a:xfrm>
          <a:prstGeom prst="straightConnector1">
            <a:avLst/>
          </a:prstGeom>
          <a:ln w="28575">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7">
            <a:extLst>
              <a:ext uri="{FF2B5EF4-FFF2-40B4-BE49-F238E27FC236}">
                <a16:creationId xmlns:a16="http://schemas.microsoft.com/office/drawing/2014/main" id="{CA4474C9-6FB6-EEC1-2559-75C6940BF43B}"/>
              </a:ext>
            </a:extLst>
          </p:cNvPr>
          <p:cNvSpPr txBox="1"/>
          <p:nvPr/>
        </p:nvSpPr>
        <p:spPr>
          <a:xfrm>
            <a:off x="4574011" y="835088"/>
            <a:ext cx="2268574" cy="630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b="1">
                <a:latin typeface="Arial" panose="020B0604020202020204" pitchFamily="34" charset="0"/>
                <a:cs typeface="Arial" panose="020B0604020202020204" pitchFamily="34" charset="0"/>
              </a:rPr>
              <a:t>Nuestra meta para la vigencia 2023</a:t>
            </a:r>
          </a:p>
        </p:txBody>
      </p:sp>
      <p:sp>
        <p:nvSpPr>
          <p:cNvPr id="32" name="CuadroTexto 11">
            <a:extLst>
              <a:ext uri="{FF2B5EF4-FFF2-40B4-BE49-F238E27FC236}">
                <a16:creationId xmlns:a16="http://schemas.microsoft.com/office/drawing/2014/main" id="{EAEFF82B-A118-2E0D-9ED8-E0206A1F0104}"/>
              </a:ext>
            </a:extLst>
          </p:cNvPr>
          <p:cNvSpPr txBox="1"/>
          <p:nvPr/>
        </p:nvSpPr>
        <p:spPr>
          <a:xfrm>
            <a:off x="7775378" y="830441"/>
            <a:ext cx="184484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b="1">
                <a:latin typeface="Arial" panose="020B0604020202020204" pitchFamily="34" charset="0"/>
                <a:cs typeface="Arial" panose="020B0604020202020204" pitchFamily="34" charset="0"/>
              </a:rPr>
              <a:t>IDI 2023</a:t>
            </a:r>
          </a:p>
          <a:p>
            <a:pPr algn="ctr"/>
            <a:r>
              <a:rPr lang="es-CO" b="1">
                <a:latin typeface="Arial" panose="020B0604020202020204" pitchFamily="34" charset="0"/>
                <a:cs typeface="Arial" panose="020B0604020202020204" pitchFamily="34" charset="0"/>
              </a:rPr>
              <a:t>90</a:t>
            </a:r>
          </a:p>
        </p:txBody>
      </p:sp>
      <p:sp>
        <p:nvSpPr>
          <p:cNvPr id="33" name="CuadroTexto 11">
            <a:extLst>
              <a:ext uri="{FF2B5EF4-FFF2-40B4-BE49-F238E27FC236}">
                <a16:creationId xmlns:a16="http://schemas.microsoft.com/office/drawing/2014/main" id="{59C3E4AD-9981-72E1-A980-922DFF77C413}"/>
              </a:ext>
            </a:extLst>
          </p:cNvPr>
          <p:cNvSpPr txBox="1"/>
          <p:nvPr/>
        </p:nvSpPr>
        <p:spPr>
          <a:xfrm>
            <a:off x="1990578" y="836238"/>
            <a:ext cx="184484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b="1">
                <a:latin typeface="Arial" panose="020B0604020202020204" pitchFamily="34" charset="0"/>
                <a:cs typeface="Arial" panose="020B0604020202020204" pitchFamily="34" charset="0"/>
              </a:rPr>
              <a:t>IDI 2022</a:t>
            </a:r>
          </a:p>
          <a:p>
            <a:pPr algn="ctr"/>
            <a:r>
              <a:rPr lang="es-CO" b="1">
                <a:latin typeface="Arial" panose="020B0604020202020204" pitchFamily="34" charset="0"/>
                <a:cs typeface="Arial" panose="020B0604020202020204" pitchFamily="34" charset="0"/>
              </a:rPr>
              <a:t>86</a:t>
            </a:r>
          </a:p>
        </p:txBody>
      </p:sp>
      <p:sp>
        <p:nvSpPr>
          <p:cNvPr id="34" name="Flecha: hacia abajo 33">
            <a:extLst>
              <a:ext uri="{FF2B5EF4-FFF2-40B4-BE49-F238E27FC236}">
                <a16:creationId xmlns:a16="http://schemas.microsoft.com/office/drawing/2014/main" id="{320B5342-340D-18C1-5459-7084838A70EE}"/>
              </a:ext>
            </a:extLst>
          </p:cNvPr>
          <p:cNvSpPr/>
          <p:nvPr/>
        </p:nvSpPr>
        <p:spPr>
          <a:xfrm rot="10800000">
            <a:off x="5229391" y="1638767"/>
            <a:ext cx="284813" cy="333368"/>
          </a:xfrm>
          <a:prstGeom prst="down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Arial" panose="020B0604020202020204" pitchFamily="34" charset="0"/>
              <a:cs typeface="Arial" panose="020B0604020202020204" pitchFamily="34" charset="0"/>
            </a:endParaRPr>
          </a:p>
        </p:txBody>
      </p:sp>
      <p:sp>
        <p:nvSpPr>
          <p:cNvPr id="35" name="CuadroTexto 34">
            <a:extLst>
              <a:ext uri="{FF2B5EF4-FFF2-40B4-BE49-F238E27FC236}">
                <a16:creationId xmlns:a16="http://schemas.microsoft.com/office/drawing/2014/main" id="{94FAEDC3-9B5F-CA1B-74C1-D47A4CBAB8C9}"/>
              </a:ext>
            </a:extLst>
          </p:cNvPr>
          <p:cNvSpPr txBox="1"/>
          <p:nvPr/>
        </p:nvSpPr>
        <p:spPr>
          <a:xfrm>
            <a:off x="5482165" y="1656161"/>
            <a:ext cx="958814" cy="369332"/>
          </a:xfrm>
          <a:prstGeom prst="rect">
            <a:avLst/>
          </a:prstGeom>
          <a:noFill/>
        </p:spPr>
        <p:txBody>
          <a:bodyPr wrap="square">
            <a:spAutoFit/>
          </a:bodyPr>
          <a:lstStyle/>
          <a:p>
            <a:r>
              <a:rPr lang="es-CO" b="1">
                <a:latin typeface="Arial" panose="020B0604020202020204" pitchFamily="34" charset="0"/>
                <a:cs typeface="Arial" panose="020B0604020202020204" pitchFamily="34" charset="0"/>
              </a:rPr>
              <a:t>4 </a:t>
            </a:r>
            <a:r>
              <a:rPr lang="es-CO" b="1" err="1">
                <a:latin typeface="Arial" panose="020B0604020202020204" pitchFamily="34" charset="0"/>
                <a:cs typeface="Arial" panose="020B0604020202020204" pitchFamily="34" charset="0"/>
              </a:rPr>
              <a:t>ptos</a:t>
            </a:r>
            <a:r>
              <a:rPr lang="es-CO" b="1">
                <a:latin typeface="Arial" panose="020B0604020202020204" pitchFamily="34" charset="0"/>
                <a:cs typeface="Arial" panose="020B0604020202020204" pitchFamily="34" charset="0"/>
              </a:rPr>
              <a:t> </a:t>
            </a:r>
            <a:endParaRPr lang="es-CO">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id="{C1017752-FE2E-9B7F-A9EB-1B4C125C8FC6}"/>
              </a:ext>
            </a:extLst>
          </p:cNvPr>
          <p:cNvSpPr txBox="1"/>
          <p:nvPr/>
        </p:nvSpPr>
        <p:spPr>
          <a:xfrm>
            <a:off x="1032412" y="2246864"/>
            <a:ext cx="10076033" cy="400110"/>
          </a:xfrm>
          <a:prstGeom prst="rect">
            <a:avLst/>
          </a:prstGeom>
          <a:solidFill>
            <a:schemeClr val="accent1"/>
          </a:solidFill>
        </p:spPr>
        <p:txBody>
          <a:bodyPr wrap="square" lIns="91440" tIns="45720" rIns="91440" bIns="45720" anchor="t">
            <a:spAutoFit/>
          </a:bodyPr>
          <a:lstStyle/>
          <a:p>
            <a:pPr algn="ctr" fontAlgn="base">
              <a:spcAft>
                <a:spcPct val="0"/>
              </a:spcAft>
              <a:defRPr/>
            </a:pPr>
            <a:r>
              <a:rPr lang="es-CO" sz="2000" b="1">
                <a:ln/>
                <a:latin typeface="Arial" panose="020B0604020202020204" pitchFamily="34" charset="0"/>
                <a:cs typeface="Arial" panose="020B0604020202020204" pitchFamily="34" charset="0"/>
              </a:rPr>
              <a:t>Operativo FURAG 2023</a:t>
            </a:r>
          </a:p>
        </p:txBody>
      </p:sp>
      <p:graphicFrame>
        <p:nvGraphicFramePr>
          <p:cNvPr id="38" name="Diagrama 37">
            <a:extLst>
              <a:ext uri="{FF2B5EF4-FFF2-40B4-BE49-F238E27FC236}">
                <a16:creationId xmlns:a16="http://schemas.microsoft.com/office/drawing/2014/main" id="{FBDE1FB2-C125-1675-B04C-3BD27A5DF221}"/>
              </a:ext>
            </a:extLst>
          </p:cNvPr>
          <p:cNvGraphicFramePr/>
          <p:nvPr/>
        </p:nvGraphicFramePr>
        <p:xfrm>
          <a:off x="2895600" y="2942832"/>
          <a:ext cx="6285753" cy="4027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47185"/>
      </p:ext>
    </p:extLst>
  </p:cSld>
  <p:clrMapOvr>
    <a:masterClrMapping/>
  </p:clrMapOvr>
</p:sld>
</file>

<file path=ppt/theme/theme1.xml><?xml version="1.0" encoding="utf-8"?>
<a:theme xmlns:a="http://schemas.openxmlformats.org/drawingml/2006/main" name="Tema de Office">
  <a:themeElements>
    <a:clrScheme name="presentación-2">
      <a:dk1>
        <a:srgbClr val="232A34"/>
      </a:dk1>
      <a:lt1>
        <a:srgbClr val="FFFFFF"/>
      </a:lt1>
      <a:dk2>
        <a:srgbClr val="737373"/>
      </a:dk2>
      <a:lt2>
        <a:srgbClr val="FFFFFF"/>
      </a:lt2>
      <a:accent1>
        <a:srgbClr val="F5C157"/>
      </a:accent1>
      <a:accent2>
        <a:srgbClr val="8091A9"/>
      </a:accent2>
      <a:accent3>
        <a:srgbClr val="E25E1A"/>
      </a:accent3>
      <a:accent4>
        <a:srgbClr val="92D050"/>
      </a:accent4>
      <a:accent5>
        <a:srgbClr val="00B0F0"/>
      </a:accent5>
      <a:accent6>
        <a:srgbClr val="A98FEF"/>
      </a:accent6>
      <a:hlink>
        <a:srgbClr val="42B7FE"/>
      </a:hlink>
      <a:folHlink>
        <a:srgbClr val="A5A5A5"/>
      </a:folHlink>
    </a:clrScheme>
    <a:fontScheme name="Nuevo-alcaldia">
      <a:majorFont>
        <a:latin typeface="Oswald Medium"/>
        <a:ea typeface=""/>
        <a:cs typeface=""/>
      </a:majorFont>
      <a:minorFont>
        <a:latin typeface="Lexend De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ítulo de la presentación" id="{F126A0A5-3E5C-4371-94CF-A4A2B1D112AC}" vid="{E36E42FB-7A5F-4D89-ABFB-5B9EBE3C9502}"/>
    </a:ext>
  </a:extLst>
</a:theme>
</file>

<file path=ppt/theme/theme2.xml><?xml version="1.0" encoding="utf-8"?>
<a:theme xmlns:a="http://schemas.openxmlformats.org/drawingml/2006/main" name="3_Diseño personalizado">
  <a:themeElements>
    <a:clrScheme name="SDH2">
      <a:dk1>
        <a:srgbClr val="000000"/>
      </a:dk1>
      <a:lt1>
        <a:srgbClr val="FFFFFF"/>
      </a:lt1>
      <a:dk2>
        <a:srgbClr val="636468"/>
      </a:dk2>
      <a:lt2>
        <a:srgbClr val="E7E6E6"/>
      </a:lt2>
      <a:accent1>
        <a:srgbClr val="A91B2E"/>
      </a:accent1>
      <a:accent2>
        <a:srgbClr val="CA1D25"/>
      </a:accent2>
      <a:accent3>
        <a:srgbClr val="A5A5A5"/>
      </a:accent3>
      <a:accent4>
        <a:srgbClr val="E9422D"/>
      </a:accent4>
      <a:accent5>
        <a:srgbClr val="F6AF35"/>
      </a:accent5>
      <a:accent6>
        <a:srgbClr val="FADD2A"/>
      </a:accent6>
      <a:hlink>
        <a:srgbClr val="FF9200"/>
      </a:hlink>
      <a:folHlink>
        <a:srgbClr val="9092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SDH-2" id="{B2A7C74A-A604-6B4A-9F9D-0D9DDC30DCCB}" vid="{57A78E2D-F028-6042-83F4-91982F036918}"/>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393dd4-b14b-4c7c-b039-ed15de34e4a0">
      <Terms xmlns="http://schemas.microsoft.com/office/infopath/2007/PartnerControls"/>
    </lcf76f155ced4ddcb4097134ff3c332f>
    <TaxCatchAll xmlns="3821c6fd-856b-4ed6-a963-031913f18ffa" xsi:nil="true"/>
    <MediaLengthInSeconds xmlns="38393dd4-b14b-4c7c-b039-ed15de34e4a0" xsi:nil="true"/>
    <SharedWithUsers xmlns="3821c6fd-856b-4ed6-a963-031913f18ffa">
      <UserInfo>
        <DisplayName>Diana Marcela Aguirre Rincón</DisplayName>
        <AccountId>669</AccountId>
        <AccountType/>
      </UserInfo>
      <UserInfo>
        <DisplayName>Yanny Eribeth Clavijo Hernandez</DisplayName>
        <AccountId>257</AccountId>
        <AccountType/>
      </UserInfo>
      <UserInfo>
        <DisplayName>Javier Rodríguez Rodríguez</DisplayName>
        <AccountId>33</AccountId>
        <AccountType/>
      </UserInfo>
      <UserInfo>
        <DisplayName>Helga Milena Hernandez Reyes</DisplayName>
        <AccountId>4547</AccountId>
        <AccountType/>
      </UserInfo>
      <UserInfo>
        <DisplayName>Nubia Cristina Mejía Pérez</DisplayName>
        <AccountId>20</AccountId>
        <AccountType/>
      </UserInfo>
      <UserInfo>
        <DisplayName>Lorena Forestieri Rojas</DisplayName>
        <AccountId>17</AccountId>
        <AccountType/>
      </UserInfo>
      <UserInfo>
        <DisplayName>Hugo Armando Salinas Rodriguez</DisplayName>
        <AccountId>2790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24B3FB82744F94F95CC9B9DC3BDCFD5" ma:contentTypeVersion="18" ma:contentTypeDescription="Crear nuevo documento." ma:contentTypeScope="" ma:versionID="cde9fb742fce7c52c51842de8b9c7fda">
  <xsd:schema xmlns:xsd="http://www.w3.org/2001/XMLSchema" xmlns:xs="http://www.w3.org/2001/XMLSchema" xmlns:p="http://schemas.microsoft.com/office/2006/metadata/properties" xmlns:ns2="38393dd4-b14b-4c7c-b039-ed15de34e4a0" xmlns:ns3="3821c6fd-856b-4ed6-a963-031913f18ffa" targetNamespace="http://schemas.microsoft.com/office/2006/metadata/properties" ma:root="true" ma:fieldsID="a49a6aae723feb3010643348bb607724" ns2:_="" ns3:_="">
    <xsd:import namespace="38393dd4-b14b-4c7c-b039-ed15de34e4a0"/>
    <xsd:import namespace="3821c6fd-856b-4ed6-a963-031913f18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93dd4-b14b-4c7c-b039-ed15de34e4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e9abf263-b4e3-4425-8647-6b83a887c9c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21c6fd-856b-4ed6-a963-031913f18ffa"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bb790581-4ec5-4c26-9cbc-e8fba500d414}" ma:internalName="TaxCatchAll" ma:showField="CatchAllData" ma:web="3821c6fd-856b-4ed6-a963-031913f18f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0E79BA-1F7F-47CA-A9BC-9F49CB79DEA8}">
  <ds:schemaRefs>
    <ds:schemaRef ds:uri="http://purl.org/dc/dcmitype/"/>
    <ds:schemaRef ds:uri="http://schemas.openxmlformats.org/package/2006/metadata/core-properties"/>
    <ds:schemaRef ds:uri="http://schemas.microsoft.com/office/2006/documentManagement/types"/>
    <ds:schemaRef ds:uri="38393dd4-b14b-4c7c-b039-ed15de34e4a0"/>
    <ds:schemaRef ds:uri="http://purl.org/dc/elements/1.1/"/>
    <ds:schemaRef ds:uri="http://www.w3.org/XML/1998/namespace"/>
    <ds:schemaRef ds:uri="http://schemas.microsoft.com/office/infopath/2007/PartnerControls"/>
    <ds:schemaRef ds:uri="3821c6fd-856b-4ed6-a963-031913f18ff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EF6475F-798B-4693-9481-17C5BFD4F65E}">
  <ds:schemaRefs>
    <ds:schemaRef ds:uri="3821c6fd-856b-4ed6-a963-031913f18ffa"/>
    <ds:schemaRef ds:uri="38393dd4-b14b-4c7c-b039-ed15de34e4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880A449-3D01-4A61-B50A-A7D91B3250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TotalTime>
  <Words>1619</Words>
  <Application>Microsoft Office PowerPoint</Application>
  <PresentationFormat>Panorámica</PresentationFormat>
  <Paragraphs>214</Paragraphs>
  <Slides>14</Slides>
  <Notes>5</Notes>
  <HiddenSlides>7</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14</vt:i4>
      </vt:variant>
    </vt:vector>
  </HeadingPairs>
  <TitlesOfParts>
    <vt:vector size="22" baseType="lpstr">
      <vt:lpstr>Arial</vt:lpstr>
      <vt:lpstr>Arial Narrow</vt:lpstr>
      <vt:lpstr>Calibri</vt:lpstr>
      <vt:lpstr>Lexend Deca</vt:lpstr>
      <vt:lpstr>Oswald Medium</vt:lpstr>
      <vt:lpstr>Wingdings</vt:lpstr>
      <vt:lpstr>Tema de Office</vt:lpstr>
      <vt:lpstr>3_Diseño personalizado</vt:lpstr>
      <vt:lpstr>Comité Institucional de Gestión y Desempeño   Sesión 4 -2024</vt:lpstr>
      <vt:lpstr>Estrategia  Rendición de Cuentas</vt:lpstr>
      <vt:lpstr>RETO:</vt:lpstr>
      <vt:lpstr>Presentación de PowerPoint</vt:lpstr>
      <vt:lpstr>Presentación de PowerPoint</vt:lpstr>
      <vt:lpstr>Presentación de PowerPoint</vt:lpstr>
      <vt:lpstr>Presentación de PowerPoint</vt:lpstr>
      <vt:lpstr> Resultados Diligenciamiento FURAG 2023</vt:lpstr>
      <vt:lpstr>Presentación de PowerPoint</vt:lpstr>
      <vt:lpstr>Presentación de PowerPoint</vt:lpstr>
      <vt:lpstr>Programa Incentivos 2024 - Mejores  Equipos de Trabajo  RESOLUCION No. SDH-000329: 06 de septiembre del 2022   “Por la cual se adopta el Plan de Incentivos y Estímulos para los servidores públicos de la Secretaría Distrital de Hacienda"</vt:lpstr>
      <vt:lpstr>Presentación de PowerPoint</vt:lpstr>
      <vt:lpstr>Criterios de Participación y Requisitos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Helga Milena Hernandez Reyes</dc:creator>
  <cp:lastModifiedBy>Yanny Eribeth Clavijo Hernandez</cp:lastModifiedBy>
  <cp:revision>15</cp:revision>
  <dcterms:created xsi:type="dcterms:W3CDTF">2024-03-20T16:40:40Z</dcterms:created>
  <dcterms:modified xsi:type="dcterms:W3CDTF">2025-03-20T17:17:20Z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ExtendedDescription">
    <vt:lpwstr/>
  </property>
  <property fmtid="{D5CDD505-2E9C-101B-9397-08002B2CF9AE}" pid="5" name="MediaServiceImageTags">
    <vt:lpwstr/>
  </property>
  <property fmtid="{D5CDD505-2E9C-101B-9397-08002B2CF9AE}" pid="6" name="ContentTypeId">
    <vt:lpwstr>0x010100224B3FB82744F94F95CC9B9DC3BDCFD5</vt:lpwstr>
  </property>
</Properties>
</file>