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5" r:id="rId5"/>
  </p:sldMasterIdLst>
  <p:notesMasterIdLst>
    <p:notesMasterId r:id="rId8"/>
  </p:notesMasterIdLst>
  <p:handoutMasterIdLst>
    <p:handoutMasterId r:id="rId9"/>
  </p:handoutMasterIdLst>
  <p:sldIdLst>
    <p:sldId id="4578" r:id="rId6"/>
    <p:sldId id="45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E5A"/>
    <a:srgbClr val="4F5F6F"/>
    <a:srgbClr val="A5A8A1"/>
    <a:srgbClr val="F5C157"/>
    <a:srgbClr val="91B634"/>
    <a:srgbClr val="EFF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64482-2473-4D89-BAB3-7D0809436AEA}" v="4" dt="2026-02-27T17:21:05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y Eribeth Clavijo Hernandez" userId="c058c982-4141-4cea-a8a9-2d54de2d458b" providerId="ADAL" clId="{CCD9448C-6859-4433-AF4B-536F70557F10}"/>
    <pc:docChg chg="custSel modSld">
      <pc:chgData name="Yanny Eribeth Clavijo Hernandez" userId="c058c982-4141-4cea-a8a9-2d54de2d458b" providerId="ADAL" clId="{CCD9448C-6859-4433-AF4B-536F70557F10}" dt="2026-02-27T17:21:12.516" v="158" actId="20577"/>
      <pc:docMkLst>
        <pc:docMk/>
      </pc:docMkLst>
      <pc:sldChg chg="modSp mod">
        <pc:chgData name="Yanny Eribeth Clavijo Hernandez" userId="c058c982-4141-4cea-a8a9-2d54de2d458b" providerId="ADAL" clId="{CCD9448C-6859-4433-AF4B-536F70557F10}" dt="2026-02-17T17:13:16.515" v="50" actId="1036"/>
        <pc:sldMkLst>
          <pc:docMk/>
          <pc:sldMk cId="4126758924" sldId="4579"/>
        </pc:sldMkLst>
        <pc:spChg chg="mod">
          <ac:chgData name="Yanny Eribeth Clavijo Hernandez" userId="c058c982-4141-4cea-a8a9-2d54de2d458b" providerId="ADAL" clId="{CCD9448C-6859-4433-AF4B-536F70557F10}" dt="2026-02-17T17:12:54.249" v="28" actId="1076"/>
          <ac:spMkLst>
            <pc:docMk/>
            <pc:sldMk cId="4126758924" sldId="4579"/>
            <ac:spMk id="13" creationId="{29A4F47F-F562-5DA5-ECF4-AFDC0D4DF573}"/>
          </ac:spMkLst>
        </pc:spChg>
        <pc:spChg chg="mod">
          <ac:chgData name="Yanny Eribeth Clavijo Hernandez" userId="c058c982-4141-4cea-a8a9-2d54de2d458b" providerId="ADAL" clId="{CCD9448C-6859-4433-AF4B-536F70557F10}" dt="2026-02-17T17:12:45.594" v="26" actId="1076"/>
          <ac:spMkLst>
            <pc:docMk/>
            <pc:sldMk cId="4126758924" sldId="4579"/>
            <ac:spMk id="21" creationId="{23753D68-FB2A-0B9B-41C8-0A8495A32795}"/>
          </ac:spMkLst>
        </pc:spChg>
        <pc:spChg chg="mod">
          <ac:chgData name="Yanny Eribeth Clavijo Hernandez" userId="c058c982-4141-4cea-a8a9-2d54de2d458b" providerId="ADAL" clId="{CCD9448C-6859-4433-AF4B-536F70557F10}" dt="2026-02-17T17:13:16.515" v="50" actId="1036"/>
          <ac:spMkLst>
            <pc:docMk/>
            <pc:sldMk cId="4126758924" sldId="4579"/>
            <ac:spMk id="43" creationId="{DBE258CF-45F1-C8CA-3DB4-751E86193B66}"/>
          </ac:spMkLst>
        </pc:spChg>
      </pc:sldChg>
      <pc:sldChg chg="addSp modSp mod">
        <pc:chgData name="Yanny Eribeth Clavijo Hernandez" userId="c058c982-4141-4cea-a8a9-2d54de2d458b" providerId="ADAL" clId="{CCD9448C-6859-4433-AF4B-536F70557F10}" dt="2026-02-27T17:21:12.516" v="158" actId="20577"/>
        <pc:sldMkLst>
          <pc:docMk/>
          <pc:sldMk cId="1189023389" sldId="4583"/>
        </pc:sldMkLst>
        <pc:spChg chg="add mod">
          <ac:chgData name="Yanny Eribeth Clavijo Hernandez" userId="c058c982-4141-4cea-a8a9-2d54de2d458b" providerId="ADAL" clId="{CCD9448C-6859-4433-AF4B-536F70557F10}" dt="2026-02-27T17:21:12.516" v="158" actId="20577"/>
          <ac:spMkLst>
            <pc:docMk/>
            <pc:sldMk cId="1189023389" sldId="4583"/>
            <ac:spMk id="2" creationId="{A96799AC-746E-4616-0C63-BD8158F90387}"/>
          </ac:spMkLst>
        </pc:spChg>
        <pc:spChg chg="mod">
          <ac:chgData name="Yanny Eribeth Clavijo Hernandez" userId="c058c982-4141-4cea-a8a9-2d54de2d458b" providerId="ADAL" clId="{CCD9448C-6859-4433-AF4B-536F70557F10}" dt="2026-02-27T17:18:16.411" v="58" actId="1076"/>
          <ac:spMkLst>
            <pc:docMk/>
            <pc:sldMk cId="1189023389" sldId="4583"/>
            <ac:spMk id="8" creationId="{69D5382F-3EA2-D780-F5E3-4B6220927222}"/>
          </ac:spMkLst>
        </pc:spChg>
        <pc:spChg chg="mod">
          <ac:chgData name="Yanny Eribeth Clavijo Hernandez" userId="c058c982-4141-4cea-a8a9-2d54de2d458b" providerId="ADAL" clId="{CCD9448C-6859-4433-AF4B-536F70557F10}" dt="2026-02-27T17:19:00.582" v="64" actId="20577"/>
          <ac:spMkLst>
            <pc:docMk/>
            <pc:sldMk cId="1189023389" sldId="4583"/>
            <ac:spMk id="13" creationId="{5E976A6C-2455-3E40-9458-D01525627A0A}"/>
          </ac:spMkLst>
        </pc:spChg>
        <pc:spChg chg="mod">
          <ac:chgData name="Yanny Eribeth Clavijo Hernandez" userId="c058c982-4141-4cea-a8a9-2d54de2d458b" providerId="ADAL" clId="{CCD9448C-6859-4433-AF4B-536F70557F10}" dt="2026-02-27T17:20:39.317" v="136" actId="20577"/>
          <ac:spMkLst>
            <pc:docMk/>
            <pc:sldMk cId="1189023389" sldId="4583"/>
            <ac:spMk id="27" creationId="{F4133200-90A5-7C1F-5989-399ECE2F1798}"/>
          </ac:spMkLst>
        </pc:spChg>
      </pc:sldChg>
    </pc:docChg>
  </pc:docChgLst>
  <pc:docChgLst>
    <pc:chgData name="Yanny Eribeth Clavijo Hernandez" userId="c058c982-4141-4cea-a8a9-2d54de2d458b" providerId="ADAL" clId="{49E00949-B629-4484-8600-0AD788024CC9}"/>
    <pc:docChg chg="undo custSel addSld delSld modSld sldOrd">
      <pc:chgData name="Yanny Eribeth Clavijo Hernandez" userId="c058c982-4141-4cea-a8a9-2d54de2d458b" providerId="ADAL" clId="{49E00949-B629-4484-8600-0AD788024CC9}" dt="2026-02-11T13:03:48.391" v="3674" actId="1076"/>
      <pc:docMkLst>
        <pc:docMk/>
      </pc:docMkLst>
      <pc:sldChg chg="addSp delSp modSp mod ord">
        <pc:chgData name="Yanny Eribeth Clavijo Hernandez" userId="c058c982-4141-4cea-a8a9-2d54de2d458b" providerId="ADAL" clId="{49E00949-B629-4484-8600-0AD788024CC9}" dt="2026-02-09T21:23:07.094" v="1568" actId="20577"/>
        <pc:sldMkLst>
          <pc:docMk/>
          <pc:sldMk cId="3956141170" sldId="278"/>
        </pc:sldMkLst>
        <pc:spChg chg="mod">
          <ac:chgData name="Yanny Eribeth Clavijo Hernandez" userId="c058c982-4141-4cea-a8a9-2d54de2d458b" providerId="ADAL" clId="{49E00949-B629-4484-8600-0AD788024CC9}" dt="2026-02-09T21:07:24.937" v="1259" actId="120"/>
          <ac:spMkLst>
            <pc:docMk/>
            <pc:sldMk cId="3956141170" sldId="278"/>
            <ac:spMk id="2" creationId="{B901D750-D83D-15E6-5EF6-475A1DDF9FDF}"/>
          </ac:spMkLst>
        </pc:spChg>
        <pc:spChg chg="mod">
          <ac:chgData name="Yanny Eribeth Clavijo Hernandez" userId="c058c982-4141-4cea-a8a9-2d54de2d458b" providerId="ADAL" clId="{49E00949-B629-4484-8600-0AD788024CC9}" dt="2026-02-09T21:07:24.937" v="1259" actId="120"/>
          <ac:spMkLst>
            <pc:docMk/>
            <pc:sldMk cId="3956141170" sldId="278"/>
            <ac:spMk id="3" creationId="{F01B40F3-9640-BEC9-47D0-1087E453F3A3}"/>
          </ac:spMkLst>
        </pc:spChg>
        <pc:spChg chg="mod">
          <ac:chgData name="Yanny Eribeth Clavijo Hernandez" userId="c058c982-4141-4cea-a8a9-2d54de2d458b" providerId="ADAL" clId="{49E00949-B629-4484-8600-0AD788024CC9}" dt="2026-02-09T21:07:32.925" v="1261" actId="1076"/>
          <ac:spMkLst>
            <pc:docMk/>
            <pc:sldMk cId="3956141170" sldId="278"/>
            <ac:spMk id="4" creationId="{D180B70A-7E88-ED87-5E3B-9D7B8AACC0D7}"/>
          </ac:spMkLst>
        </pc:spChg>
        <pc:spChg chg="mod">
          <ac:chgData name="Yanny Eribeth Clavijo Hernandez" userId="c058c982-4141-4cea-a8a9-2d54de2d458b" providerId="ADAL" clId="{49E00949-B629-4484-8600-0AD788024CC9}" dt="2026-02-09T21:07:24.937" v="1259" actId="120"/>
          <ac:spMkLst>
            <pc:docMk/>
            <pc:sldMk cId="3956141170" sldId="278"/>
            <ac:spMk id="5" creationId="{EB2D0E33-EFA9-1166-9A24-32ADF043B9E7}"/>
          </ac:spMkLst>
        </pc:spChg>
        <pc:spChg chg="add mod">
          <ac:chgData name="Yanny Eribeth Clavijo Hernandez" userId="c058c982-4141-4cea-a8a9-2d54de2d458b" providerId="ADAL" clId="{49E00949-B629-4484-8600-0AD788024CC9}" dt="2026-02-09T21:08:39.593" v="1292" actId="20577"/>
          <ac:spMkLst>
            <pc:docMk/>
            <pc:sldMk cId="3956141170" sldId="278"/>
            <ac:spMk id="6" creationId="{1BD67C5F-D930-E8CD-65DD-9B1F4481C027}"/>
          </ac:spMkLst>
        </pc:spChg>
        <pc:spChg chg="add mod">
          <ac:chgData name="Yanny Eribeth Clavijo Hernandez" userId="c058c982-4141-4cea-a8a9-2d54de2d458b" providerId="ADAL" clId="{49E00949-B629-4484-8600-0AD788024CC9}" dt="2026-02-09T20:53:03.983" v="378" actId="20577"/>
          <ac:spMkLst>
            <pc:docMk/>
            <pc:sldMk cId="3956141170" sldId="278"/>
            <ac:spMk id="7" creationId="{127E5999-6B24-2EC8-42A8-56BEF70C8CBF}"/>
          </ac:spMkLst>
        </pc:spChg>
        <pc:spChg chg="add mod">
          <ac:chgData name="Yanny Eribeth Clavijo Hernandez" userId="c058c982-4141-4cea-a8a9-2d54de2d458b" providerId="ADAL" clId="{49E00949-B629-4484-8600-0AD788024CC9}" dt="2026-02-09T21:07:31.216" v="1260" actId="1076"/>
          <ac:spMkLst>
            <pc:docMk/>
            <pc:sldMk cId="3956141170" sldId="278"/>
            <ac:spMk id="14" creationId="{B7CF66B1-EB04-AC80-60F4-B49D76673F9D}"/>
          </ac:spMkLst>
        </pc:spChg>
        <pc:spChg chg="add mod">
          <ac:chgData name="Yanny Eribeth Clavijo Hernandez" userId="c058c982-4141-4cea-a8a9-2d54de2d458b" providerId="ADAL" clId="{49E00949-B629-4484-8600-0AD788024CC9}" dt="2026-02-09T21:06:45.380" v="1235" actId="12"/>
          <ac:spMkLst>
            <pc:docMk/>
            <pc:sldMk cId="3956141170" sldId="278"/>
            <ac:spMk id="15" creationId="{C841A0DF-5D18-3C5E-12B3-B740BC96A9D7}"/>
          </ac:spMkLst>
        </pc:spChg>
        <pc:spChg chg="add mod">
          <ac:chgData name="Yanny Eribeth Clavijo Hernandez" userId="c058c982-4141-4cea-a8a9-2d54de2d458b" providerId="ADAL" clId="{49E00949-B629-4484-8600-0AD788024CC9}" dt="2026-02-09T21:23:07.094" v="1568" actId="20577"/>
          <ac:spMkLst>
            <pc:docMk/>
            <pc:sldMk cId="3956141170" sldId="278"/>
            <ac:spMk id="18" creationId="{12D1B851-B231-24EA-0A04-47215ACFA22D}"/>
          </ac:spMkLst>
        </pc:spChg>
        <pc:spChg chg="mod">
          <ac:chgData name="Yanny Eribeth Clavijo Hernandez" userId="c058c982-4141-4cea-a8a9-2d54de2d458b" providerId="ADAL" clId="{49E00949-B629-4484-8600-0AD788024CC9}" dt="2026-02-09T21:09:37.124" v="1295" actId="122"/>
          <ac:spMkLst>
            <pc:docMk/>
            <pc:sldMk cId="3956141170" sldId="278"/>
            <ac:spMk id="127" creationId="{0C7D452F-38AA-FB50-455E-A72556D03CB6}"/>
          </ac:spMkLst>
        </pc:spChg>
        <pc:spChg chg="mod">
          <ac:chgData name="Yanny Eribeth Clavijo Hernandez" userId="c058c982-4141-4cea-a8a9-2d54de2d458b" providerId="ADAL" clId="{49E00949-B629-4484-8600-0AD788024CC9}" dt="2026-02-09T20:49:52.973" v="202" actId="1035"/>
          <ac:spMkLst>
            <pc:docMk/>
            <pc:sldMk cId="3956141170" sldId="278"/>
            <ac:spMk id="128" creationId="{6903E46B-5920-8750-9E64-57896B703C0E}"/>
          </ac:spMkLst>
        </pc:spChg>
        <pc:spChg chg="mod">
          <ac:chgData name="Yanny Eribeth Clavijo Hernandez" userId="c058c982-4141-4cea-a8a9-2d54de2d458b" providerId="ADAL" clId="{49E00949-B629-4484-8600-0AD788024CC9}" dt="2026-02-09T20:49:52.973" v="202" actId="1035"/>
          <ac:spMkLst>
            <pc:docMk/>
            <pc:sldMk cId="3956141170" sldId="278"/>
            <ac:spMk id="129" creationId="{1D62E3EB-2044-7A69-271E-02971E6A180E}"/>
          </ac:spMkLst>
        </pc:spChg>
        <pc:spChg chg="mod">
          <ac:chgData name="Yanny Eribeth Clavijo Hernandez" userId="c058c982-4141-4cea-a8a9-2d54de2d458b" providerId="ADAL" clId="{49E00949-B629-4484-8600-0AD788024CC9}" dt="2026-02-09T20:49:52.973" v="202" actId="1035"/>
          <ac:spMkLst>
            <pc:docMk/>
            <pc:sldMk cId="3956141170" sldId="278"/>
            <ac:spMk id="132" creationId="{0A3D2546-0327-1626-E1A0-0C74D66324B3}"/>
          </ac:spMkLst>
        </pc:spChg>
        <pc:spChg chg="mod">
          <ac:chgData name="Yanny Eribeth Clavijo Hernandez" userId="c058c982-4141-4cea-a8a9-2d54de2d458b" providerId="ADAL" clId="{49E00949-B629-4484-8600-0AD788024CC9}" dt="2026-02-09T21:04:07.398" v="1089" actId="14100"/>
          <ac:spMkLst>
            <pc:docMk/>
            <pc:sldMk cId="3956141170" sldId="278"/>
            <ac:spMk id="134" creationId="{6DD8FED3-A263-9B2C-A5B3-56177F804BEC}"/>
          </ac:spMkLst>
        </pc:spChg>
        <pc:spChg chg="mod">
          <ac:chgData name="Yanny Eribeth Clavijo Hernandez" userId="c058c982-4141-4cea-a8a9-2d54de2d458b" providerId="ADAL" clId="{49E00949-B629-4484-8600-0AD788024CC9}" dt="2026-02-09T21:06:45.380" v="1235" actId="12"/>
          <ac:spMkLst>
            <pc:docMk/>
            <pc:sldMk cId="3956141170" sldId="278"/>
            <ac:spMk id="137" creationId="{524F0F9B-A460-3770-C2F3-F8906C3E6DDE}"/>
          </ac:spMkLst>
        </pc:spChg>
        <pc:spChg chg="mod">
          <ac:chgData name="Yanny Eribeth Clavijo Hernandez" userId="c058c982-4141-4cea-a8a9-2d54de2d458b" providerId="ADAL" clId="{49E00949-B629-4484-8600-0AD788024CC9}" dt="2026-02-09T21:06:45.380" v="1235" actId="12"/>
          <ac:spMkLst>
            <pc:docMk/>
            <pc:sldMk cId="3956141170" sldId="278"/>
            <ac:spMk id="138" creationId="{078B3403-3A13-2DDF-EB0B-664F622AACEE}"/>
          </ac:spMkLst>
        </pc:spChg>
        <pc:spChg chg="mod">
          <ac:chgData name="Yanny Eribeth Clavijo Hernandez" userId="c058c982-4141-4cea-a8a9-2d54de2d458b" providerId="ADAL" clId="{49E00949-B629-4484-8600-0AD788024CC9}" dt="2026-02-09T21:07:17.605" v="1257" actId="20577"/>
          <ac:spMkLst>
            <pc:docMk/>
            <pc:sldMk cId="3956141170" sldId="278"/>
            <ac:spMk id="139" creationId="{BD7152AE-2129-7074-405E-EBFE05C956EE}"/>
          </ac:spMkLst>
        </pc:spChg>
        <pc:spChg chg="mod">
          <ac:chgData name="Yanny Eribeth Clavijo Hernandez" userId="c058c982-4141-4cea-a8a9-2d54de2d458b" providerId="ADAL" clId="{49E00949-B629-4484-8600-0AD788024CC9}" dt="2026-02-09T21:06:52.888" v="1236" actId="1076"/>
          <ac:spMkLst>
            <pc:docMk/>
            <pc:sldMk cId="3956141170" sldId="278"/>
            <ac:spMk id="141" creationId="{3F209AEC-32D0-5AED-40AE-05759BBA0185}"/>
          </ac:spMkLst>
        </pc:spChg>
        <pc:spChg chg="mod">
          <ac:chgData name="Yanny Eribeth Clavijo Hernandez" userId="c058c982-4141-4cea-a8a9-2d54de2d458b" providerId="ADAL" clId="{49E00949-B629-4484-8600-0AD788024CC9}" dt="2026-02-09T21:04:11.987" v="1090" actId="14100"/>
          <ac:spMkLst>
            <pc:docMk/>
            <pc:sldMk cId="3956141170" sldId="278"/>
            <ac:spMk id="149" creationId="{36AF3C99-8104-C5DC-6095-31A39EB2D62D}"/>
          </ac:spMkLst>
        </pc:spChg>
        <pc:spChg chg="mod">
          <ac:chgData name="Yanny Eribeth Clavijo Hernandez" userId="c058c982-4141-4cea-a8a9-2d54de2d458b" providerId="ADAL" clId="{49E00949-B629-4484-8600-0AD788024CC9}" dt="2026-02-09T21:07:48.104" v="1266" actId="1035"/>
          <ac:spMkLst>
            <pc:docMk/>
            <pc:sldMk cId="3956141170" sldId="278"/>
            <ac:spMk id="155" creationId="{1E1749CD-08D2-F1C7-91ED-631A03D45062}"/>
          </ac:spMkLst>
        </pc:spChg>
        <pc:cxnChg chg="add mod">
          <ac:chgData name="Yanny Eribeth Clavijo Hernandez" userId="c058c982-4141-4cea-a8a9-2d54de2d458b" providerId="ADAL" clId="{49E00949-B629-4484-8600-0AD788024CC9}" dt="2026-02-09T21:06:00.109" v="1219" actId="1035"/>
          <ac:cxnSpMkLst>
            <pc:docMk/>
            <pc:sldMk cId="3956141170" sldId="278"/>
            <ac:cxnSpMk id="19" creationId="{3A97AA4C-E2FC-BFA0-9110-3899945382BE}"/>
          </ac:cxnSpMkLst>
        </pc:cxnChg>
        <pc:cxnChg chg="mod">
          <ac:chgData name="Yanny Eribeth Clavijo Hernandez" userId="c058c982-4141-4cea-a8a9-2d54de2d458b" providerId="ADAL" clId="{49E00949-B629-4484-8600-0AD788024CC9}" dt="2026-02-09T20:49:52.973" v="202" actId="1035"/>
          <ac:cxnSpMkLst>
            <pc:docMk/>
            <pc:sldMk cId="3956141170" sldId="278"/>
            <ac:cxnSpMk id="130" creationId="{883BBDA1-FD59-A0FD-6B24-F8089A4134C7}"/>
          </ac:cxnSpMkLst>
        </pc:cxnChg>
        <pc:cxnChg chg="mod">
          <ac:chgData name="Yanny Eribeth Clavijo Hernandez" userId="c058c982-4141-4cea-a8a9-2d54de2d458b" providerId="ADAL" clId="{49E00949-B629-4484-8600-0AD788024CC9}" dt="2026-02-09T20:49:52.973" v="202" actId="1035"/>
          <ac:cxnSpMkLst>
            <pc:docMk/>
            <pc:sldMk cId="3956141170" sldId="278"/>
            <ac:cxnSpMk id="131" creationId="{65E6A339-1AF2-7D46-C76F-A573151AF670}"/>
          </ac:cxnSpMkLst>
        </pc:cxnChg>
        <pc:cxnChg chg="mod">
          <ac:chgData name="Yanny Eribeth Clavijo Hernandez" userId="c058c982-4141-4cea-a8a9-2d54de2d458b" providerId="ADAL" clId="{49E00949-B629-4484-8600-0AD788024CC9}" dt="2026-02-09T21:04:00.652" v="1087" actId="14100"/>
          <ac:cxnSpMkLst>
            <pc:docMk/>
            <pc:sldMk cId="3956141170" sldId="278"/>
            <ac:cxnSpMk id="133" creationId="{8D90D456-7427-9B75-698B-270E9957E737}"/>
          </ac:cxnSpMkLst>
        </pc:cxnChg>
        <pc:cxnChg chg="mod">
          <ac:chgData name="Yanny Eribeth Clavijo Hernandez" userId="c058c982-4141-4cea-a8a9-2d54de2d458b" providerId="ADAL" clId="{49E00949-B629-4484-8600-0AD788024CC9}" dt="2026-02-09T21:04:04.634" v="1088" actId="14100"/>
          <ac:cxnSpMkLst>
            <pc:docMk/>
            <pc:sldMk cId="3956141170" sldId="278"/>
            <ac:cxnSpMk id="148" creationId="{CE7CC313-675C-0DE4-BC05-E1564F92D07B}"/>
          </ac:cxnSpMkLst>
        </pc:cxnChg>
      </pc:sldChg>
      <pc:sldChg chg="addSp delSp modSp mod">
        <pc:chgData name="Yanny Eribeth Clavijo Hernandez" userId="c058c982-4141-4cea-a8a9-2d54de2d458b" providerId="ADAL" clId="{49E00949-B629-4484-8600-0AD788024CC9}" dt="2026-02-11T13:03:48.391" v="3674" actId="1076"/>
        <pc:sldMkLst>
          <pc:docMk/>
          <pc:sldMk cId="3737977070" sldId="288"/>
        </pc:sldMkLst>
        <pc:spChg chg="add mod">
          <ac:chgData name="Yanny Eribeth Clavijo Hernandez" userId="c058c982-4141-4cea-a8a9-2d54de2d458b" providerId="ADAL" clId="{49E00949-B629-4484-8600-0AD788024CC9}" dt="2026-02-11T13:03:41.357" v="3672" actId="1035"/>
          <ac:spMkLst>
            <pc:docMk/>
            <pc:sldMk cId="3737977070" sldId="288"/>
            <ac:spMk id="3" creationId="{F0393084-B00A-BC6B-C3A8-12B4CB7192CC}"/>
          </ac:spMkLst>
        </pc:spChg>
        <pc:spChg chg="mod">
          <ac:chgData name="Yanny Eribeth Clavijo Hernandez" userId="c058c982-4141-4cea-a8a9-2d54de2d458b" providerId="ADAL" clId="{49E00949-B629-4484-8600-0AD788024CC9}" dt="2026-02-11T13:03:48.391" v="3674" actId="1076"/>
          <ac:spMkLst>
            <pc:docMk/>
            <pc:sldMk cId="3737977070" sldId="288"/>
            <ac:spMk id="4" creationId="{36BBDFEB-D15C-F7DE-5BF7-472008A97D6B}"/>
          </ac:spMkLst>
        </pc:spChg>
        <pc:spChg chg="add mod">
          <ac:chgData name="Yanny Eribeth Clavijo Hernandez" userId="c058c982-4141-4cea-a8a9-2d54de2d458b" providerId="ADAL" clId="{49E00949-B629-4484-8600-0AD788024CC9}" dt="2026-02-11T13:03:41.357" v="3672" actId="1035"/>
          <ac:spMkLst>
            <pc:docMk/>
            <pc:sldMk cId="3737977070" sldId="288"/>
            <ac:spMk id="9" creationId="{BD731B3A-A127-0E6B-9D3C-92CB3C8106AF}"/>
          </ac:spMkLst>
        </pc:spChg>
        <pc:spChg chg="mod">
          <ac:chgData name="Yanny Eribeth Clavijo Hernandez" userId="c058c982-4141-4cea-a8a9-2d54de2d458b" providerId="ADAL" clId="{49E00949-B629-4484-8600-0AD788024CC9}" dt="2026-02-11T13:03:41.357" v="3672" actId="1035"/>
          <ac:spMkLst>
            <pc:docMk/>
            <pc:sldMk cId="3737977070" sldId="288"/>
            <ac:spMk id="23" creationId="{48F31FB5-F11D-3FA1-E1C0-1B9D4B9C224E}"/>
          </ac:spMkLst>
        </pc:spChg>
        <pc:spChg chg="mod">
          <ac:chgData name="Yanny Eribeth Clavijo Hernandez" userId="c058c982-4141-4cea-a8a9-2d54de2d458b" providerId="ADAL" clId="{49E00949-B629-4484-8600-0AD788024CC9}" dt="2026-02-11T12:49:06.465" v="3623" actId="20577"/>
          <ac:spMkLst>
            <pc:docMk/>
            <pc:sldMk cId="3737977070" sldId="288"/>
            <ac:spMk id="25" creationId="{C6F9F43D-FA2F-94DE-F1AD-25842DEE7F36}"/>
          </ac:spMkLst>
        </pc:spChg>
        <pc:spChg chg="mod">
          <ac:chgData name="Yanny Eribeth Clavijo Hernandez" userId="c058c982-4141-4cea-a8a9-2d54de2d458b" providerId="ADAL" clId="{49E00949-B629-4484-8600-0AD788024CC9}" dt="2026-02-11T13:03:41.357" v="3672" actId="1035"/>
          <ac:spMkLst>
            <pc:docMk/>
            <pc:sldMk cId="3737977070" sldId="288"/>
            <ac:spMk id="27" creationId="{81C5186B-9EB8-EBA2-4F57-5BBB8D43FE21}"/>
          </ac:spMkLst>
        </pc:spChg>
        <pc:spChg chg="mod">
          <ac:chgData name="Yanny Eribeth Clavijo Hernandez" userId="c058c982-4141-4cea-a8a9-2d54de2d458b" providerId="ADAL" clId="{49E00949-B629-4484-8600-0AD788024CC9}" dt="2026-02-11T13:03:41.357" v="3672" actId="1035"/>
          <ac:spMkLst>
            <pc:docMk/>
            <pc:sldMk cId="3737977070" sldId="288"/>
            <ac:spMk id="30" creationId="{923D5A6D-9384-3C00-0F8A-E9EF3CA47113}"/>
          </ac:spMkLst>
        </pc:spChg>
        <pc:spChg chg="mod">
          <ac:chgData name="Yanny Eribeth Clavijo Hernandez" userId="c058c982-4141-4cea-a8a9-2d54de2d458b" providerId="ADAL" clId="{49E00949-B629-4484-8600-0AD788024CC9}" dt="2026-02-11T13:03:41.357" v="3672" actId="1035"/>
          <ac:spMkLst>
            <pc:docMk/>
            <pc:sldMk cId="3737977070" sldId="288"/>
            <ac:spMk id="38" creationId="{26C0A309-1B35-8473-24E0-42A90FD8582F}"/>
          </ac:spMkLst>
        </pc:spChg>
        <pc:grpChg chg="mod">
          <ac:chgData name="Yanny Eribeth Clavijo Hernandez" userId="c058c982-4141-4cea-a8a9-2d54de2d458b" providerId="ADAL" clId="{49E00949-B629-4484-8600-0AD788024CC9}" dt="2026-02-09T21:47:44.231" v="2558" actId="1038"/>
          <ac:grpSpMkLst>
            <pc:docMk/>
            <pc:sldMk cId="3737977070" sldId="288"/>
            <ac:grpSpMk id="21" creationId="{7235C7E5-7694-3428-2EB5-86C34C0597B7}"/>
          </ac:grpSpMkLst>
        </pc:grpChg>
        <pc:grpChg chg="mod">
          <ac:chgData name="Yanny Eribeth Clavijo Hernandez" userId="c058c982-4141-4cea-a8a9-2d54de2d458b" providerId="ADAL" clId="{49E00949-B629-4484-8600-0AD788024CC9}" dt="2026-02-09T21:48:03.438" v="2589" actId="1037"/>
          <ac:grpSpMkLst>
            <pc:docMk/>
            <pc:sldMk cId="3737977070" sldId="288"/>
            <ac:grpSpMk id="24" creationId="{6AFFB2A6-313B-BBB3-FC01-1203FCA9F1D2}"/>
          </ac:grpSpMkLst>
        </pc:grpChg>
        <pc:grpChg chg="mod">
          <ac:chgData name="Yanny Eribeth Clavijo Hernandez" userId="c058c982-4141-4cea-a8a9-2d54de2d458b" providerId="ADAL" clId="{49E00949-B629-4484-8600-0AD788024CC9}" dt="2026-02-09T21:48:08.898" v="2605" actId="1037"/>
          <ac:grpSpMkLst>
            <pc:docMk/>
            <pc:sldMk cId="3737977070" sldId="288"/>
            <ac:grpSpMk id="28" creationId="{60E71C82-E6C2-06FA-4BDD-54F2EB83D974}"/>
          </ac:grpSpMkLst>
        </pc:grpChg>
        <pc:picChg chg="mod">
          <ac:chgData name="Yanny Eribeth Clavijo Hernandez" userId="c058c982-4141-4cea-a8a9-2d54de2d458b" providerId="ADAL" clId="{49E00949-B629-4484-8600-0AD788024CC9}" dt="2026-02-11T13:03:41.357" v="3672" actId="1035"/>
          <ac:picMkLst>
            <pc:docMk/>
            <pc:sldMk cId="3737977070" sldId="288"/>
            <ac:picMk id="22" creationId="{9EF0E716-74E3-0495-A177-C4E1917BB75B}"/>
          </ac:picMkLst>
        </pc:picChg>
        <pc:picChg chg="mod">
          <ac:chgData name="Yanny Eribeth Clavijo Hernandez" userId="c058c982-4141-4cea-a8a9-2d54de2d458b" providerId="ADAL" clId="{49E00949-B629-4484-8600-0AD788024CC9}" dt="2026-02-11T13:03:41.357" v="3672" actId="1035"/>
          <ac:picMkLst>
            <pc:docMk/>
            <pc:sldMk cId="3737977070" sldId="288"/>
            <ac:picMk id="26" creationId="{0FAB7AA7-8F77-B85A-B3A7-0686C777BAC2}"/>
          </ac:picMkLst>
        </pc:picChg>
        <pc:picChg chg="mod">
          <ac:chgData name="Yanny Eribeth Clavijo Hernandez" userId="c058c982-4141-4cea-a8a9-2d54de2d458b" providerId="ADAL" clId="{49E00949-B629-4484-8600-0AD788024CC9}" dt="2026-02-11T13:03:41.357" v="3672" actId="1035"/>
          <ac:picMkLst>
            <pc:docMk/>
            <pc:sldMk cId="3737977070" sldId="288"/>
            <ac:picMk id="29" creationId="{6F1998BB-01EE-7D59-4AE8-8FC6DDF00BAC}"/>
          </ac:picMkLst>
        </pc:picChg>
      </pc:sldChg>
      <pc:sldChg chg="modSp mod ord">
        <pc:chgData name="Yanny Eribeth Clavijo Hernandez" userId="c058c982-4141-4cea-a8a9-2d54de2d458b" providerId="ADAL" clId="{49E00949-B629-4484-8600-0AD788024CC9}" dt="2026-02-11T12:44:24.118" v="3490"/>
        <pc:sldMkLst>
          <pc:docMk/>
          <pc:sldMk cId="4126758924" sldId="4579"/>
        </pc:sldMkLst>
        <pc:spChg chg="mod">
          <ac:chgData name="Yanny Eribeth Clavijo Hernandez" userId="c058c982-4141-4cea-a8a9-2d54de2d458b" providerId="ADAL" clId="{49E00949-B629-4484-8600-0AD788024CC9}" dt="2026-02-11T12:35:30.256" v="3205" actId="20577"/>
          <ac:spMkLst>
            <pc:docMk/>
            <pc:sldMk cId="4126758924" sldId="4579"/>
            <ac:spMk id="13" creationId="{29A4F47F-F562-5DA5-ECF4-AFDC0D4DF573}"/>
          </ac:spMkLst>
        </pc:spChg>
        <pc:spChg chg="mod">
          <ac:chgData name="Yanny Eribeth Clavijo Hernandez" userId="c058c982-4141-4cea-a8a9-2d54de2d458b" providerId="ADAL" clId="{49E00949-B629-4484-8600-0AD788024CC9}" dt="2026-02-11T12:42:32.920" v="3448" actId="14100"/>
          <ac:spMkLst>
            <pc:docMk/>
            <pc:sldMk cId="4126758924" sldId="4579"/>
            <ac:spMk id="14" creationId="{7F070808-5B12-616E-D7DA-D54601D88D5A}"/>
          </ac:spMkLst>
        </pc:spChg>
        <pc:spChg chg="mod">
          <ac:chgData name="Yanny Eribeth Clavijo Hernandez" userId="c058c982-4141-4cea-a8a9-2d54de2d458b" providerId="ADAL" clId="{49E00949-B629-4484-8600-0AD788024CC9}" dt="2026-02-11T12:42:37.365" v="3449" actId="14100"/>
          <ac:spMkLst>
            <pc:docMk/>
            <pc:sldMk cId="4126758924" sldId="4579"/>
            <ac:spMk id="15" creationId="{8AF1BA52-F1F2-E46C-5733-4C039BAA3D9C}"/>
          </ac:spMkLst>
        </pc:spChg>
        <pc:spChg chg="mod">
          <ac:chgData name="Yanny Eribeth Clavijo Hernandez" userId="c058c982-4141-4cea-a8a9-2d54de2d458b" providerId="ADAL" clId="{49E00949-B629-4484-8600-0AD788024CC9}" dt="2026-02-11T12:28:40.454" v="2919" actId="1036"/>
          <ac:spMkLst>
            <pc:docMk/>
            <pc:sldMk cId="4126758924" sldId="4579"/>
            <ac:spMk id="16" creationId="{AC2BBBE1-0EDF-6F52-5AC4-954F2709E3C8}"/>
          </ac:spMkLst>
        </pc:spChg>
        <pc:spChg chg="mod">
          <ac:chgData name="Yanny Eribeth Clavijo Hernandez" userId="c058c982-4141-4cea-a8a9-2d54de2d458b" providerId="ADAL" clId="{49E00949-B629-4484-8600-0AD788024CC9}" dt="2026-02-11T12:43:24.421" v="3468" actId="14100"/>
          <ac:spMkLst>
            <pc:docMk/>
            <pc:sldMk cId="4126758924" sldId="4579"/>
            <ac:spMk id="19" creationId="{E4AA2A42-7FC5-C980-3F6A-5D38D3DA73C2}"/>
          </ac:spMkLst>
        </pc:spChg>
        <pc:spChg chg="mod">
          <ac:chgData name="Yanny Eribeth Clavijo Hernandez" userId="c058c982-4141-4cea-a8a9-2d54de2d458b" providerId="ADAL" clId="{49E00949-B629-4484-8600-0AD788024CC9}" dt="2026-02-11T12:43:29.350" v="3470" actId="14100"/>
          <ac:spMkLst>
            <pc:docMk/>
            <pc:sldMk cId="4126758924" sldId="4579"/>
            <ac:spMk id="20" creationId="{436AD5A1-B33A-778D-0DD3-5576C1F6C692}"/>
          </ac:spMkLst>
        </pc:spChg>
        <pc:spChg chg="mod">
          <ac:chgData name="Yanny Eribeth Clavijo Hernandez" userId="c058c982-4141-4cea-a8a9-2d54de2d458b" providerId="ADAL" clId="{49E00949-B629-4484-8600-0AD788024CC9}" dt="2026-02-11T12:35:23.496" v="3203" actId="20577"/>
          <ac:spMkLst>
            <pc:docMk/>
            <pc:sldMk cId="4126758924" sldId="4579"/>
            <ac:spMk id="21" creationId="{23753D68-FB2A-0B9B-41C8-0A8495A32795}"/>
          </ac:spMkLst>
        </pc:spChg>
        <pc:spChg chg="mod">
          <ac:chgData name="Yanny Eribeth Clavijo Hernandez" userId="c058c982-4141-4cea-a8a9-2d54de2d458b" providerId="ADAL" clId="{49E00949-B629-4484-8600-0AD788024CC9}" dt="2026-02-11T12:35:19.766" v="3201" actId="20577"/>
          <ac:spMkLst>
            <pc:docMk/>
            <pc:sldMk cId="4126758924" sldId="4579"/>
            <ac:spMk id="24" creationId="{78E429B7-2B26-64E0-6957-F229FD54A356}"/>
          </ac:spMkLst>
        </pc:spChg>
        <pc:spChg chg="mod">
          <ac:chgData name="Yanny Eribeth Clavijo Hernandez" userId="c058c982-4141-4cea-a8a9-2d54de2d458b" providerId="ADAL" clId="{49E00949-B629-4484-8600-0AD788024CC9}" dt="2026-02-11T12:34:22.804" v="3173" actId="20577"/>
          <ac:spMkLst>
            <pc:docMk/>
            <pc:sldMk cId="4126758924" sldId="4579"/>
            <ac:spMk id="26" creationId="{FAD6CACA-39CB-532A-A266-71FCB2AC27D1}"/>
          </ac:spMkLst>
        </pc:spChg>
        <pc:spChg chg="mod">
          <ac:chgData name="Yanny Eribeth Clavijo Hernandez" userId="c058c982-4141-4cea-a8a9-2d54de2d458b" providerId="ADAL" clId="{49E00949-B629-4484-8600-0AD788024CC9}" dt="2026-02-11T12:40:12.050" v="3348" actId="1037"/>
          <ac:spMkLst>
            <pc:docMk/>
            <pc:sldMk cId="4126758924" sldId="4579"/>
            <ac:spMk id="37" creationId="{C9EAE793-670C-4180-56B5-EBB753680F6B}"/>
          </ac:spMkLst>
        </pc:spChg>
        <pc:spChg chg="mod">
          <ac:chgData name="Yanny Eribeth Clavijo Hernandez" userId="c058c982-4141-4cea-a8a9-2d54de2d458b" providerId="ADAL" clId="{49E00949-B629-4484-8600-0AD788024CC9}" dt="2026-02-11T12:43:45.327" v="3488" actId="1037"/>
          <ac:spMkLst>
            <pc:docMk/>
            <pc:sldMk cId="4126758924" sldId="4579"/>
            <ac:spMk id="39" creationId="{4F67D832-6D18-183F-8393-18152BCEA59E}"/>
          </ac:spMkLst>
        </pc:spChg>
        <pc:spChg chg="mod">
          <ac:chgData name="Yanny Eribeth Clavijo Hernandez" userId="c058c982-4141-4cea-a8a9-2d54de2d458b" providerId="ADAL" clId="{49E00949-B629-4484-8600-0AD788024CC9}" dt="2026-02-11T12:43:45.327" v="3488" actId="1037"/>
          <ac:spMkLst>
            <pc:docMk/>
            <pc:sldMk cId="4126758924" sldId="4579"/>
            <ac:spMk id="40" creationId="{01771AF3-0615-F325-C2A1-34CA8FF463E4}"/>
          </ac:spMkLst>
        </pc:spChg>
        <pc:spChg chg="mod">
          <ac:chgData name="Yanny Eribeth Clavijo Hernandez" userId="c058c982-4141-4cea-a8a9-2d54de2d458b" providerId="ADAL" clId="{49E00949-B629-4484-8600-0AD788024CC9}" dt="2026-02-11T12:28:33.860" v="2904" actId="1076"/>
          <ac:spMkLst>
            <pc:docMk/>
            <pc:sldMk cId="4126758924" sldId="4579"/>
            <ac:spMk id="42" creationId="{107A8D82-9F29-BBD0-74BE-42CFBCF5406D}"/>
          </ac:spMkLst>
        </pc:spChg>
        <pc:spChg chg="mod">
          <ac:chgData name="Yanny Eribeth Clavijo Hernandez" userId="c058c982-4141-4cea-a8a9-2d54de2d458b" providerId="ADAL" clId="{49E00949-B629-4484-8600-0AD788024CC9}" dt="2026-02-11T12:32:52.544" v="3111" actId="1076"/>
          <ac:spMkLst>
            <pc:docMk/>
            <pc:sldMk cId="4126758924" sldId="4579"/>
            <ac:spMk id="43" creationId="{DBE258CF-45F1-C8CA-3DB4-751E86193B66}"/>
          </ac:spMkLst>
        </pc:spChg>
        <pc:spChg chg="mod">
          <ac:chgData name="Yanny Eribeth Clavijo Hernandez" userId="c058c982-4141-4cea-a8a9-2d54de2d458b" providerId="ADAL" clId="{49E00949-B629-4484-8600-0AD788024CC9}" dt="2026-02-11T12:35:34.763" v="3207" actId="20577"/>
          <ac:spMkLst>
            <pc:docMk/>
            <pc:sldMk cId="4126758924" sldId="4579"/>
            <ac:spMk id="46" creationId="{00BB3128-FC93-F335-E349-517397136955}"/>
          </ac:spMkLst>
        </pc:spChg>
        <pc:spChg chg="mod">
          <ac:chgData name="Yanny Eribeth Clavijo Hernandez" userId="c058c982-4141-4cea-a8a9-2d54de2d458b" providerId="ADAL" clId="{49E00949-B629-4484-8600-0AD788024CC9}" dt="2026-02-11T12:41:57.934" v="3426" actId="20577"/>
          <ac:spMkLst>
            <pc:docMk/>
            <pc:sldMk cId="4126758924" sldId="4579"/>
            <ac:spMk id="49" creationId="{3150F995-D313-3661-0AC3-B009193D9DC2}"/>
          </ac:spMkLst>
        </pc:spChg>
        <pc:spChg chg="mod">
          <ac:chgData name="Yanny Eribeth Clavijo Hernandez" userId="c058c982-4141-4cea-a8a9-2d54de2d458b" providerId="ADAL" clId="{49E00949-B629-4484-8600-0AD788024CC9}" dt="2026-02-11T12:41:14.279" v="3394" actId="20577"/>
          <ac:spMkLst>
            <pc:docMk/>
            <pc:sldMk cId="4126758924" sldId="4579"/>
            <ac:spMk id="50" creationId="{CD3D7279-36EB-2156-AB29-88AC2C145DEF}"/>
          </ac:spMkLst>
        </pc:spChg>
        <pc:spChg chg="mod">
          <ac:chgData name="Yanny Eribeth Clavijo Hernandez" userId="c058c982-4141-4cea-a8a9-2d54de2d458b" providerId="ADAL" clId="{49E00949-B629-4484-8600-0AD788024CC9}" dt="2026-02-11T12:42:17.534" v="3446" actId="207"/>
          <ac:spMkLst>
            <pc:docMk/>
            <pc:sldMk cId="4126758924" sldId="4579"/>
            <ac:spMk id="51" creationId="{FE216CAC-5A46-D13A-4C86-6B7EDE364E40}"/>
          </ac:spMkLst>
        </pc:spChg>
      </pc:sldChg>
      <pc:sldChg chg="addSp modSp mod">
        <pc:chgData name="Yanny Eribeth Clavijo Hernandez" userId="c058c982-4141-4cea-a8a9-2d54de2d458b" providerId="ADAL" clId="{49E00949-B629-4484-8600-0AD788024CC9}" dt="2026-02-09T21:35:03.118" v="2408" actId="20577"/>
        <pc:sldMkLst>
          <pc:docMk/>
          <pc:sldMk cId="486377748" sldId="4580"/>
        </pc:sldMkLst>
        <pc:spChg chg="add mod">
          <ac:chgData name="Yanny Eribeth Clavijo Hernandez" userId="c058c982-4141-4cea-a8a9-2d54de2d458b" providerId="ADAL" clId="{49E00949-B629-4484-8600-0AD788024CC9}" dt="2026-02-09T21:32:42.326" v="2364" actId="20577"/>
          <ac:spMkLst>
            <pc:docMk/>
            <pc:sldMk cId="486377748" sldId="4580"/>
            <ac:spMk id="3" creationId="{AE6A6DBB-ADC1-7EBE-7C0A-71BA47A2D8AA}"/>
          </ac:spMkLst>
        </pc:spChg>
        <pc:graphicFrameChg chg="mod modGraphic">
          <ac:chgData name="Yanny Eribeth Clavijo Hernandez" userId="c058c982-4141-4cea-a8a9-2d54de2d458b" providerId="ADAL" clId="{49E00949-B629-4484-8600-0AD788024CC9}" dt="2026-02-09T21:35:03.118" v="2408" actId="20577"/>
          <ac:graphicFrameMkLst>
            <pc:docMk/>
            <pc:sldMk cId="486377748" sldId="4580"/>
            <ac:graphicFrameMk id="2" creationId="{459E49F8-CF33-F1D5-5C3C-9D82927FF3E1}"/>
          </ac:graphicFrameMkLst>
        </pc:graphicFrameChg>
      </pc:sldChg>
      <pc:sldChg chg="addSp delSp modSp add mod">
        <pc:chgData name="Yanny Eribeth Clavijo Hernandez" userId="c058c982-4141-4cea-a8a9-2d54de2d458b" providerId="ADAL" clId="{49E00949-B629-4484-8600-0AD788024CC9}" dt="2026-02-09T21:25:47.133" v="1660" actId="1076"/>
        <pc:sldMkLst>
          <pc:docMk/>
          <pc:sldMk cId="1189023389" sldId="4583"/>
        </pc:sldMkLst>
        <pc:spChg chg="add mod">
          <ac:chgData name="Yanny Eribeth Clavijo Hernandez" userId="c058c982-4141-4cea-a8a9-2d54de2d458b" providerId="ADAL" clId="{49E00949-B629-4484-8600-0AD788024CC9}" dt="2026-02-09T21:25:45.129" v="1659" actId="1076"/>
          <ac:spMkLst>
            <pc:docMk/>
            <pc:sldMk cId="1189023389" sldId="4583"/>
            <ac:spMk id="8" creationId="{69D5382F-3EA2-D780-F5E3-4B6220927222}"/>
          </ac:spMkLst>
        </pc:spChg>
        <pc:spChg chg="add mod">
          <ac:chgData name="Yanny Eribeth Clavijo Hernandez" userId="c058c982-4141-4cea-a8a9-2d54de2d458b" providerId="ADAL" clId="{49E00949-B629-4484-8600-0AD788024CC9}" dt="2026-02-09T21:22:18.332" v="1517" actId="1076"/>
          <ac:spMkLst>
            <pc:docMk/>
            <pc:sldMk cId="1189023389" sldId="4583"/>
            <ac:spMk id="13" creationId="{5E976A6C-2455-3E40-9458-D01525627A0A}"/>
          </ac:spMkLst>
        </pc:spChg>
        <pc:spChg chg="add mod">
          <ac:chgData name="Yanny Eribeth Clavijo Hernandez" userId="c058c982-4141-4cea-a8a9-2d54de2d458b" providerId="ADAL" clId="{49E00949-B629-4484-8600-0AD788024CC9}" dt="2026-02-09T21:25:47.133" v="1660" actId="1076"/>
          <ac:spMkLst>
            <pc:docMk/>
            <pc:sldMk cId="1189023389" sldId="4583"/>
            <ac:spMk id="27" creationId="{F4133200-90A5-7C1F-5989-399ECE2F1798}"/>
          </ac:spMkLst>
        </pc:spChg>
        <pc:spChg chg="mod">
          <ac:chgData name="Yanny Eribeth Clavijo Hernandez" userId="c058c982-4141-4cea-a8a9-2d54de2d458b" providerId="ADAL" clId="{49E00949-B629-4484-8600-0AD788024CC9}" dt="2026-02-09T21:22:15.159" v="1516" actId="1038"/>
          <ac:spMkLst>
            <pc:docMk/>
            <pc:sldMk cId="1189023389" sldId="4583"/>
            <ac:spMk id="127" creationId="{D29D7091-FA9C-C6EC-577A-C27C2104A954}"/>
          </ac:spMkLst>
        </pc:spChg>
        <pc:picChg chg="add mod">
          <ac:chgData name="Yanny Eribeth Clavijo Hernandez" userId="c058c982-4141-4cea-a8a9-2d54de2d458b" providerId="ADAL" clId="{49E00949-B629-4484-8600-0AD788024CC9}" dt="2026-02-09T21:12:33.836" v="1373" actId="1076"/>
          <ac:picMkLst>
            <pc:docMk/>
            <pc:sldMk cId="1189023389" sldId="4583"/>
            <ac:picMk id="10" creationId="{4DE53192-2611-1E2F-8EF1-302B6968BF2F}"/>
          </ac:picMkLst>
        </pc:picChg>
        <pc:picChg chg="add mod">
          <ac:chgData name="Yanny Eribeth Clavijo Hernandez" userId="c058c982-4141-4cea-a8a9-2d54de2d458b" providerId="ADAL" clId="{49E00949-B629-4484-8600-0AD788024CC9}" dt="2026-02-09T21:25:39.105" v="1658" actId="1036"/>
          <ac:picMkLst>
            <pc:docMk/>
            <pc:sldMk cId="1189023389" sldId="4583"/>
            <ac:picMk id="12" creationId="{41307902-F464-1420-46AA-901E632741AA}"/>
          </ac:picMkLst>
        </pc:picChg>
        <pc:picChg chg="add mod">
          <ac:chgData name="Yanny Eribeth Clavijo Hernandez" userId="c058c982-4141-4cea-a8a9-2d54de2d458b" providerId="ADAL" clId="{49E00949-B629-4484-8600-0AD788024CC9}" dt="2026-02-09T21:25:39.105" v="1658" actId="1036"/>
          <ac:picMkLst>
            <pc:docMk/>
            <pc:sldMk cId="1189023389" sldId="4583"/>
            <ac:picMk id="23" creationId="{1069FE77-24F5-01EB-BD39-797BE051B638}"/>
          </ac:picMkLst>
        </pc:picChg>
        <pc:picChg chg="add mod">
          <ac:chgData name="Yanny Eribeth Clavijo Hernandez" userId="c058c982-4141-4cea-a8a9-2d54de2d458b" providerId="ADAL" clId="{49E00949-B629-4484-8600-0AD788024CC9}" dt="2026-02-09T21:25:39.105" v="1658" actId="1036"/>
          <ac:picMkLst>
            <pc:docMk/>
            <pc:sldMk cId="1189023389" sldId="4583"/>
            <ac:picMk id="24" creationId="{0A281254-5DE6-C572-656F-38C8BBEC83E7}"/>
          </ac:picMkLst>
        </pc:picChg>
        <pc:picChg chg="add mod">
          <ac:chgData name="Yanny Eribeth Clavijo Hernandez" userId="c058c982-4141-4cea-a8a9-2d54de2d458b" providerId="ADAL" clId="{49E00949-B629-4484-8600-0AD788024CC9}" dt="2026-02-09T21:25:39.105" v="1658" actId="1036"/>
          <ac:picMkLst>
            <pc:docMk/>
            <pc:sldMk cId="1189023389" sldId="4583"/>
            <ac:picMk id="26" creationId="{C315593C-FDD8-09EA-BAFE-A2DCD627A196}"/>
          </ac:picMkLst>
        </pc:picChg>
      </pc:sldChg>
      <pc:sldChg chg="modSp add mod">
        <pc:chgData name="Yanny Eribeth Clavijo Hernandez" userId="c058c982-4141-4cea-a8a9-2d54de2d458b" providerId="ADAL" clId="{49E00949-B629-4484-8600-0AD788024CC9}" dt="2026-02-11T12:52:13.158" v="3644" actId="1076"/>
        <pc:sldMkLst>
          <pc:docMk/>
          <pc:sldMk cId="3208584709" sldId="4584"/>
        </pc:sldMkLst>
        <pc:spChg chg="mod">
          <ac:chgData name="Yanny Eribeth Clavijo Hernandez" userId="c058c982-4141-4cea-a8a9-2d54de2d458b" providerId="ADAL" clId="{49E00949-B629-4484-8600-0AD788024CC9}" dt="2026-02-11T12:52:13.158" v="3644" actId="1076"/>
          <ac:spMkLst>
            <pc:docMk/>
            <pc:sldMk cId="3208584709" sldId="4584"/>
            <ac:spMk id="5" creationId="{3B34BE58-FED6-D5FF-5417-FF1103CBE808}"/>
          </ac:spMkLst>
        </pc:spChg>
        <pc:spChg chg="mod">
          <ac:chgData name="Yanny Eribeth Clavijo Hernandez" userId="c058c982-4141-4cea-a8a9-2d54de2d458b" providerId="ADAL" clId="{49E00949-B629-4484-8600-0AD788024CC9}" dt="2026-02-11T12:52:09.689" v="3643" actId="1076"/>
          <ac:spMkLst>
            <pc:docMk/>
            <pc:sldMk cId="3208584709" sldId="4584"/>
            <ac:spMk id="6" creationId="{0EA2D96B-5E0B-9BD0-5CEA-E73B98C1876C}"/>
          </ac:spMkLst>
        </pc:spChg>
      </pc:sldChg>
      <pc:sldChg chg="modSp add mod">
        <pc:chgData name="Yanny Eribeth Clavijo Hernandez" userId="c058c982-4141-4cea-a8a9-2d54de2d458b" providerId="ADAL" clId="{49E00949-B629-4484-8600-0AD788024CC9}" dt="2026-02-11T12:49:21.683" v="3640" actId="20577"/>
        <pc:sldMkLst>
          <pc:docMk/>
          <pc:sldMk cId="1961176367" sldId="2142533546"/>
        </pc:sldMkLst>
        <pc:spChg chg="mod">
          <ac:chgData name="Yanny Eribeth Clavijo Hernandez" userId="c058c982-4141-4cea-a8a9-2d54de2d458b" providerId="ADAL" clId="{49E00949-B629-4484-8600-0AD788024CC9}" dt="2026-02-11T12:49:21.683" v="3640" actId="20577"/>
          <ac:spMkLst>
            <pc:docMk/>
            <pc:sldMk cId="1961176367" sldId="2142533546"/>
            <ac:spMk id="2" creationId="{6D48CFC3-1767-EC4B-74CF-F2095B23A3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BF2BCED-6EC1-DBAC-BE4E-C1DC376DC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A5FE1C-318B-E892-C1E9-E859CF205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75307-C4FF-4FD8-A1B2-EF87BB904A35}" type="datetimeFigureOut">
              <a:rPr lang="es-CO" smtClean="0"/>
              <a:t>27/02/2026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288CE7-5443-4B16-D2DD-CFC299BA2B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12DC79-76A7-BE2F-B5BF-9902FF3EFA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A18-A18A-4E6E-B0C9-5886B2C4E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88206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08111-6F77-44A1-A9E9-41713FBA266D}" type="datetimeFigureOut">
              <a:t>27/02/2026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56C60-E6F5-4580-B9BB-0184F9486CF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68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331CC-FA5C-2F86-2119-3C7774E8D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24CCBE-BA0C-939A-CFD0-357FEE770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2BE59A0-4639-1858-53F5-4201441C1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/>
              <a:t>Componente 2 Programa de Transparencia y Ética Pública</a:t>
            </a:r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31290D-16C6-4292-6010-944C91BE0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073C9-D7C3-42F8-BC6F-F472E3B40DD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30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B9FD50-EE30-DCD2-65E0-66F8F40AB5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73108"/>
            <a:ext cx="4587558" cy="4584892"/>
          </a:xfrm>
          <a:custGeom>
            <a:avLst/>
            <a:gdLst>
              <a:gd name="connsiteX0" fmla="*/ 0 w 4587558"/>
              <a:gd name="connsiteY0" fmla="*/ 0 h 4584892"/>
              <a:gd name="connsiteX1" fmla="*/ 4587558 w 4587558"/>
              <a:gd name="connsiteY1" fmla="*/ 4584892 h 4584892"/>
              <a:gd name="connsiteX2" fmla="*/ 772718 w 4587558"/>
              <a:gd name="connsiteY2" fmla="*/ 4584892 h 4584892"/>
              <a:gd name="connsiteX3" fmla="*/ 0 w 4587558"/>
              <a:gd name="connsiteY3" fmla="*/ 3812623 h 458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558" h="4584892">
                <a:moveTo>
                  <a:pt x="0" y="0"/>
                </a:moveTo>
                <a:lnTo>
                  <a:pt x="4587558" y="4584892"/>
                </a:lnTo>
                <a:lnTo>
                  <a:pt x="772718" y="4584892"/>
                </a:lnTo>
                <a:lnTo>
                  <a:pt x="0" y="381262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CB2BC9-2894-4F7E-A51D-F9F5F5769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4629" y="7948"/>
            <a:ext cx="6574211" cy="6570390"/>
          </a:xfrm>
          <a:custGeom>
            <a:avLst/>
            <a:gdLst>
              <a:gd name="connsiteX0" fmla="*/ 0 w 6574211"/>
              <a:gd name="connsiteY0" fmla="*/ 0 h 6570390"/>
              <a:gd name="connsiteX1" fmla="*/ 4929560 w 6574211"/>
              <a:gd name="connsiteY1" fmla="*/ 0 h 6570390"/>
              <a:gd name="connsiteX2" fmla="*/ 6574211 w 6574211"/>
              <a:gd name="connsiteY2" fmla="*/ 1643694 h 6570390"/>
              <a:gd name="connsiteX3" fmla="*/ 6574211 w 6574211"/>
              <a:gd name="connsiteY3" fmla="*/ 6570390 h 657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4211" h="6570390">
                <a:moveTo>
                  <a:pt x="0" y="0"/>
                </a:moveTo>
                <a:lnTo>
                  <a:pt x="4929560" y="0"/>
                </a:lnTo>
                <a:lnTo>
                  <a:pt x="6574211" y="1643694"/>
                </a:lnTo>
                <a:lnTo>
                  <a:pt x="6574211" y="657039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A1B5BF35-C2AE-B6A5-702E-DBEC0F2C94F6}"/>
              </a:ext>
            </a:extLst>
          </p:cNvPr>
          <p:cNvSpPr/>
          <p:nvPr userDrawn="1"/>
        </p:nvSpPr>
        <p:spPr>
          <a:xfrm>
            <a:off x="10564188" y="7948"/>
            <a:ext cx="1644650" cy="1643694"/>
          </a:xfrm>
          <a:custGeom>
            <a:avLst/>
            <a:gdLst>
              <a:gd name="connsiteX0" fmla="*/ 0 w 1644650"/>
              <a:gd name="connsiteY0" fmla="*/ 0 h 1643694"/>
              <a:gd name="connsiteX1" fmla="*/ 1644651 w 1644650"/>
              <a:gd name="connsiteY1" fmla="*/ 1643694 h 1643694"/>
              <a:gd name="connsiteX2" fmla="*/ 1644651 w 1644650"/>
              <a:gd name="connsiteY2" fmla="*/ 0 h 1643694"/>
              <a:gd name="connsiteX3" fmla="*/ 0 w 1644650"/>
              <a:gd name="connsiteY3" fmla="*/ 0 h 164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650" h="1643694">
                <a:moveTo>
                  <a:pt x="0" y="0"/>
                </a:moveTo>
                <a:lnTo>
                  <a:pt x="1644651" y="1643694"/>
                </a:lnTo>
                <a:lnTo>
                  <a:pt x="16446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950B67A3-D174-4703-BC36-F646214E53E8}"/>
              </a:ext>
            </a:extLst>
          </p:cNvPr>
          <p:cNvSpPr/>
          <p:nvPr userDrawn="1"/>
        </p:nvSpPr>
        <p:spPr>
          <a:xfrm>
            <a:off x="1592338" y="4866079"/>
            <a:ext cx="3622520" cy="1991921"/>
          </a:xfrm>
          <a:custGeom>
            <a:avLst/>
            <a:gdLst>
              <a:gd name="connsiteX0" fmla="*/ 3622520 w 3622520"/>
              <a:gd name="connsiteY0" fmla="*/ 1991922 h 1991921"/>
              <a:gd name="connsiteX1" fmla="*/ 1629440 w 3622520"/>
              <a:gd name="connsiteY1" fmla="*/ 0 h 1991921"/>
              <a:gd name="connsiteX2" fmla="*/ 0 w 3622520"/>
              <a:gd name="connsiteY2" fmla="*/ 0 h 1991921"/>
              <a:gd name="connsiteX3" fmla="*/ 1993080 w 3622520"/>
              <a:gd name="connsiteY3" fmla="*/ 1991922 h 1991921"/>
              <a:gd name="connsiteX4" fmla="*/ 3622520 w 3622520"/>
              <a:gd name="connsiteY4" fmla="*/ 1991922 h 199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520" h="1991921">
                <a:moveTo>
                  <a:pt x="3622520" y="1991922"/>
                </a:moveTo>
                <a:lnTo>
                  <a:pt x="1629440" y="0"/>
                </a:lnTo>
                <a:lnTo>
                  <a:pt x="0" y="0"/>
                </a:lnTo>
                <a:lnTo>
                  <a:pt x="1993080" y="1991922"/>
                </a:lnTo>
                <a:lnTo>
                  <a:pt x="3622520" y="199192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B89B5B4E-A895-D459-15A9-103B7A133B1B}"/>
              </a:ext>
            </a:extLst>
          </p:cNvPr>
          <p:cNvSpPr/>
          <p:nvPr userDrawn="1"/>
        </p:nvSpPr>
        <p:spPr>
          <a:xfrm>
            <a:off x="5298084" y="0"/>
            <a:ext cx="2163814" cy="1440873"/>
          </a:xfrm>
          <a:custGeom>
            <a:avLst/>
            <a:gdLst>
              <a:gd name="connsiteX0" fmla="*/ 0 w 2991345"/>
              <a:gd name="connsiteY0" fmla="*/ 0 h 1991922"/>
              <a:gd name="connsiteX1" fmla="*/ 998265 w 2991345"/>
              <a:gd name="connsiteY1" fmla="*/ 0 h 1991922"/>
              <a:gd name="connsiteX2" fmla="*/ 2991345 w 2991345"/>
              <a:gd name="connsiteY2" fmla="*/ 1991922 h 1991922"/>
              <a:gd name="connsiteX3" fmla="*/ 1993080 w 2991345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345" h="1991922">
                <a:moveTo>
                  <a:pt x="0" y="0"/>
                </a:moveTo>
                <a:lnTo>
                  <a:pt x="998265" y="0"/>
                </a:lnTo>
                <a:lnTo>
                  <a:pt x="2991345" y="1991922"/>
                </a:lnTo>
                <a:lnTo>
                  <a:pt x="1993080" y="199192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D491E1DB-21AA-3C29-64F9-4F58A29D6706}"/>
              </a:ext>
            </a:extLst>
          </p:cNvPr>
          <p:cNvSpPr/>
          <p:nvPr userDrawn="1"/>
        </p:nvSpPr>
        <p:spPr>
          <a:xfrm>
            <a:off x="1661461" y="1066297"/>
            <a:ext cx="587002" cy="585345"/>
          </a:xfrm>
          <a:custGeom>
            <a:avLst/>
            <a:gdLst>
              <a:gd name="connsiteX0" fmla="*/ 812802 w 1625602"/>
              <a:gd name="connsiteY0" fmla="*/ 0 h 1621013"/>
              <a:gd name="connsiteX1" fmla="*/ 1625602 w 1625602"/>
              <a:gd name="connsiteY1" fmla="*/ 0 h 1621013"/>
              <a:gd name="connsiteX2" fmla="*/ 1625602 w 1625602"/>
              <a:gd name="connsiteY2" fmla="*/ 812800 h 1621013"/>
              <a:gd name="connsiteX3" fmla="*/ 1317231 w 1625602"/>
              <a:gd name="connsiteY3" fmla="*/ 812800 h 1621013"/>
              <a:gd name="connsiteX4" fmla="*/ 1317231 w 1625602"/>
              <a:gd name="connsiteY4" fmla="*/ 1314458 h 1621013"/>
              <a:gd name="connsiteX5" fmla="*/ 812800 w 1625602"/>
              <a:gd name="connsiteY5" fmla="*/ 1314458 h 1621013"/>
              <a:gd name="connsiteX6" fmla="*/ 812800 w 1625602"/>
              <a:gd name="connsiteY6" fmla="*/ 1621013 h 1621013"/>
              <a:gd name="connsiteX7" fmla="*/ 0 w 1625602"/>
              <a:gd name="connsiteY7" fmla="*/ 1621013 h 1621013"/>
              <a:gd name="connsiteX8" fmla="*/ 0 w 1625602"/>
              <a:gd name="connsiteY8" fmla="*/ 808213 h 1621013"/>
              <a:gd name="connsiteX9" fmla="*/ 810986 w 1625602"/>
              <a:gd name="connsiteY9" fmla="*/ 808213 h 1621013"/>
              <a:gd name="connsiteX10" fmla="*/ 812800 w 1625602"/>
              <a:gd name="connsiteY10" fmla="*/ 808213 h 1621013"/>
              <a:gd name="connsiteX11" fmla="*/ 812802 w 1625602"/>
              <a:gd name="connsiteY11" fmla="*/ 808213 h 16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5602" h="1621013">
                <a:moveTo>
                  <a:pt x="812802" y="0"/>
                </a:moveTo>
                <a:lnTo>
                  <a:pt x="1625602" y="0"/>
                </a:lnTo>
                <a:lnTo>
                  <a:pt x="1625602" y="812800"/>
                </a:lnTo>
                <a:lnTo>
                  <a:pt x="1317231" y="812800"/>
                </a:lnTo>
                <a:lnTo>
                  <a:pt x="1317231" y="1314458"/>
                </a:lnTo>
                <a:lnTo>
                  <a:pt x="812800" y="1314458"/>
                </a:lnTo>
                <a:lnTo>
                  <a:pt x="812800" y="1621013"/>
                </a:lnTo>
                <a:lnTo>
                  <a:pt x="0" y="1621013"/>
                </a:lnTo>
                <a:lnTo>
                  <a:pt x="0" y="808213"/>
                </a:lnTo>
                <a:lnTo>
                  <a:pt x="810986" y="808213"/>
                </a:lnTo>
                <a:lnTo>
                  <a:pt x="812800" y="808213"/>
                </a:lnTo>
                <a:lnTo>
                  <a:pt x="812802" y="8082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1C4E560-8E46-0ED2-F4B4-D9DD579D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462" y="2684042"/>
            <a:ext cx="5125791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9" name="Marcador de fecha 18">
            <a:extLst>
              <a:ext uri="{FF2B5EF4-FFF2-40B4-BE49-F238E27FC236}">
                <a16:creationId xmlns:a16="http://schemas.microsoft.com/office/drawing/2014/main" id="{8F6D6CBD-70D2-EAEF-B6E6-1095438DD0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76710" y="538708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Decripción</a:t>
            </a:r>
            <a:endParaRPr lang="en-US"/>
          </a:p>
        </p:txBody>
      </p:sp>
      <p:sp>
        <p:nvSpPr>
          <p:cNvPr id="20" name="Marcador de pie de página 19">
            <a:extLst>
              <a:ext uri="{FF2B5EF4-FFF2-40B4-BE49-F238E27FC236}">
                <a16:creationId xmlns:a16="http://schemas.microsoft.com/office/drawing/2014/main" id="{8FAB5F5A-10B3-D864-2F5A-63396D3341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66996" y="4099677"/>
            <a:ext cx="4114800" cy="365125"/>
          </a:xfrm>
        </p:spPr>
        <p:txBody>
          <a:bodyPr/>
          <a:lstStyle/>
          <a:p>
            <a:r>
              <a:rPr lang="en-US" err="1"/>
              <a:t>Secretaría</a:t>
            </a:r>
            <a:r>
              <a:rPr lang="en-US"/>
              <a:t> </a:t>
            </a:r>
            <a:r>
              <a:rPr lang="es-CO" noProof="0"/>
              <a:t>Distrital</a:t>
            </a:r>
            <a:r>
              <a:rPr lang="en-US"/>
              <a:t> de Hacienda</a:t>
            </a:r>
          </a:p>
        </p:txBody>
      </p:sp>
    </p:spTree>
    <p:extLst>
      <p:ext uri="{BB962C8B-B14F-4D97-AF65-F5344CB8AC3E}">
        <p14:creationId xmlns:p14="http://schemas.microsoft.com/office/powerpoint/2010/main" val="211834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FA8E906-7762-23FD-75A3-DDC680FD56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54450" y="4221068"/>
            <a:ext cx="1831106" cy="2636932"/>
          </a:xfrm>
          <a:custGeom>
            <a:avLst/>
            <a:gdLst>
              <a:gd name="connsiteX0" fmla="*/ 1831106 w 1831106"/>
              <a:gd name="connsiteY0" fmla="*/ 0 h 2636932"/>
              <a:gd name="connsiteX1" fmla="*/ 1831106 w 1831106"/>
              <a:gd name="connsiteY1" fmla="*/ 2636932 h 2636932"/>
              <a:gd name="connsiteX2" fmla="*/ 0 w 1831106"/>
              <a:gd name="connsiteY2" fmla="*/ 2636932 h 2636932"/>
              <a:gd name="connsiteX3" fmla="*/ 0 w 1831106"/>
              <a:gd name="connsiteY3" fmla="*/ 282843 h 26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106" h="2636932">
                <a:moveTo>
                  <a:pt x="1831106" y="0"/>
                </a:moveTo>
                <a:lnTo>
                  <a:pt x="1831106" y="2636932"/>
                </a:lnTo>
                <a:lnTo>
                  <a:pt x="0" y="2636932"/>
                </a:lnTo>
                <a:lnTo>
                  <a:pt x="0" y="2828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2EAE3B-401D-8898-1F35-D3BE951E6A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4450" y="436309"/>
            <a:ext cx="1831106" cy="3902232"/>
          </a:xfrm>
          <a:custGeom>
            <a:avLst/>
            <a:gdLst>
              <a:gd name="connsiteX0" fmla="*/ 1831106 w 1831106"/>
              <a:gd name="connsiteY0" fmla="*/ 0 h 3902232"/>
              <a:gd name="connsiteX1" fmla="*/ 1831106 w 1831106"/>
              <a:gd name="connsiteY1" fmla="*/ 3619422 h 3902232"/>
              <a:gd name="connsiteX2" fmla="*/ 0 w 1831106"/>
              <a:gd name="connsiteY2" fmla="*/ 3902232 h 3902232"/>
              <a:gd name="connsiteX3" fmla="*/ 0 w 1831106"/>
              <a:gd name="connsiteY3" fmla="*/ 282843 h 390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106" h="3902232">
                <a:moveTo>
                  <a:pt x="1831106" y="0"/>
                </a:moveTo>
                <a:lnTo>
                  <a:pt x="1831106" y="3619422"/>
                </a:lnTo>
                <a:lnTo>
                  <a:pt x="0" y="3902232"/>
                </a:lnTo>
                <a:lnTo>
                  <a:pt x="0" y="2828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4DC2F-2E80-A909-4F48-EF649FC2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F414D-90C1-631C-9918-A235D7A6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273B3-C5F3-BF71-FABD-E76979E6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3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89774DF-414A-E29F-2B89-98E954AD90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581" y="1517284"/>
            <a:ext cx="5983405" cy="4185701"/>
          </a:xfrm>
          <a:custGeom>
            <a:avLst/>
            <a:gdLst>
              <a:gd name="connsiteX0" fmla="*/ 1270053 w 5983405"/>
              <a:gd name="connsiteY0" fmla="*/ 0 h 4185701"/>
              <a:gd name="connsiteX1" fmla="*/ 5983405 w 5983405"/>
              <a:gd name="connsiteY1" fmla="*/ 0 h 4185701"/>
              <a:gd name="connsiteX2" fmla="*/ 5983405 w 5983405"/>
              <a:gd name="connsiteY2" fmla="*/ 4185701 h 4185701"/>
              <a:gd name="connsiteX3" fmla="*/ 0 w 5983405"/>
              <a:gd name="connsiteY3" fmla="*/ 4185701 h 418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3405" h="4185701">
                <a:moveTo>
                  <a:pt x="1270053" y="0"/>
                </a:moveTo>
                <a:lnTo>
                  <a:pt x="5983405" y="0"/>
                </a:lnTo>
                <a:lnTo>
                  <a:pt x="5983405" y="4185701"/>
                </a:lnTo>
                <a:lnTo>
                  <a:pt x="0" y="41857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771241-C266-F215-1381-0CCA711508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94" y="0"/>
            <a:ext cx="5112417" cy="2493984"/>
          </a:xfrm>
          <a:custGeom>
            <a:avLst/>
            <a:gdLst>
              <a:gd name="connsiteX0" fmla="*/ 756705 w 5112417"/>
              <a:gd name="connsiteY0" fmla="*/ 0 h 2493984"/>
              <a:gd name="connsiteX1" fmla="*/ 5112417 w 5112417"/>
              <a:gd name="connsiteY1" fmla="*/ 0 h 2493984"/>
              <a:gd name="connsiteX2" fmla="*/ 4355712 w 5112417"/>
              <a:gd name="connsiteY2" fmla="*/ 2493984 h 2493984"/>
              <a:gd name="connsiteX3" fmla="*/ 0 w 5112417"/>
              <a:gd name="connsiteY3" fmla="*/ 2493984 h 24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2417" h="2493984">
                <a:moveTo>
                  <a:pt x="756705" y="0"/>
                </a:moveTo>
                <a:lnTo>
                  <a:pt x="5112417" y="0"/>
                </a:lnTo>
                <a:lnTo>
                  <a:pt x="4355712" y="2493984"/>
                </a:lnTo>
                <a:lnTo>
                  <a:pt x="0" y="24939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221C74-5E2F-162D-6ED7-5BDCB21A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81" y="2655652"/>
            <a:ext cx="5481119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AD8B171-CBAB-A562-7824-5B120E87C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4110038"/>
            <a:ext cx="5448300" cy="14763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31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5248DF-E834-4186-8327-1FE300A44F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8762" y="1792586"/>
            <a:ext cx="5457997" cy="33432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C04D8093-0408-01D5-B03B-06789E13372E}"/>
              </a:ext>
            </a:extLst>
          </p:cNvPr>
          <p:cNvSpPr/>
          <p:nvPr userDrawn="1"/>
        </p:nvSpPr>
        <p:spPr>
          <a:xfrm flipV="1">
            <a:off x="8220130" y="5452027"/>
            <a:ext cx="2005707" cy="1405973"/>
          </a:xfrm>
          <a:custGeom>
            <a:avLst/>
            <a:gdLst>
              <a:gd name="connsiteX0" fmla="*/ 0 w 1415962"/>
              <a:gd name="connsiteY0" fmla="*/ 0 h 992570"/>
              <a:gd name="connsiteX1" fmla="*/ 228658 w 1415962"/>
              <a:gd name="connsiteY1" fmla="*/ 0 h 992570"/>
              <a:gd name="connsiteX2" fmla="*/ 759577 w 1415962"/>
              <a:gd name="connsiteY2" fmla="*/ 0 h 992570"/>
              <a:gd name="connsiteX3" fmla="*/ 988235 w 1415962"/>
              <a:gd name="connsiteY3" fmla="*/ 0 h 992570"/>
              <a:gd name="connsiteX4" fmla="*/ 1415962 w 1415962"/>
              <a:gd name="connsiteY4" fmla="*/ 992570 h 992570"/>
              <a:gd name="connsiteX5" fmla="*/ 1187304 w 1415962"/>
              <a:gd name="connsiteY5" fmla="*/ 992570 h 992570"/>
              <a:gd name="connsiteX6" fmla="*/ 656385 w 1415962"/>
              <a:gd name="connsiteY6" fmla="*/ 992570 h 992570"/>
              <a:gd name="connsiteX7" fmla="*/ 427727 w 1415962"/>
              <a:gd name="connsiteY7" fmla="*/ 992570 h 99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962" h="992570">
                <a:moveTo>
                  <a:pt x="0" y="0"/>
                </a:moveTo>
                <a:lnTo>
                  <a:pt x="228658" y="0"/>
                </a:lnTo>
                <a:lnTo>
                  <a:pt x="759577" y="0"/>
                </a:lnTo>
                <a:lnTo>
                  <a:pt x="988235" y="0"/>
                </a:lnTo>
                <a:lnTo>
                  <a:pt x="1415962" y="992570"/>
                </a:lnTo>
                <a:lnTo>
                  <a:pt x="1187304" y="992570"/>
                </a:lnTo>
                <a:lnTo>
                  <a:pt x="656385" y="992570"/>
                </a:lnTo>
                <a:lnTo>
                  <a:pt x="427727" y="992570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2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CBAD5D47-2F78-3499-63FA-6C3C41E0C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846" y="1490988"/>
            <a:ext cx="7230390" cy="4367156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CB65C2AA-7DF7-3BE3-61BB-7F19E7AE5974}"/>
              </a:ext>
            </a:extLst>
          </p:cNvPr>
          <p:cNvSpPr/>
          <p:nvPr userDrawn="1"/>
        </p:nvSpPr>
        <p:spPr>
          <a:xfrm>
            <a:off x="6298762" y="-280291"/>
            <a:ext cx="2829990" cy="1983784"/>
          </a:xfrm>
          <a:custGeom>
            <a:avLst/>
            <a:gdLst>
              <a:gd name="connsiteX0" fmla="*/ 0 w 1415962"/>
              <a:gd name="connsiteY0" fmla="*/ 0 h 992570"/>
              <a:gd name="connsiteX1" fmla="*/ 228658 w 1415962"/>
              <a:gd name="connsiteY1" fmla="*/ 0 h 992570"/>
              <a:gd name="connsiteX2" fmla="*/ 759577 w 1415962"/>
              <a:gd name="connsiteY2" fmla="*/ 0 h 992570"/>
              <a:gd name="connsiteX3" fmla="*/ 988235 w 1415962"/>
              <a:gd name="connsiteY3" fmla="*/ 0 h 992570"/>
              <a:gd name="connsiteX4" fmla="*/ 1415962 w 1415962"/>
              <a:gd name="connsiteY4" fmla="*/ 992570 h 992570"/>
              <a:gd name="connsiteX5" fmla="*/ 1187304 w 1415962"/>
              <a:gd name="connsiteY5" fmla="*/ 992570 h 992570"/>
              <a:gd name="connsiteX6" fmla="*/ 656385 w 1415962"/>
              <a:gd name="connsiteY6" fmla="*/ 992570 h 992570"/>
              <a:gd name="connsiteX7" fmla="*/ 427727 w 1415962"/>
              <a:gd name="connsiteY7" fmla="*/ 992570 h 99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962" h="992570">
                <a:moveTo>
                  <a:pt x="0" y="0"/>
                </a:moveTo>
                <a:lnTo>
                  <a:pt x="228658" y="0"/>
                </a:lnTo>
                <a:lnTo>
                  <a:pt x="759577" y="0"/>
                </a:lnTo>
                <a:lnTo>
                  <a:pt x="988235" y="0"/>
                </a:lnTo>
                <a:lnTo>
                  <a:pt x="1415962" y="992570"/>
                </a:lnTo>
                <a:lnTo>
                  <a:pt x="1187304" y="992570"/>
                </a:lnTo>
                <a:lnTo>
                  <a:pt x="656385" y="992570"/>
                </a:lnTo>
                <a:lnTo>
                  <a:pt x="427727" y="992570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90EB6BF-836A-C3C0-F6E8-D8CE086C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856"/>
            <a:ext cx="5257800" cy="10462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7B91479-8F98-3786-B0B4-9A5AF9232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1862" y="2237984"/>
            <a:ext cx="4681537" cy="2897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72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79760-85C3-EE44-213C-DCDE36BB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822DF-8136-9625-502B-56C0D114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1A9BF-906C-E445-337D-C91EC519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F3E4450-5413-3011-B165-86F3942279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50691" y="0"/>
            <a:ext cx="3464718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7CC5779-8732-F103-6754-FA9D7BEF09AE}"/>
              </a:ext>
            </a:extLst>
          </p:cNvPr>
          <p:cNvSpPr/>
          <p:nvPr userDrawn="1"/>
        </p:nvSpPr>
        <p:spPr>
          <a:xfrm rot="16200000">
            <a:off x="-104408" y="4707445"/>
            <a:ext cx="1642200" cy="1433384"/>
          </a:xfrm>
          <a:custGeom>
            <a:avLst/>
            <a:gdLst>
              <a:gd name="connsiteX0" fmla="*/ 1642200 w 1642200"/>
              <a:gd name="connsiteY0" fmla="*/ 1433384 h 1433384"/>
              <a:gd name="connsiteX1" fmla="*/ 947895 w 1642200"/>
              <a:gd name="connsiteY1" fmla="*/ 1433384 h 1433384"/>
              <a:gd name="connsiteX2" fmla="*/ 617687 w 1642200"/>
              <a:gd name="connsiteY2" fmla="*/ 1433384 h 1433384"/>
              <a:gd name="connsiteX3" fmla="*/ 0 w 1642200"/>
              <a:gd name="connsiteY3" fmla="*/ 0 h 1433384"/>
              <a:gd name="connsiteX4" fmla="*/ 330208 w 1642200"/>
              <a:gd name="connsiteY4" fmla="*/ 0 h 1433384"/>
              <a:gd name="connsiteX5" fmla="*/ 1096916 w 1642200"/>
              <a:gd name="connsiteY5" fmla="*/ 0 h 1433384"/>
              <a:gd name="connsiteX6" fmla="*/ 1427124 w 1642200"/>
              <a:gd name="connsiteY6" fmla="*/ 0 h 1433384"/>
              <a:gd name="connsiteX7" fmla="*/ 1427125 w 1642200"/>
              <a:gd name="connsiteY7" fmla="*/ 3 h 1433384"/>
              <a:gd name="connsiteX8" fmla="*/ 1414502 w 1642200"/>
              <a:gd name="connsiteY8" fmla="*/ 3 h 1433384"/>
              <a:gd name="connsiteX9" fmla="*/ 1024515 w 1642200"/>
              <a:gd name="connsiteY9" fmla="*/ 3 h 143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2200" h="1433384">
                <a:moveTo>
                  <a:pt x="1642200" y="1433384"/>
                </a:moveTo>
                <a:lnTo>
                  <a:pt x="947895" y="1433384"/>
                </a:lnTo>
                <a:lnTo>
                  <a:pt x="617687" y="1433384"/>
                </a:lnTo>
                <a:lnTo>
                  <a:pt x="0" y="0"/>
                </a:lnTo>
                <a:lnTo>
                  <a:pt x="330208" y="0"/>
                </a:lnTo>
                <a:lnTo>
                  <a:pt x="1096916" y="0"/>
                </a:lnTo>
                <a:lnTo>
                  <a:pt x="1427124" y="0"/>
                </a:lnTo>
                <a:lnTo>
                  <a:pt x="1427125" y="3"/>
                </a:lnTo>
                <a:lnTo>
                  <a:pt x="1414502" y="3"/>
                </a:lnTo>
                <a:lnTo>
                  <a:pt x="1024515" y="3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9412D2-75D3-CD42-6BD6-B84F4BDA569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0888" y="171450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07FBF0EE-97D2-6A01-F2B5-EC4BEBCD70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85924" y="569269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3CB6EE52-44E0-6124-939E-46C19511197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23085" y="612787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604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>
            <a:extLst>
              <a:ext uri="{FF2B5EF4-FFF2-40B4-BE49-F238E27FC236}">
                <a16:creationId xmlns:a16="http://schemas.microsoft.com/office/drawing/2014/main" id="{13D32138-7D8D-E249-ABB3-E1EADA101D3D}"/>
              </a:ext>
            </a:extLst>
          </p:cNvPr>
          <p:cNvSpPr/>
          <p:nvPr userDrawn="1"/>
        </p:nvSpPr>
        <p:spPr>
          <a:xfrm>
            <a:off x="577287" y="580518"/>
            <a:ext cx="11077904" cy="5696966"/>
          </a:xfrm>
          <a:custGeom>
            <a:avLst/>
            <a:gdLst>
              <a:gd name="connsiteX0" fmla="*/ 2144554 w 7772400"/>
              <a:gd name="connsiteY0" fmla="*/ 382910 h 3997063"/>
              <a:gd name="connsiteX1" fmla="*/ 1761504 w 7772400"/>
              <a:gd name="connsiteY1" fmla="*/ 0 h 3997063"/>
              <a:gd name="connsiteX2" fmla="*/ 0 w 7772400"/>
              <a:gd name="connsiteY2" fmla="*/ 0 h 3997063"/>
              <a:gd name="connsiteX3" fmla="*/ 0 w 7772400"/>
              <a:gd name="connsiteY3" fmla="*/ 3997063 h 3997063"/>
              <a:gd name="connsiteX4" fmla="*/ 7772400 w 7772400"/>
              <a:gd name="connsiteY4" fmla="*/ 3997063 h 3997063"/>
              <a:gd name="connsiteX5" fmla="*/ 7772400 w 7772400"/>
              <a:gd name="connsiteY5" fmla="*/ 382910 h 3997063"/>
              <a:gd name="connsiteX6" fmla="*/ 2144554 w 7772400"/>
              <a:gd name="connsiteY6" fmla="*/ 382910 h 399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3997063">
                <a:moveTo>
                  <a:pt x="2144554" y="382910"/>
                </a:moveTo>
                <a:lnTo>
                  <a:pt x="1761504" y="0"/>
                </a:lnTo>
                <a:lnTo>
                  <a:pt x="0" y="0"/>
                </a:lnTo>
                <a:lnTo>
                  <a:pt x="0" y="3997063"/>
                </a:lnTo>
                <a:lnTo>
                  <a:pt x="7772400" y="3997063"/>
                </a:lnTo>
                <a:lnTo>
                  <a:pt x="7772400" y="382910"/>
                </a:lnTo>
                <a:lnTo>
                  <a:pt x="2144554" y="382910"/>
                </a:lnTo>
                <a:close/>
              </a:path>
            </a:pathLst>
          </a:custGeom>
          <a:solidFill>
            <a:schemeClr val="accent1"/>
          </a:solidFill>
          <a:ln w="4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6F7A6-BE6C-F17A-842F-EA84F7BE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84B67-7F13-1C33-500C-BDB764D6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D091C-DABF-07B2-1471-50CBA603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D56D6E-B476-D3FF-B00B-5475E7ABB7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8240" y="1143001"/>
            <a:ext cx="4776951" cy="5134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8B5E7E-16A0-BD37-1EA2-DC52FC79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13" y="1732198"/>
            <a:ext cx="4523089" cy="419782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15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10BF0-59B0-E82C-078E-C94FDA3C3620}"/>
              </a:ext>
            </a:extLst>
          </p:cNvPr>
          <p:cNvSpPr/>
          <p:nvPr userDrawn="1"/>
        </p:nvSpPr>
        <p:spPr>
          <a:xfrm>
            <a:off x="0" y="-289711"/>
            <a:ext cx="12192000" cy="7147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323A5-6E3A-AFDE-49C3-7E7CA35C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87018-B5C5-E753-ED2B-B8BCC8C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EC15E-6F92-52C6-6D54-EEF91FBE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355B048-F5E6-D36A-52A0-F8A5992425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82011" y="518997"/>
            <a:ext cx="3330719" cy="33980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5534CC7-4689-FF78-CB26-89222133CA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2011" y="4229066"/>
            <a:ext cx="3330719" cy="26289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1B577DB-21BB-B8D2-1A5F-9F8B800226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1363" y="2317687"/>
            <a:ext cx="5532437" cy="3902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D3500FD-896E-58F8-8F52-8F62CD596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1363" y="518997"/>
            <a:ext cx="5532437" cy="1325563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es-ES"/>
              <a:t>GRACIAS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697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AB7758-DE4A-4528-9E30-B7DC68D5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27/02/2026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76715E-8607-46E6-A3F3-A21D3F7D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D2FAEC-EE97-4AAB-8106-BE337805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178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2113E-CBDC-4EAC-90EB-FBA6BF40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5375F-81C9-44C2-9330-B34E0A5EB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97690F-9681-4ED3-A416-23BB350A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27/02/2026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C9ABB9-9A63-4A7F-B855-C5B19B79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6247B4-AC23-49AE-93DC-3BD5CFF0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160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576F4-57D9-4E32-BA24-B865CE37E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E19FC9-5075-4B61-A7A7-913736F3B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7EFFA-C4B8-4B6C-B721-87D02F05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27/02/2026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60599-82D0-4055-AE06-5D08CB19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5A9D5E-349E-4040-9831-AD460ACA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623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medios 13"/>
          <p:cNvSpPr>
            <a:spLocks noGrp="1"/>
          </p:cNvSpPr>
          <p:nvPr>
            <p:ph type="media" sz="quarter" idx="14"/>
          </p:nvPr>
        </p:nvSpPr>
        <p:spPr>
          <a:xfrm>
            <a:off x="762000" y="136525"/>
            <a:ext cx="9220200" cy="6858000"/>
          </a:xfr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medios</a:t>
            </a:r>
            <a:endParaRPr lang="es-CO" noProof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49227" y="1122363"/>
            <a:ext cx="7209982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2296" y="3509963"/>
            <a:ext cx="5903843" cy="771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87BD70-5C4E-A41E-429E-E0E96415E7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331E-849A-42A9-9040-68D207DD8F8B}" type="datetimeFigureOut">
              <a:rPr lang="es-CO"/>
              <a:pPr>
                <a:defRPr/>
              </a:pPr>
              <a:t>27/02/2026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A36FA9-DA4D-265F-04A0-EEB0115299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22F104-0918-F100-ADF3-AEBDAEF1FF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AF0E-AEF2-4407-AAB4-61678EA81C9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25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7C793E-2894-9705-20D1-73DE6D557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836" y="797694"/>
            <a:ext cx="3767851" cy="5268346"/>
          </a:xfrm>
          <a:custGeom>
            <a:avLst/>
            <a:gdLst>
              <a:gd name="connsiteX0" fmla="*/ 3767851 w 3767851"/>
              <a:gd name="connsiteY0" fmla="*/ 0 h 5268346"/>
              <a:gd name="connsiteX1" fmla="*/ 3767851 w 3767851"/>
              <a:gd name="connsiteY1" fmla="*/ 4686409 h 5268346"/>
              <a:gd name="connsiteX2" fmla="*/ 0 w 3767851"/>
              <a:gd name="connsiteY2" fmla="*/ 5268346 h 5268346"/>
              <a:gd name="connsiteX3" fmla="*/ 0 w 3767851"/>
              <a:gd name="connsiteY3" fmla="*/ 582004 h 526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851" h="5268346">
                <a:moveTo>
                  <a:pt x="3767851" y="0"/>
                </a:moveTo>
                <a:lnTo>
                  <a:pt x="3767851" y="4686409"/>
                </a:lnTo>
                <a:lnTo>
                  <a:pt x="0" y="5268346"/>
                </a:lnTo>
                <a:lnTo>
                  <a:pt x="0" y="5820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1CD321-DF61-1530-390F-A6C17A11D3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919334"/>
            <a:ext cx="4414838" cy="41467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48ED988-F301-EAA9-34BF-3654B648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6196"/>
            <a:ext cx="4526498" cy="106532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6208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3D1F7E-34F6-17E0-ED34-50335AAB38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1375" y="1179513"/>
            <a:ext cx="2386013" cy="4221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40AAC6E9-6CFC-14BF-35AF-C266C8E2C3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1975" y="1249378"/>
            <a:ext cx="3829050" cy="415129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B43C5FD5-3E85-EB4A-D50F-6E25537030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97738" y="1249377"/>
            <a:ext cx="3829050" cy="415129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957639FF-7705-32C9-EF10-33051056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337965"/>
            <a:ext cx="10564813" cy="63980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4530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5A980F-2F2C-FC74-8611-0E115307A6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96739" y="1901810"/>
            <a:ext cx="2297928" cy="3041196"/>
          </a:xfrm>
          <a:custGeom>
            <a:avLst/>
            <a:gdLst>
              <a:gd name="connsiteX0" fmla="*/ 483240 w 2297928"/>
              <a:gd name="connsiteY0" fmla="*/ 0 h 3041196"/>
              <a:gd name="connsiteX1" fmla="*/ 2297928 w 2297928"/>
              <a:gd name="connsiteY1" fmla="*/ 0 h 3041196"/>
              <a:gd name="connsiteX2" fmla="*/ 1814621 w 2297928"/>
              <a:gd name="connsiteY2" fmla="*/ 3041196 h 3041196"/>
              <a:gd name="connsiteX3" fmla="*/ 0 w 2297928"/>
              <a:gd name="connsiteY3" fmla="*/ 3041196 h 30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928" h="3041196">
                <a:moveTo>
                  <a:pt x="483240" y="0"/>
                </a:moveTo>
                <a:lnTo>
                  <a:pt x="2297928" y="0"/>
                </a:lnTo>
                <a:lnTo>
                  <a:pt x="1814621" y="3041196"/>
                </a:lnTo>
                <a:lnTo>
                  <a:pt x="0" y="304119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CD6EC2-6ACA-2073-6D76-DA036D4188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1317" y="1080656"/>
            <a:ext cx="3538739" cy="4683507"/>
          </a:xfrm>
          <a:custGeom>
            <a:avLst/>
            <a:gdLst>
              <a:gd name="connsiteX0" fmla="*/ 744191 w 3538739"/>
              <a:gd name="connsiteY0" fmla="*/ 0 h 4683507"/>
              <a:gd name="connsiteX1" fmla="*/ 3538739 w 3538739"/>
              <a:gd name="connsiteY1" fmla="*/ 0 h 4683507"/>
              <a:gd name="connsiteX2" fmla="*/ 2794548 w 3538739"/>
              <a:gd name="connsiteY2" fmla="*/ 4683507 h 4683507"/>
              <a:gd name="connsiteX3" fmla="*/ 0 w 3538739"/>
              <a:gd name="connsiteY3" fmla="*/ 4683507 h 468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739" h="4683507">
                <a:moveTo>
                  <a:pt x="744191" y="0"/>
                </a:moveTo>
                <a:lnTo>
                  <a:pt x="3538739" y="0"/>
                </a:lnTo>
                <a:lnTo>
                  <a:pt x="2794548" y="4683507"/>
                </a:lnTo>
                <a:lnTo>
                  <a:pt x="0" y="46835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DC984-0C32-2E63-56A0-D7D6B693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EC7DE-AF3A-3EDE-611D-61191525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4A236-3F3A-7583-1C58-8ACBC71A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7546C6-4DCD-4A40-353C-C08D623C87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7388" y="1080656"/>
            <a:ext cx="4327525" cy="46835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5D2DDAA-AC89-FD5D-A523-D41D27B9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365126"/>
            <a:ext cx="10666412" cy="49495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591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560C84-4F85-D824-4BFC-A80D1DCD91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553" y="0"/>
            <a:ext cx="5202495" cy="6858508"/>
          </a:xfrm>
          <a:custGeom>
            <a:avLst/>
            <a:gdLst>
              <a:gd name="connsiteX0" fmla="*/ 0 w 5202495"/>
              <a:gd name="connsiteY0" fmla="*/ 0 h 6858508"/>
              <a:gd name="connsiteX1" fmla="*/ 3869498 w 5202495"/>
              <a:gd name="connsiteY1" fmla="*/ 0 h 6858508"/>
              <a:gd name="connsiteX2" fmla="*/ 5202495 w 5202495"/>
              <a:gd name="connsiteY2" fmla="*/ 3429254 h 6858508"/>
              <a:gd name="connsiteX3" fmla="*/ 3869498 w 5202495"/>
              <a:gd name="connsiteY3" fmla="*/ 6858508 h 6858508"/>
              <a:gd name="connsiteX4" fmla="*/ 0 w 5202495"/>
              <a:gd name="connsiteY4" fmla="*/ 6858508 h 6858508"/>
              <a:gd name="connsiteX5" fmla="*/ 1332997 w 5202495"/>
              <a:gd name="connsiteY5" fmla="*/ 3425828 h 685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2495" h="6858508">
                <a:moveTo>
                  <a:pt x="0" y="0"/>
                </a:moveTo>
                <a:lnTo>
                  <a:pt x="3869498" y="0"/>
                </a:lnTo>
                <a:lnTo>
                  <a:pt x="5202495" y="3429254"/>
                </a:lnTo>
                <a:lnTo>
                  <a:pt x="3869498" y="6858508"/>
                </a:lnTo>
                <a:lnTo>
                  <a:pt x="0" y="6858508"/>
                </a:lnTo>
                <a:lnTo>
                  <a:pt x="1332997" y="34258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EAF76D-4FC4-53A8-4B2B-6B8E4D43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231" y="365125"/>
            <a:ext cx="451768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B30C747-9BB8-B37E-3107-F0E59234EA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3231" y="1865014"/>
            <a:ext cx="4517680" cy="446335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989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DB19C-ABDD-D6B3-3589-D7C129E9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C5144-AB2A-1D24-EEC9-35432CF8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6C63B-78F1-73D1-E5CD-978492C7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F3B164F8-D5A0-950E-0371-808C652DD685}"/>
              </a:ext>
            </a:extLst>
          </p:cNvPr>
          <p:cNvSpPr/>
          <p:nvPr userDrawn="1"/>
        </p:nvSpPr>
        <p:spPr>
          <a:xfrm>
            <a:off x="0" y="-325925"/>
            <a:ext cx="12213051" cy="71839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05AC274-E228-5B21-1156-C144CA941726}"/>
              </a:ext>
            </a:extLst>
          </p:cNvPr>
          <p:cNvSpPr/>
          <p:nvPr userDrawn="1"/>
        </p:nvSpPr>
        <p:spPr>
          <a:xfrm>
            <a:off x="1445307" y="3109911"/>
            <a:ext cx="5550870" cy="3748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C38D6199-9662-FA15-2CFB-61804507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0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CAD4EC7-A97E-FE83-909A-184886EF99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5612" y="3429000"/>
            <a:ext cx="4617911" cy="28979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E643C8E-C0E0-43FD-AA31-2A37E74C46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050925"/>
            <a:ext cx="10452100" cy="17399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1D79175-BA19-5566-A917-20EF547A85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6177" y="3109913"/>
            <a:ext cx="3074221" cy="37480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F9EFCF-380C-4B1B-5A1F-B771C48FAF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4730" y="1020420"/>
            <a:ext cx="4187688" cy="4861298"/>
          </a:xfrm>
          <a:custGeom>
            <a:avLst/>
            <a:gdLst>
              <a:gd name="connsiteX0" fmla="*/ 0 w 4187688"/>
              <a:gd name="connsiteY0" fmla="*/ 0 h 4861298"/>
              <a:gd name="connsiteX1" fmla="*/ 4187688 w 4187688"/>
              <a:gd name="connsiteY1" fmla="*/ 0 h 4861298"/>
              <a:gd name="connsiteX2" fmla="*/ 4187688 w 4187688"/>
              <a:gd name="connsiteY2" fmla="*/ 4242249 h 4861298"/>
              <a:gd name="connsiteX3" fmla="*/ 0 w 4187688"/>
              <a:gd name="connsiteY3" fmla="*/ 4861298 h 486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7688" h="4861298">
                <a:moveTo>
                  <a:pt x="0" y="0"/>
                </a:moveTo>
                <a:lnTo>
                  <a:pt x="4187688" y="0"/>
                </a:lnTo>
                <a:lnTo>
                  <a:pt x="4187688" y="4242249"/>
                </a:lnTo>
                <a:lnTo>
                  <a:pt x="0" y="48612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88CBE-095F-BC1D-0B6D-FA55E6F3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57C72-5E4D-2DC3-6110-300229A4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1100E-919E-C419-6180-B8F97515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B4F382-9580-E0F9-770D-2AC9BF52EA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020763"/>
            <a:ext cx="4913313" cy="4438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517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FE82B5-AB74-1298-36A2-F8796C0512B3}"/>
              </a:ext>
            </a:extLst>
          </p:cNvPr>
          <p:cNvSpPr/>
          <p:nvPr userDrawn="1"/>
        </p:nvSpPr>
        <p:spPr>
          <a:xfrm>
            <a:off x="0" y="-307818"/>
            <a:ext cx="12192000" cy="71641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aphic 19">
            <a:extLst>
              <a:ext uri="{FF2B5EF4-FFF2-40B4-BE49-F238E27FC236}">
                <a16:creationId xmlns:a16="http://schemas.microsoft.com/office/drawing/2014/main" id="{FCB27069-B8A5-8142-B1DA-068C15A2373E}"/>
              </a:ext>
            </a:extLst>
          </p:cNvPr>
          <p:cNvGrpSpPr/>
          <p:nvPr userDrawn="1"/>
        </p:nvGrpSpPr>
        <p:grpSpPr>
          <a:xfrm>
            <a:off x="5019057" y="-317439"/>
            <a:ext cx="3134343" cy="7175439"/>
            <a:chOff x="4633072" y="0"/>
            <a:chExt cx="2925411" cy="6856351"/>
          </a:xfrm>
          <a:solidFill>
            <a:schemeClr val="accent1"/>
          </a:solidFill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E3C7E65-8A90-4F3C-B651-6C348346EA2E}"/>
                </a:ext>
              </a:extLst>
            </p:cNvPr>
            <p:cNvSpPr/>
            <p:nvPr/>
          </p:nvSpPr>
          <p:spPr>
            <a:xfrm>
              <a:off x="5443318" y="0"/>
              <a:ext cx="2115165" cy="1768248"/>
            </a:xfrm>
            <a:custGeom>
              <a:avLst/>
              <a:gdLst>
                <a:gd name="connsiteX0" fmla="*/ 2115165 w 2115165"/>
                <a:gd name="connsiteY0" fmla="*/ 1768249 h 1768248"/>
                <a:gd name="connsiteX1" fmla="*/ 761989 w 2115165"/>
                <a:gd name="connsiteY1" fmla="*/ 1768249 h 1768248"/>
                <a:gd name="connsiteX2" fmla="*/ 0 w 2115165"/>
                <a:gd name="connsiteY2" fmla="*/ 0 h 1768248"/>
                <a:gd name="connsiteX3" fmla="*/ 1353176 w 2115165"/>
                <a:gd name="connsiteY3" fmla="*/ 0 h 1768248"/>
                <a:gd name="connsiteX4" fmla="*/ 2115165 w 2115165"/>
                <a:gd name="connsiteY4" fmla="*/ 1768249 h 17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165" h="1768248">
                  <a:moveTo>
                    <a:pt x="2115165" y="1768249"/>
                  </a:moveTo>
                  <a:lnTo>
                    <a:pt x="761989" y="1768249"/>
                  </a:lnTo>
                  <a:lnTo>
                    <a:pt x="0" y="0"/>
                  </a:lnTo>
                  <a:lnTo>
                    <a:pt x="1353176" y="0"/>
                  </a:lnTo>
                  <a:lnTo>
                    <a:pt x="2115165" y="1768249"/>
                  </a:lnTo>
                  <a:close/>
                </a:path>
              </a:pathLst>
            </a:custGeom>
            <a:grpFill/>
            <a:ln w="6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AB543FE-0985-F631-E3D0-74DC24C009FD}"/>
                </a:ext>
              </a:extLst>
            </p:cNvPr>
            <p:cNvSpPr/>
            <p:nvPr/>
          </p:nvSpPr>
          <p:spPr>
            <a:xfrm>
              <a:off x="4633072" y="5842990"/>
              <a:ext cx="1430502" cy="1013361"/>
            </a:xfrm>
            <a:custGeom>
              <a:avLst/>
              <a:gdLst>
                <a:gd name="connsiteX0" fmla="*/ 1430503 w 1430502"/>
                <a:gd name="connsiteY0" fmla="*/ 0 h 1013361"/>
                <a:gd name="connsiteX1" fmla="*/ 436662 w 1430502"/>
                <a:gd name="connsiteY1" fmla="*/ 0 h 1013361"/>
                <a:gd name="connsiteX2" fmla="*/ 0 w 1430502"/>
                <a:gd name="connsiteY2" fmla="*/ 1013361 h 1013361"/>
                <a:gd name="connsiteX3" fmla="*/ 993841 w 1430502"/>
                <a:gd name="connsiteY3" fmla="*/ 1013361 h 1013361"/>
                <a:gd name="connsiteX4" fmla="*/ 1430503 w 1430502"/>
                <a:gd name="connsiteY4" fmla="*/ 0 h 101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502" h="1013361">
                  <a:moveTo>
                    <a:pt x="1430503" y="0"/>
                  </a:moveTo>
                  <a:lnTo>
                    <a:pt x="436662" y="0"/>
                  </a:lnTo>
                  <a:lnTo>
                    <a:pt x="0" y="1013361"/>
                  </a:lnTo>
                  <a:lnTo>
                    <a:pt x="993841" y="1013361"/>
                  </a:lnTo>
                  <a:lnTo>
                    <a:pt x="1430503" y="0"/>
                  </a:lnTo>
                  <a:close/>
                </a:path>
              </a:pathLst>
            </a:custGeom>
            <a:grpFill/>
            <a:ln w="6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6DFCF-F47F-856D-5D2C-CA17BA9E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5D082-8DA5-E088-77C5-B80C7008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DD0EA-0AF3-6164-AA82-BA0C6FEF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350708F-F0B4-1658-5AFE-16FD3EA99D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56288" y="1533101"/>
            <a:ext cx="6335711" cy="42643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CE94B21-8A46-E105-5B83-EEBDAC7B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55" y="884124"/>
            <a:ext cx="50065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6D74341-327B-4443-BB2C-D5406FE84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476" y="2290763"/>
            <a:ext cx="4915246" cy="3205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049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0FF0F9-040F-F82A-5272-7C41E31A934B}"/>
              </a:ext>
            </a:extLst>
          </p:cNvPr>
          <p:cNvSpPr/>
          <p:nvPr userDrawn="1"/>
        </p:nvSpPr>
        <p:spPr>
          <a:xfrm>
            <a:off x="0" y="-289711"/>
            <a:ext cx="12192000" cy="6089374"/>
          </a:xfrm>
          <a:custGeom>
            <a:avLst/>
            <a:gdLst>
              <a:gd name="connsiteX0" fmla="*/ 0 w 12192000"/>
              <a:gd name="connsiteY0" fmla="*/ 0 h 4724400"/>
              <a:gd name="connsiteX1" fmla="*/ 12192000 w 12192000"/>
              <a:gd name="connsiteY1" fmla="*/ 0 h 4724400"/>
              <a:gd name="connsiteX2" fmla="*/ 12192000 w 12192000"/>
              <a:gd name="connsiteY2" fmla="*/ 4724400 h 4724400"/>
              <a:gd name="connsiteX3" fmla="*/ 0 w 12192000"/>
              <a:gd name="connsiteY3" fmla="*/ 4724400 h 4724400"/>
              <a:gd name="connsiteX4" fmla="*/ 0 w 12192000"/>
              <a:gd name="connsiteY4" fmla="*/ 0 h 4724400"/>
              <a:gd name="connsiteX0" fmla="*/ 0 w 12192000"/>
              <a:gd name="connsiteY0" fmla="*/ 0 h 6089374"/>
              <a:gd name="connsiteX1" fmla="*/ 12192000 w 12192000"/>
              <a:gd name="connsiteY1" fmla="*/ 0 h 6089374"/>
              <a:gd name="connsiteX2" fmla="*/ 12192000 w 12192000"/>
              <a:gd name="connsiteY2" fmla="*/ 4724400 h 6089374"/>
              <a:gd name="connsiteX3" fmla="*/ 0 w 12192000"/>
              <a:gd name="connsiteY3" fmla="*/ 6089374 h 6089374"/>
              <a:gd name="connsiteX4" fmla="*/ 0 w 12192000"/>
              <a:gd name="connsiteY4" fmla="*/ 0 h 6089374"/>
              <a:gd name="connsiteX0" fmla="*/ 0 w 12192000"/>
              <a:gd name="connsiteY0" fmla="*/ 0 h 6089374"/>
              <a:gd name="connsiteX1" fmla="*/ 12192000 w 12192000"/>
              <a:gd name="connsiteY1" fmla="*/ 0 h 6089374"/>
              <a:gd name="connsiteX2" fmla="*/ 12192000 w 12192000"/>
              <a:gd name="connsiteY2" fmla="*/ 4287078 h 6089374"/>
              <a:gd name="connsiteX3" fmla="*/ 0 w 12192000"/>
              <a:gd name="connsiteY3" fmla="*/ 6089374 h 6089374"/>
              <a:gd name="connsiteX4" fmla="*/ 0 w 12192000"/>
              <a:gd name="connsiteY4" fmla="*/ 0 h 608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374">
                <a:moveTo>
                  <a:pt x="0" y="0"/>
                </a:moveTo>
                <a:lnTo>
                  <a:pt x="12192000" y="0"/>
                </a:lnTo>
                <a:lnTo>
                  <a:pt x="12192000" y="4287078"/>
                </a:lnTo>
                <a:lnTo>
                  <a:pt x="0" y="60893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144A32-BCEF-3E52-956D-D7D0DEEAEE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495" y="1170052"/>
            <a:ext cx="4008670" cy="4517896"/>
          </a:xfrm>
          <a:custGeom>
            <a:avLst/>
            <a:gdLst>
              <a:gd name="connsiteX0" fmla="*/ 633916 w 4008670"/>
              <a:gd name="connsiteY0" fmla="*/ 0 h 4517896"/>
              <a:gd name="connsiteX1" fmla="*/ 4008670 w 4008670"/>
              <a:gd name="connsiteY1" fmla="*/ 0 h 4517896"/>
              <a:gd name="connsiteX2" fmla="*/ 4008670 w 4008670"/>
              <a:gd name="connsiteY2" fmla="*/ 4517896 h 4517896"/>
              <a:gd name="connsiteX3" fmla="*/ 0 w 4008670"/>
              <a:gd name="connsiteY3" fmla="*/ 4517896 h 4517896"/>
              <a:gd name="connsiteX4" fmla="*/ 0 w 4008670"/>
              <a:gd name="connsiteY4" fmla="*/ 633370 h 4517896"/>
              <a:gd name="connsiteX5" fmla="*/ 633916 w 4008670"/>
              <a:gd name="connsiteY5" fmla="*/ 633370 h 45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8670" h="4517896">
                <a:moveTo>
                  <a:pt x="633916" y="0"/>
                </a:moveTo>
                <a:lnTo>
                  <a:pt x="4008670" y="0"/>
                </a:lnTo>
                <a:lnTo>
                  <a:pt x="4008670" y="4517896"/>
                </a:lnTo>
                <a:lnTo>
                  <a:pt x="0" y="4517896"/>
                </a:lnTo>
                <a:lnTo>
                  <a:pt x="0" y="633370"/>
                </a:lnTo>
                <a:lnTo>
                  <a:pt x="633916" y="6333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5281729-CB7F-2B32-D2D7-5FB2392C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70052"/>
            <a:ext cx="52578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8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8;p18">
            <a:extLst>
              <a:ext uri="{FF2B5EF4-FFF2-40B4-BE49-F238E27FC236}">
                <a16:creationId xmlns:a16="http://schemas.microsoft.com/office/drawing/2014/main" id="{49D4B73B-BB1E-6C47-7C47-82DA76D73832}"/>
              </a:ext>
            </a:extLst>
          </p:cNvPr>
          <p:cNvPicPr preferRelativeResize="0"/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-281759"/>
            <a:ext cx="12192000" cy="7139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D747B86F-740A-FA1B-71D5-331CA188905E}"/>
              </a:ext>
            </a:extLst>
          </p:cNvPr>
          <p:cNvSpPr/>
          <p:nvPr userDrawn="1"/>
        </p:nvSpPr>
        <p:spPr>
          <a:xfrm>
            <a:off x="11270026" y="615016"/>
            <a:ext cx="363282" cy="361542"/>
          </a:xfrm>
          <a:custGeom>
            <a:avLst/>
            <a:gdLst>
              <a:gd name="connsiteX0" fmla="*/ 221192 w 442385"/>
              <a:gd name="connsiteY0" fmla="*/ 0 h 440268"/>
              <a:gd name="connsiteX1" fmla="*/ 222251 w 442385"/>
              <a:gd name="connsiteY1" fmla="*/ 0 h 440268"/>
              <a:gd name="connsiteX2" fmla="*/ 442384 w 442385"/>
              <a:gd name="connsiteY2" fmla="*/ 0 h 440268"/>
              <a:gd name="connsiteX3" fmla="*/ 442384 w 442385"/>
              <a:gd name="connsiteY3" fmla="*/ 220124 h 440268"/>
              <a:gd name="connsiteX4" fmla="*/ 442385 w 442385"/>
              <a:gd name="connsiteY4" fmla="*/ 220134 h 440268"/>
              <a:gd name="connsiteX5" fmla="*/ 442384 w 442385"/>
              <a:gd name="connsiteY5" fmla="*/ 220134 h 440268"/>
              <a:gd name="connsiteX6" fmla="*/ 442384 w 442385"/>
              <a:gd name="connsiteY6" fmla="*/ 440267 h 440268"/>
              <a:gd name="connsiteX7" fmla="*/ 222260 w 442385"/>
              <a:gd name="connsiteY7" fmla="*/ 440267 h 440268"/>
              <a:gd name="connsiteX8" fmla="*/ 222250 w 442385"/>
              <a:gd name="connsiteY8" fmla="*/ 440268 h 440268"/>
              <a:gd name="connsiteX9" fmla="*/ 222251 w 442385"/>
              <a:gd name="connsiteY9" fmla="*/ 440267 h 440268"/>
              <a:gd name="connsiteX10" fmla="*/ 221192 w 442385"/>
              <a:gd name="connsiteY10" fmla="*/ 440267 h 440268"/>
              <a:gd name="connsiteX11" fmla="*/ 0 w 442385"/>
              <a:gd name="connsiteY11" fmla="*/ 440267 h 440268"/>
              <a:gd name="connsiteX12" fmla="*/ 0 w 442385"/>
              <a:gd name="connsiteY12" fmla="*/ 221544 h 440268"/>
              <a:gd name="connsiteX13" fmla="*/ 2259 w 442385"/>
              <a:gd name="connsiteY13" fmla="*/ 221544 h 440268"/>
              <a:gd name="connsiteX14" fmla="*/ 2117 w 442385"/>
              <a:gd name="connsiteY14" fmla="*/ 220133 h 440268"/>
              <a:gd name="connsiteX15" fmla="*/ 6590 w 442385"/>
              <a:gd name="connsiteY15" fmla="*/ 175769 h 440268"/>
              <a:gd name="connsiteX16" fmla="*/ 146562 w 442385"/>
              <a:gd name="connsiteY16" fmla="*/ 13358 h 440268"/>
              <a:gd name="connsiteX17" fmla="*/ 221192 w 442385"/>
              <a:gd name="connsiteY17" fmla="*/ 187 h 44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2385" h="440268">
                <a:moveTo>
                  <a:pt x="221192" y="0"/>
                </a:moveTo>
                <a:lnTo>
                  <a:pt x="222251" y="0"/>
                </a:lnTo>
                <a:lnTo>
                  <a:pt x="442384" y="0"/>
                </a:lnTo>
                <a:lnTo>
                  <a:pt x="442384" y="220124"/>
                </a:lnTo>
                <a:lnTo>
                  <a:pt x="442385" y="220134"/>
                </a:lnTo>
                <a:lnTo>
                  <a:pt x="442384" y="220134"/>
                </a:lnTo>
                <a:lnTo>
                  <a:pt x="442384" y="440267"/>
                </a:lnTo>
                <a:lnTo>
                  <a:pt x="222260" y="440267"/>
                </a:lnTo>
                <a:lnTo>
                  <a:pt x="222250" y="440268"/>
                </a:lnTo>
                <a:lnTo>
                  <a:pt x="222251" y="440267"/>
                </a:lnTo>
                <a:lnTo>
                  <a:pt x="221192" y="440267"/>
                </a:lnTo>
                <a:lnTo>
                  <a:pt x="0" y="440267"/>
                </a:lnTo>
                <a:lnTo>
                  <a:pt x="0" y="221544"/>
                </a:lnTo>
                <a:lnTo>
                  <a:pt x="2259" y="221544"/>
                </a:lnTo>
                <a:lnTo>
                  <a:pt x="2117" y="220133"/>
                </a:lnTo>
                <a:lnTo>
                  <a:pt x="6590" y="175769"/>
                </a:lnTo>
                <a:cubicBezTo>
                  <a:pt x="21985" y="100536"/>
                  <a:pt x="75758" y="39282"/>
                  <a:pt x="146562" y="13358"/>
                </a:cubicBezTo>
                <a:lnTo>
                  <a:pt x="221192" y="1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3DF9-86FC-46E2-465A-BF00D5B14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37B1-F250-BB44-A787-B38E086CCEE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C9AE6-CA5C-6C8C-7912-B5ADD2D07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90DF1-70A6-E1C4-8C88-2622C80A6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FC2119-906C-A4AC-EA61-59D567E827EE}"/>
              </a:ext>
            </a:extLst>
          </p:cNvPr>
          <p:cNvSpPr txBox="1">
            <a:spLocks/>
          </p:cNvSpPr>
          <p:nvPr userDrawn="1"/>
        </p:nvSpPr>
        <p:spPr>
          <a:xfrm flipH="1">
            <a:off x="11270028" y="615071"/>
            <a:ext cx="379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7EAD67-0D4B-24C7-6339-87F4C4F4B284}"/>
              </a:ext>
            </a:extLst>
          </p:cNvPr>
          <p:cNvCxnSpPr>
            <a:cxnSpLocks/>
          </p:cNvCxnSpPr>
          <p:nvPr userDrawn="1"/>
        </p:nvCxnSpPr>
        <p:spPr>
          <a:xfrm>
            <a:off x="11460125" y="1246909"/>
            <a:ext cx="0" cy="5022086"/>
          </a:xfrm>
          <a:prstGeom prst="line">
            <a:avLst/>
          </a:prstGeom>
          <a:ln w="19050">
            <a:solidFill>
              <a:schemeClr val="tx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>
            <a:extLst>
              <a:ext uri="{FF2B5EF4-FFF2-40B4-BE49-F238E27FC236}">
                <a16:creationId xmlns:a16="http://schemas.microsoft.com/office/drawing/2014/main" id="{8F092DE6-6792-C3AB-EC0C-E6E0740ECFA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48675" y="6355441"/>
            <a:ext cx="1760229" cy="3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61" r:id="rId8"/>
    <p:sldLayoutId id="2147483665" r:id="rId9"/>
    <p:sldLayoutId id="2147483668" r:id="rId10"/>
    <p:sldLayoutId id="2147483669" r:id="rId11"/>
    <p:sldLayoutId id="2147483671" r:id="rId12"/>
    <p:sldLayoutId id="2147483675" r:id="rId13"/>
    <p:sldLayoutId id="2147483677" r:id="rId14"/>
    <p:sldLayoutId id="2147483678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D3D57-A655-4D4D-937B-EB890E56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63" y="-1456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A7254B-70AE-AD4F-B674-48C40ADDA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255" y="15327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6055E6-7877-244E-A06E-6CA5FCF32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2DE7-25D7-46DD-8624-485F3EB1D3BE}" type="datetimeFigureOut">
              <a:rPr lang="es-CO" smtClean="0"/>
              <a:pPr/>
              <a:t>27/02/2026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08856-E72B-4A40-8FC3-69F12047B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A071D4-5311-B340-8272-46CB5B234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C14E-39C9-4E53-B6AF-17346C49513F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672CD4-1B2B-B24F-9B31-720F1C73C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4120" y="6121916"/>
            <a:ext cx="2443217" cy="520611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6CD0005D-1EA0-3846-84B0-85CE623DB2C4}"/>
              </a:ext>
            </a:extLst>
          </p:cNvPr>
          <p:cNvGrpSpPr/>
          <p:nvPr/>
        </p:nvGrpSpPr>
        <p:grpSpPr>
          <a:xfrm>
            <a:off x="2935741" y="6539893"/>
            <a:ext cx="6320518" cy="102634"/>
            <a:chOff x="-13467" y="6486524"/>
            <a:chExt cx="9166992" cy="371475"/>
          </a:xfrm>
        </p:grpSpPr>
        <p:sp>
          <p:nvSpPr>
            <p:cNvPr id="13" name="Forma libre: forma 7">
              <a:extLst>
                <a:ext uri="{FF2B5EF4-FFF2-40B4-BE49-F238E27FC236}">
                  <a16:creationId xmlns:a16="http://schemas.microsoft.com/office/drawing/2014/main" id="{88807DAB-C3B6-B64B-B085-DB4D0B89C196}"/>
                </a:ext>
              </a:extLst>
            </p:cNvPr>
            <p:cNvSpPr/>
            <p:nvPr/>
          </p:nvSpPr>
          <p:spPr>
            <a:xfrm>
              <a:off x="-13467" y="6486524"/>
              <a:ext cx="5953124" cy="371475"/>
            </a:xfrm>
            <a:custGeom>
              <a:avLst/>
              <a:gdLst>
                <a:gd name="connsiteX0" fmla="*/ 0 w 803716"/>
                <a:gd name="connsiteY0" fmla="*/ 0 h 811434"/>
                <a:gd name="connsiteX1" fmla="*/ 803716 w 803716"/>
                <a:gd name="connsiteY1" fmla="*/ 0 h 811434"/>
                <a:gd name="connsiteX2" fmla="*/ 803716 w 803716"/>
                <a:gd name="connsiteY2" fmla="*/ 811435 h 811434"/>
                <a:gd name="connsiteX3" fmla="*/ 0 w 803716"/>
                <a:gd name="connsiteY3" fmla="*/ 811435 h 81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716" h="811434">
                  <a:moveTo>
                    <a:pt x="0" y="0"/>
                  </a:moveTo>
                  <a:lnTo>
                    <a:pt x="803716" y="0"/>
                  </a:lnTo>
                  <a:lnTo>
                    <a:pt x="803716" y="811435"/>
                  </a:lnTo>
                  <a:lnTo>
                    <a:pt x="0" y="811435"/>
                  </a:lnTo>
                  <a:close/>
                </a:path>
              </a:pathLst>
            </a:custGeom>
            <a:solidFill>
              <a:srgbClr val="AA1C2E"/>
            </a:solidFill>
            <a:ln w="5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: forma 8">
              <a:extLst>
                <a:ext uri="{FF2B5EF4-FFF2-40B4-BE49-F238E27FC236}">
                  <a16:creationId xmlns:a16="http://schemas.microsoft.com/office/drawing/2014/main" id="{87632090-CB47-1B45-BDEB-7DB6916612EC}"/>
                </a:ext>
              </a:extLst>
            </p:cNvPr>
            <p:cNvSpPr/>
            <p:nvPr/>
          </p:nvSpPr>
          <p:spPr>
            <a:xfrm>
              <a:off x="790255" y="6486524"/>
              <a:ext cx="5950791" cy="371475"/>
            </a:xfrm>
            <a:custGeom>
              <a:avLst/>
              <a:gdLst>
                <a:gd name="connsiteX0" fmla="*/ 0 w 803401"/>
                <a:gd name="connsiteY0" fmla="*/ 0 h 811434"/>
                <a:gd name="connsiteX1" fmla="*/ 803401 w 803401"/>
                <a:gd name="connsiteY1" fmla="*/ 0 h 811434"/>
                <a:gd name="connsiteX2" fmla="*/ 803401 w 803401"/>
                <a:gd name="connsiteY2" fmla="*/ 811435 h 811434"/>
                <a:gd name="connsiteX3" fmla="*/ 0 w 803401"/>
                <a:gd name="connsiteY3" fmla="*/ 811435 h 81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01" h="811434">
                  <a:moveTo>
                    <a:pt x="0" y="0"/>
                  </a:moveTo>
                  <a:lnTo>
                    <a:pt x="803401" y="0"/>
                  </a:lnTo>
                  <a:lnTo>
                    <a:pt x="803401" y="811435"/>
                  </a:lnTo>
                  <a:lnTo>
                    <a:pt x="0" y="811435"/>
                  </a:lnTo>
                  <a:close/>
                </a:path>
              </a:pathLst>
            </a:custGeom>
            <a:solidFill>
              <a:srgbClr val="CA1E25"/>
            </a:solidFill>
            <a:ln w="5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: forma 9">
              <a:extLst>
                <a:ext uri="{FF2B5EF4-FFF2-40B4-BE49-F238E27FC236}">
                  <a16:creationId xmlns:a16="http://schemas.microsoft.com/office/drawing/2014/main" id="{8ACE9538-B32D-F14A-B161-1F0285CCA4B2}"/>
                </a:ext>
              </a:extLst>
            </p:cNvPr>
            <p:cNvSpPr/>
            <p:nvPr/>
          </p:nvSpPr>
          <p:spPr>
            <a:xfrm>
              <a:off x="1593656" y="6486524"/>
              <a:ext cx="5950791" cy="371475"/>
            </a:xfrm>
            <a:custGeom>
              <a:avLst/>
              <a:gdLst>
                <a:gd name="connsiteX0" fmla="*/ 0 w 803401"/>
                <a:gd name="connsiteY0" fmla="*/ 0 h 811434"/>
                <a:gd name="connsiteX1" fmla="*/ 803401 w 803401"/>
                <a:gd name="connsiteY1" fmla="*/ 0 h 811434"/>
                <a:gd name="connsiteX2" fmla="*/ 803401 w 803401"/>
                <a:gd name="connsiteY2" fmla="*/ 811435 h 811434"/>
                <a:gd name="connsiteX3" fmla="*/ 0 w 803401"/>
                <a:gd name="connsiteY3" fmla="*/ 811435 h 81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01" h="811434">
                  <a:moveTo>
                    <a:pt x="0" y="0"/>
                  </a:moveTo>
                  <a:lnTo>
                    <a:pt x="803401" y="0"/>
                  </a:lnTo>
                  <a:lnTo>
                    <a:pt x="803401" y="811435"/>
                  </a:lnTo>
                  <a:lnTo>
                    <a:pt x="0" y="811435"/>
                  </a:lnTo>
                  <a:close/>
                </a:path>
              </a:pathLst>
            </a:custGeom>
            <a:solidFill>
              <a:srgbClr val="EA422D"/>
            </a:solidFill>
            <a:ln w="5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: forma 10">
              <a:extLst>
                <a:ext uri="{FF2B5EF4-FFF2-40B4-BE49-F238E27FC236}">
                  <a16:creationId xmlns:a16="http://schemas.microsoft.com/office/drawing/2014/main" id="{EE93A06F-6891-5B4E-9B32-6B91F51FE9A4}"/>
                </a:ext>
              </a:extLst>
            </p:cNvPr>
            <p:cNvSpPr/>
            <p:nvPr/>
          </p:nvSpPr>
          <p:spPr>
            <a:xfrm>
              <a:off x="2397005" y="6486524"/>
              <a:ext cx="5950791" cy="371475"/>
            </a:xfrm>
            <a:custGeom>
              <a:avLst/>
              <a:gdLst>
                <a:gd name="connsiteX0" fmla="*/ 0 w 803401"/>
                <a:gd name="connsiteY0" fmla="*/ 0 h 811434"/>
                <a:gd name="connsiteX1" fmla="*/ 803401 w 803401"/>
                <a:gd name="connsiteY1" fmla="*/ 0 h 811434"/>
                <a:gd name="connsiteX2" fmla="*/ 803401 w 803401"/>
                <a:gd name="connsiteY2" fmla="*/ 811435 h 811434"/>
                <a:gd name="connsiteX3" fmla="*/ 0 w 803401"/>
                <a:gd name="connsiteY3" fmla="*/ 811435 h 81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01" h="811434">
                  <a:moveTo>
                    <a:pt x="0" y="0"/>
                  </a:moveTo>
                  <a:lnTo>
                    <a:pt x="803401" y="0"/>
                  </a:lnTo>
                  <a:lnTo>
                    <a:pt x="803401" y="811435"/>
                  </a:lnTo>
                  <a:lnTo>
                    <a:pt x="0" y="811435"/>
                  </a:lnTo>
                  <a:close/>
                </a:path>
              </a:pathLst>
            </a:custGeom>
            <a:solidFill>
              <a:srgbClr val="F7B036"/>
            </a:solidFill>
            <a:ln w="5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: forma 11">
              <a:extLst>
                <a:ext uri="{FF2B5EF4-FFF2-40B4-BE49-F238E27FC236}">
                  <a16:creationId xmlns:a16="http://schemas.microsoft.com/office/drawing/2014/main" id="{9438A3D7-719B-EF40-860C-54B9C1A84AC3}"/>
                </a:ext>
              </a:extLst>
            </p:cNvPr>
            <p:cNvSpPr/>
            <p:nvPr/>
          </p:nvSpPr>
          <p:spPr>
            <a:xfrm>
              <a:off x="3200401" y="6486524"/>
              <a:ext cx="5953124" cy="371475"/>
            </a:xfrm>
            <a:custGeom>
              <a:avLst/>
              <a:gdLst>
                <a:gd name="connsiteX0" fmla="*/ 0 w 803716"/>
                <a:gd name="connsiteY0" fmla="*/ 0 h 811434"/>
                <a:gd name="connsiteX1" fmla="*/ 803717 w 803716"/>
                <a:gd name="connsiteY1" fmla="*/ 0 h 811434"/>
                <a:gd name="connsiteX2" fmla="*/ 803717 w 803716"/>
                <a:gd name="connsiteY2" fmla="*/ 811435 h 811434"/>
                <a:gd name="connsiteX3" fmla="*/ 0 w 803716"/>
                <a:gd name="connsiteY3" fmla="*/ 811435 h 81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716" h="811434">
                  <a:moveTo>
                    <a:pt x="0" y="0"/>
                  </a:moveTo>
                  <a:lnTo>
                    <a:pt x="803717" y="0"/>
                  </a:lnTo>
                  <a:lnTo>
                    <a:pt x="803717" y="811435"/>
                  </a:lnTo>
                  <a:lnTo>
                    <a:pt x="0" y="811435"/>
                  </a:lnTo>
                  <a:close/>
                </a:path>
              </a:pathLst>
            </a:custGeom>
            <a:solidFill>
              <a:srgbClr val="FADD2C"/>
            </a:solidFill>
            <a:ln w="5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EACE2D15-8CDE-0146-93B5-7BB2C8E21D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2" y="6178675"/>
            <a:ext cx="1868179" cy="4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5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s-CO" sz="3200" b="1" kern="1200" dirty="0">
          <a:solidFill>
            <a:srgbClr val="C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400" b="1" kern="1200" dirty="0" smtClean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asparutti/2124235203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>
            <a:extLst>
              <a:ext uri="{FF2B5EF4-FFF2-40B4-BE49-F238E27FC236}">
                <a16:creationId xmlns:a16="http://schemas.microsoft.com/office/drawing/2014/main" id="{7C93EA49-EEC7-F53D-8C81-80B57DB9085C}"/>
              </a:ext>
            </a:extLst>
          </p:cNvPr>
          <p:cNvSpPr>
            <a:spLocks noGrp="1"/>
          </p:cNvSpPr>
          <p:nvPr/>
        </p:nvSpPr>
        <p:spPr>
          <a:xfrm>
            <a:off x="476942" y="0"/>
            <a:ext cx="10083799" cy="729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Estrategia Rendición de Cuentas 2026</a:t>
            </a:r>
            <a:endParaRPr lang="es-CO" dirty="0"/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0101AA01-19AB-85C1-239D-CCEE19E5D580}"/>
              </a:ext>
            </a:extLst>
          </p:cNvPr>
          <p:cNvSpPr txBox="1"/>
          <p:nvPr/>
        </p:nvSpPr>
        <p:spPr>
          <a:xfrm>
            <a:off x="306815" y="1149904"/>
            <a:ext cx="6246385" cy="1715021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>
                <a:latin typeface="Arial"/>
                <a:ea typeface="Aptos" panose="020B0004020202020204" pitchFamily="34" charset="0"/>
                <a:cs typeface="Arial"/>
              </a:rPr>
              <a:t>Programar, ejecutar y evaluar espacios de rendición de cuentas para explicar la gestión de la entidad, los resultados y avances en garantía de derechos en leguaje claro para lograr diálogos participativos con la ciudadanía y grupos de valor</a:t>
            </a:r>
            <a:endParaRPr lang="es-CO" sz="2000" kern="100" dirty="0">
              <a:effectLst/>
              <a:latin typeface="Arial"/>
              <a:ea typeface="Aptos" panose="020B0004020202020204" pitchFamily="34" charset="0"/>
              <a:cs typeface="Arial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538AD73-0FF4-AB8E-9288-C22643207E4C}"/>
              </a:ext>
            </a:extLst>
          </p:cNvPr>
          <p:cNvSpPr txBox="1">
            <a:spLocks/>
          </p:cNvSpPr>
          <p:nvPr/>
        </p:nvSpPr>
        <p:spPr>
          <a:xfrm>
            <a:off x="-448606" y="791409"/>
            <a:ext cx="4094344" cy="716991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dirty="0"/>
              <a:t>OBJETIVO GENERAL</a:t>
            </a:r>
            <a:r>
              <a:rPr lang="es-ES" sz="2400" dirty="0">
                <a:latin typeface="Arial"/>
                <a:cs typeface="Arial"/>
              </a:rPr>
              <a:t>:</a:t>
            </a:r>
          </a:p>
        </p:txBody>
      </p:sp>
      <p:pic>
        <p:nvPicPr>
          <p:cNvPr id="3" name="Imagen 2" descr="Imagen que contiene dibujo, alimentos, reloj&#10;&#10;El contenido generado por IA puede ser incorrecto.">
            <a:extLst>
              <a:ext uri="{FF2B5EF4-FFF2-40B4-BE49-F238E27FC236}">
                <a16:creationId xmlns:a16="http://schemas.microsoft.com/office/drawing/2014/main" id="{7BA63F3B-2039-5DB5-03CB-EC54E5B02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4952" y="1797604"/>
            <a:ext cx="4276738" cy="369224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CD56311-86C4-46E7-3D75-BEDBAA453D7B}"/>
              </a:ext>
            </a:extLst>
          </p:cNvPr>
          <p:cNvSpPr txBox="1">
            <a:spLocks/>
          </p:cNvSpPr>
          <p:nvPr/>
        </p:nvSpPr>
        <p:spPr>
          <a:xfrm>
            <a:off x="306815" y="3299816"/>
            <a:ext cx="4094344" cy="716991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OBJETIVOS ESPECIFICOS</a:t>
            </a:r>
            <a:r>
              <a:rPr lang="es-ES" sz="2400" dirty="0">
                <a:latin typeface="Arial"/>
                <a:cs typeface="Arial"/>
              </a:rPr>
              <a:t>:</a:t>
            </a:r>
          </a:p>
        </p:txBody>
      </p:sp>
      <p:sp>
        <p:nvSpPr>
          <p:cNvPr id="9" name="CuadroTexto 11">
            <a:extLst>
              <a:ext uri="{FF2B5EF4-FFF2-40B4-BE49-F238E27FC236}">
                <a16:creationId xmlns:a16="http://schemas.microsoft.com/office/drawing/2014/main" id="{B884422F-300C-7721-CC91-06DCA2B9D47E}"/>
              </a:ext>
            </a:extLst>
          </p:cNvPr>
          <p:cNvSpPr txBox="1"/>
          <p:nvPr/>
        </p:nvSpPr>
        <p:spPr>
          <a:xfrm>
            <a:off x="306814" y="3760437"/>
            <a:ext cx="6246384" cy="264694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>
                <a:latin typeface="Arial"/>
                <a:ea typeface="Aptos" panose="020B0004020202020204" pitchFamily="34" charset="0"/>
                <a:cs typeface="Arial"/>
              </a:rPr>
              <a:t>Evidenciar como la SDH  su cumple la misión “ gestionar recursos públicos con criterios de sostenibilidad y calidad para que generen mayor bienestar para los habitantes de Bogotá.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>
                <a:latin typeface="Arial"/>
                <a:ea typeface="Aptos" panose="020B0004020202020204" pitchFamily="34" charset="0"/>
                <a:cs typeface="Arial"/>
              </a:rPr>
              <a:t>Innovar sobre como cumplir los objetivos de la entidad a partir de las ideas de los ciudadanos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>
                <a:latin typeface="Arial"/>
                <a:ea typeface="Aptos" panose="020B0004020202020204" pitchFamily="34" charset="0"/>
                <a:cs typeface="Arial"/>
              </a:rPr>
              <a:t>Cumplir con la responsabilidad de rendir cuentas y garantizar el derecho de pedir cuentas</a:t>
            </a:r>
            <a:endParaRPr lang="es-CO" kern="100" dirty="0">
              <a:effectLst/>
              <a:latin typeface="Arial"/>
              <a:ea typeface="Aptos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01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8952C-96E7-0B9A-2942-9B8F971BE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40B9BBD-F856-5B61-B45E-875DBDAE36F7}"/>
              </a:ext>
            </a:extLst>
          </p:cNvPr>
          <p:cNvCxnSpPr>
            <a:cxnSpLocks/>
          </p:cNvCxnSpPr>
          <p:nvPr/>
        </p:nvCxnSpPr>
        <p:spPr>
          <a:xfrm>
            <a:off x="967825" y="3151940"/>
            <a:ext cx="9713441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7ACBE30B-4877-E619-9712-3A33D57F2A08}"/>
              </a:ext>
            </a:extLst>
          </p:cNvPr>
          <p:cNvSpPr/>
          <p:nvPr/>
        </p:nvSpPr>
        <p:spPr>
          <a:xfrm rot="10800000">
            <a:off x="791362" y="2487040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AE5C3A8-34B6-994A-AB00-7A305362EDCD}"/>
              </a:ext>
            </a:extLst>
          </p:cNvPr>
          <p:cNvGrpSpPr/>
          <p:nvPr/>
        </p:nvGrpSpPr>
        <p:grpSpPr>
          <a:xfrm>
            <a:off x="824686" y="3035375"/>
            <a:ext cx="224119" cy="224119"/>
            <a:chOff x="1035564" y="3312435"/>
            <a:chExt cx="224119" cy="224119"/>
          </a:xfrm>
        </p:grpSpPr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3B32DD64-719B-27C1-FB45-D5D1F3E48AE4}"/>
                </a:ext>
              </a:extLst>
            </p:cNvPr>
            <p:cNvSpPr/>
            <p:nvPr/>
          </p:nvSpPr>
          <p:spPr>
            <a:xfrm>
              <a:off x="1035564" y="3312435"/>
              <a:ext cx="224119" cy="224119"/>
            </a:xfrm>
            <a:prstGeom prst="ellipse">
              <a:avLst/>
            </a:prstGeom>
            <a:solidFill>
              <a:srgbClr val="EF831E"/>
            </a:solidFill>
            <a:ln w="25400" cap="flat" cmpd="sng" algn="ctr">
              <a:noFill/>
              <a:prstDash val="solid"/>
            </a:ln>
            <a:effectLst/>
          </p:spPr>
          <p:txBody>
            <a:bodyPr lIns="91432" tIns="45716" rIns="91432" bIns="45716" rtlCol="0" anchor="ctr"/>
            <a:lstStyle/>
            <a:p>
              <a:pPr marL="0" marR="0" lvl="0" indent="0" algn="ctr" defTabSz="9143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8A0861A9-083C-9BB3-559F-02C4CF2A4652}"/>
                </a:ext>
              </a:extLst>
            </p:cNvPr>
            <p:cNvSpPr/>
            <p:nvPr/>
          </p:nvSpPr>
          <p:spPr>
            <a:xfrm>
              <a:off x="1109521" y="3385930"/>
              <a:ext cx="76200" cy="76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91432" tIns="45716" rIns="91432" bIns="45716" rtlCol="0" anchor="ctr"/>
            <a:lstStyle/>
            <a:p>
              <a:pPr marL="0" marR="0" lvl="0" indent="0" algn="ctr" defTabSz="9143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2E2ABA81-6F62-B105-6522-E7F44EE492BD}"/>
              </a:ext>
            </a:extLst>
          </p:cNvPr>
          <p:cNvSpPr txBox="1"/>
          <p:nvPr/>
        </p:nvSpPr>
        <p:spPr>
          <a:xfrm>
            <a:off x="171097" y="2766646"/>
            <a:ext cx="151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/>
                <a:cs typeface="Arial"/>
              </a:rPr>
              <a:t>Feb 2026</a:t>
            </a:r>
            <a:endParaRPr lang="es-CO" sz="1400" b="1" dirty="0">
              <a:latin typeface="Arial"/>
              <a:cs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477488B-E325-FFB9-AEAF-356F571A0B6D}"/>
              </a:ext>
            </a:extLst>
          </p:cNvPr>
          <p:cNvSpPr/>
          <p:nvPr/>
        </p:nvSpPr>
        <p:spPr>
          <a:xfrm>
            <a:off x="117365" y="1641869"/>
            <a:ext cx="1669367" cy="85033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/>
                <a:cs typeface="Arial"/>
              </a:rPr>
              <a:t>Coordinar </a:t>
            </a:r>
            <a:r>
              <a:rPr lang="es-CO" sz="1200" dirty="0">
                <a:solidFill>
                  <a:schemeClr val="tx1"/>
                </a:solidFill>
                <a:latin typeface="Arial"/>
                <a:cs typeface="Arial"/>
              </a:rPr>
              <a:t>Estrategia Rendición de Cuentas 2026 vs políticas MIPG</a:t>
            </a:r>
            <a:r>
              <a:rPr lang="es-E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s-CO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447850-2894-1BC7-25B2-5E1BC49317FE}"/>
              </a:ext>
            </a:extLst>
          </p:cNvPr>
          <p:cNvGrpSpPr/>
          <p:nvPr/>
        </p:nvGrpSpPr>
        <p:grpSpPr>
          <a:xfrm>
            <a:off x="2106888" y="3044272"/>
            <a:ext cx="224119" cy="224119"/>
            <a:chOff x="1035564" y="3312435"/>
            <a:chExt cx="224119" cy="224119"/>
          </a:xfrm>
          <a:solidFill>
            <a:srgbClr val="7F6E5A"/>
          </a:solidFill>
        </p:grpSpPr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CF6A37AA-4AEF-DC56-21A9-476347F4D088}"/>
                </a:ext>
              </a:extLst>
            </p:cNvPr>
            <p:cNvSpPr/>
            <p:nvPr/>
          </p:nvSpPr>
          <p:spPr>
            <a:xfrm>
              <a:off x="1035564" y="3312435"/>
              <a:ext cx="224119" cy="224119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32" tIns="45716" rIns="91432" bIns="45716" rtlCol="0" anchor="ctr"/>
            <a:lstStyle/>
            <a:p>
              <a:pPr marL="0" marR="0" lvl="0" indent="0" algn="ctr" defTabSz="9143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30B0682C-53F7-FFC5-01B2-DBC14E35C27C}"/>
                </a:ext>
              </a:extLst>
            </p:cNvPr>
            <p:cNvSpPr/>
            <p:nvPr/>
          </p:nvSpPr>
          <p:spPr>
            <a:xfrm>
              <a:off x="1109521" y="3386391"/>
              <a:ext cx="76200" cy="762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lIns="91432" tIns="45716" rIns="91432" bIns="45716" rtlCol="0" anchor="ctr"/>
            <a:lstStyle/>
            <a:p>
              <a:pPr marL="0" marR="0" lvl="0" indent="0" algn="ctr" defTabSz="9143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35B198EA-E7A5-51A1-D1C0-0E5EDAF138A0}"/>
              </a:ext>
            </a:extLst>
          </p:cNvPr>
          <p:cNvSpPr/>
          <p:nvPr/>
        </p:nvSpPr>
        <p:spPr>
          <a:xfrm>
            <a:off x="2078863" y="3346930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EBE8084-AD05-533F-253A-F533C9B494ED}"/>
              </a:ext>
            </a:extLst>
          </p:cNvPr>
          <p:cNvSpPr/>
          <p:nvPr/>
        </p:nvSpPr>
        <p:spPr>
          <a:xfrm>
            <a:off x="1406573" y="3611721"/>
            <a:ext cx="1669367" cy="115148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  <a:latin typeface="Arial"/>
                <a:cs typeface="Arial"/>
              </a:rPr>
              <a:t>Presentar  proyecto de  Estrategia Rendición de Cuentas 2026 en CIGD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FB06F3A-4976-D4AD-5B58-0C786C54C477}"/>
              </a:ext>
            </a:extLst>
          </p:cNvPr>
          <p:cNvSpPr txBox="1"/>
          <p:nvPr/>
        </p:nvSpPr>
        <p:spPr>
          <a:xfrm>
            <a:off x="129643" y="1138291"/>
            <a:ext cx="167013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/>
                <a:cs typeface="Arial"/>
              </a:rPr>
              <a:t>Equipo técnico de  relacionamiento</a:t>
            </a:r>
            <a:endParaRPr lang="es-CO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FB30557-0211-48F8-8A85-648BFD80AD9E}"/>
              </a:ext>
            </a:extLst>
          </p:cNvPr>
          <p:cNvSpPr txBox="1"/>
          <p:nvPr/>
        </p:nvSpPr>
        <p:spPr>
          <a:xfrm>
            <a:off x="1405301" y="4802390"/>
            <a:ext cx="168227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Arial"/>
                <a:cs typeface="Arial"/>
              </a:rPr>
              <a:t>Oficina Asesora de Planeación</a:t>
            </a:r>
            <a:endParaRPr lang="es-CO" sz="1200" dirty="0">
              <a:latin typeface="Arial"/>
              <a:cs typeface="Arial"/>
            </a:endParaRPr>
          </a:p>
        </p:txBody>
      </p:sp>
      <p:sp>
        <p:nvSpPr>
          <p:cNvPr id="34" name="Oval 46">
            <a:extLst>
              <a:ext uri="{FF2B5EF4-FFF2-40B4-BE49-F238E27FC236}">
                <a16:creationId xmlns:a16="http://schemas.microsoft.com/office/drawing/2014/main" id="{82C0F1BA-DE7D-8626-E59F-2553F230B6A8}"/>
              </a:ext>
            </a:extLst>
          </p:cNvPr>
          <p:cNvSpPr/>
          <p:nvPr/>
        </p:nvSpPr>
        <p:spPr>
          <a:xfrm>
            <a:off x="5307098" y="3054574"/>
            <a:ext cx="224119" cy="224119"/>
          </a:xfrm>
          <a:prstGeom prst="ellipse">
            <a:avLst/>
          </a:prstGeom>
          <a:solidFill>
            <a:srgbClr val="A5A8A1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5" name="Oval 47">
            <a:extLst>
              <a:ext uri="{FF2B5EF4-FFF2-40B4-BE49-F238E27FC236}">
                <a16:creationId xmlns:a16="http://schemas.microsoft.com/office/drawing/2014/main" id="{F5271E8E-6034-0F33-036E-298910A87A84}"/>
              </a:ext>
            </a:extLst>
          </p:cNvPr>
          <p:cNvSpPr/>
          <p:nvPr/>
        </p:nvSpPr>
        <p:spPr>
          <a:xfrm>
            <a:off x="5381055" y="3128530"/>
            <a:ext cx="76200" cy="76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BE258CF-45F1-C8CA-3DB4-751E86193B66}"/>
              </a:ext>
            </a:extLst>
          </p:cNvPr>
          <p:cNvSpPr txBox="1"/>
          <p:nvPr/>
        </p:nvSpPr>
        <p:spPr>
          <a:xfrm>
            <a:off x="1492370" y="2571060"/>
            <a:ext cx="1510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/>
                <a:cs typeface="Arial"/>
              </a:rPr>
              <a:t>25 de Febrero 2026</a:t>
            </a:r>
            <a:endParaRPr lang="es-CO" sz="1400" b="1" dirty="0">
              <a:latin typeface="Arial"/>
              <a:cs typeface="Arial"/>
            </a:endParaRPr>
          </a:p>
        </p:txBody>
      </p:sp>
      <p:sp>
        <p:nvSpPr>
          <p:cNvPr id="55" name="Oval 38">
            <a:extLst>
              <a:ext uri="{FF2B5EF4-FFF2-40B4-BE49-F238E27FC236}">
                <a16:creationId xmlns:a16="http://schemas.microsoft.com/office/drawing/2014/main" id="{BBFE1246-1FC2-0C6F-FB4F-6C98816EB989}"/>
              </a:ext>
            </a:extLst>
          </p:cNvPr>
          <p:cNvSpPr/>
          <p:nvPr/>
        </p:nvSpPr>
        <p:spPr>
          <a:xfrm>
            <a:off x="3687655" y="3036571"/>
            <a:ext cx="224119" cy="2241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6" name="Oval 39">
            <a:extLst>
              <a:ext uri="{FF2B5EF4-FFF2-40B4-BE49-F238E27FC236}">
                <a16:creationId xmlns:a16="http://schemas.microsoft.com/office/drawing/2014/main" id="{E7FFD643-452F-5797-197A-554DA4C554C4}"/>
              </a:ext>
            </a:extLst>
          </p:cNvPr>
          <p:cNvSpPr/>
          <p:nvPr/>
        </p:nvSpPr>
        <p:spPr>
          <a:xfrm>
            <a:off x="3761612" y="3110527"/>
            <a:ext cx="76200" cy="76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07A8D82-9F29-BBD0-74BE-42CFBCF5406D}"/>
              </a:ext>
            </a:extLst>
          </p:cNvPr>
          <p:cNvSpPr txBox="1"/>
          <p:nvPr/>
        </p:nvSpPr>
        <p:spPr>
          <a:xfrm>
            <a:off x="81800" y="363630"/>
            <a:ext cx="12179525" cy="535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Hitos Estrategia Rendición de Cuentas </a:t>
            </a:r>
            <a:r>
              <a:rPr lang="es-CO" dirty="0"/>
              <a:t>2026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4F47F-F562-5DA5-ECF4-AFDC0D4DF573}"/>
              </a:ext>
            </a:extLst>
          </p:cNvPr>
          <p:cNvSpPr txBox="1"/>
          <p:nvPr/>
        </p:nvSpPr>
        <p:spPr>
          <a:xfrm>
            <a:off x="2757622" y="2559908"/>
            <a:ext cx="211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/>
                <a:cs typeface="Arial"/>
              </a:rPr>
              <a:t>17 y 18 de marzo</a:t>
            </a:r>
          </a:p>
          <a:p>
            <a:pPr algn="ctr"/>
            <a:r>
              <a:rPr lang="es-MX" sz="1400" b="1" dirty="0">
                <a:latin typeface="Arial"/>
                <a:cs typeface="Arial"/>
              </a:rPr>
              <a:t>  2026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F070808-5B12-616E-D7DA-D54601D88D5A}"/>
              </a:ext>
            </a:extLst>
          </p:cNvPr>
          <p:cNvSpPr/>
          <p:nvPr/>
        </p:nvSpPr>
        <p:spPr>
          <a:xfrm>
            <a:off x="2821589" y="1656647"/>
            <a:ext cx="2116931" cy="7144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419" sz="1100" dirty="0">
                <a:solidFill>
                  <a:schemeClr val="tx1"/>
                </a:solidFill>
                <a:latin typeface="Arial"/>
                <a:cs typeface="Arial"/>
              </a:rPr>
              <a:t>Audiencia Pública de Rendición de Cuentas SDH 2025</a:t>
            </a:r>
            <a:endParaRPr lang="es-CO"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F1BA52-F1F2-E46C-5733-4C039BAA3D9C}"/>
              </a:ext>
            </a:extLst>
          </p:cNvPr>
          <p:cNvSpPr txBox="1"/>
          <p:nvPr/>
        </p:nvSpPr>
        <p:spPr>
          <a:xfrm>
            <a:off x="2821589" y="1153569"/>
            <a:ext cx="211693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Arial"/>
                <a:cs typeface="Arial"/>
              </a:rPr>
              <a:t>OAP, OACOM, DCTRC Equipo Directivo </a:t>
            </a:r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AC2BBBE1-0EDF-6F52-5AC4-954F2709E3C8}"/>
              </a:ext>
            </a:extLst>
          </p:cNvPr>
          <p:cNvSpPr/>
          <p:nvPr/>
        </p:nvSpPr>
        <p:spPr>
          <a:xfrm rot="10800000">
            <a:off x="3649540" y="2367060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85CA2989-06D3-9171-DA61-D71563DD1CBC}"/>
              </a:ext>
            </a:extLst>
          </p:cNvPr>
          <p:cNvSpPr/>
          <p:nvPr/>
        </p:nvSpPr>
        <p:spPr>
          <a:xfrm>
            <a:off x="5273915" y="3354953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4AA2A42-7FC5-C980-3F6A-5D38D3DA73C2}"/>
              </a:ext>
            </a:extLst>
          </p:cNvPr>
          <p:cNvSpPr/>
          <p:nvPr/>
        </p:nvSpPr>
        <p:spPr>
          <a:xfrm>
            <a:off x="4229100" y="3619744"/>
            <a:ext cx="2381250" cy="115148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  <a:latin typeface="Arial"/>
                <a:cs typeface="Arial"/>
              </a:rPr>
              <a:t>Primer dialogo ciudadano 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Arial"/>
                <a:cs typeface="Arial"/>
              </a:rPr>
              <a:t>Rol de la mujer en la economía local y formalización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36AD5A1-B33A-778D-0DD3-5576C1F6C692}"/>
              </a:ext>
            </a:extLst>
          </p:cNvPr>
          <p:cNvSpPr txBox="1"/>
          <p:nvPr/>
        </p:nvSpPr>
        <p:spPr>
          <a:xfrm>
            <a:off x="4229100" y="4810413"/>
            <a:ext cx="238125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latin typeface="Arial"/>
                <a:cs typeface="Arial"/>
              </a:rPr>
              <a:t>O</a:t>
            </a:r>
            <a:r>
              <a:rPr lang="es-ES" sz="1200" dirty="0">
                <a:latin typeface="Arial"/>
                <a:cs typeface="Arial"/>
              </a:rPr>
              <a:t>AP, OCT, DEEF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/>
                <a:cs typeface="Arial"/>
              </a:rPr>
              <a:t>Secretarias de la Mujer y de Desarrollo </a:t>
            </a:r>
            <a:r>
              <a:rPr lang="es-ES" sz="1200" dirty="0" err="1">
                <a:solidFill>
                  <a:schemeClr val="bg1"/>
                </a:solidFill>
                <a:latin typeface="Arial"/>
                <a:cs typeface="Arial"/>
              </a:rPr>
              <a:t>Econóomico</a:t>
            </a:r>
            <a:endParaRPr lang="es-CO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3753D68-FB2A-0B9B-41C8-0A8495A32795}"/>
              </a:ext>
            </a:extLst>
          </p:cNvPr>
          <p:cNvSpPr txBox="1"/>
          <p:nvPr/>
        </p:nvSpPr>
        <p:spPr>
          <a:xfrm>
            <a:off x="4512022" y="2597601"/>
            <a:ext cx="184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/>
                <a:cs typeface="Arial"/>
              </a:rPr>
              <a:t>26 de Marzo</a:t>
            </a:r>
          </a:p>
          <a:p>
            <a:pPr algn="ctr"/>
            <a:r>
              <a:rPr lang="es-MX" sz="1400" b="1" dirty="0">
                <a:latin typeface="Arial"/>
                <a:cs typeface="Arial"/>
              </a:rPr>
              <a:t> 2026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8E429B7-2B26-64E0-6957-F229FD54A356}"/>
              </a:ext>
            </a:extLst>
          </p:cNvPr>
          <p:cNvSpPr txBox="1"/>
          <p:nvPr/>
        </p:nvSpPr>
        <p:spPr>
          <a:xfrm>
            <a:off x="6208850" y="2778368"/>
            <a:ext cx="184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/>
                <a:cs typeface="Arial"/>
              </a:rPr>
              <a:t>Mayo 2026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AD6CACA-39CB-532A-A266-71FCB2AC27D1}"/>
              </a:ext>
            </a:extLst>
          </p:cNvPr>
          <p:cNvSpPr/>
          <p:nvPr/>
        </p:nvSpPr>
        <p:spPr>
          <a:xfrm>
            <a:off x="6096000" y="1660466"/>
            <a:ext cx="2044891" cy="85033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/>
                <a:cs typeface="Arial"/>
              </a:rPr>
              <a:t>Segundo Diálogo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  <a:latin typeface="Arial"/>
                <a:cs typeface="Arial"/>
              </a:rPr>
              <a:t>Emprendimiento y formalización</a:t>
            </a:r>
            <a:endParaRPr lang="es-CO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DCB57B0-F16E-52F9-7B04-7BDB46EC933A}"/>
              </a:ext>
            </a:extLst>
          </p:cNvPr>
          <p:cNvSpPr txBox="1"/>
          <p:nvPr/>
        </p:nvSpPr>
        <p:spPr>
          <a:xfrm>
            <a:off x="6108997" y="1141560"/>
            <a:ext cx="204489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>
                <a:latin typeface="Arial"/>
                <a:cs typeface="Arial"/>
              </a:rPr>
              <a:t>OAP, Subdirección de Cobro Tributario</a:t>
            </a:r>
          </a:p>
        </p:txBody>
      </p:sp>
      <p:sp>
        <p:nvSpPr>
          <p:cNvPr id="36" name="Triángulo isósceles 35">
            <a:extLst>
              <a:ext uri="{FF2B5EF4-FFF2-40B4-BE49-F238E27FC236}">
                <a16:creationId xmlns:a16="http://schemas.microsoft.com/office/drawing/2014/main" id="{61241B1D-40D9-10E2-EF6B-D817BBB81B44}"/>
              </a:ext>
            </a:extLst>
          </p:cNvPr>
          <p:cNvSpPr/>
          <p:nvPr/>
        </p:nvSpPr>
        <p:spPr>
          <a:xfrm rot="10800000">
            <a:off x="6987859" y="2510802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sp>
        <p:nvSpPr>
          <p:cNvPr id="37" name="Triángulo isósceles 36">
            <a:extLst>
              <a:ext uri="{FF2B5EF4-FFF2-40B4-BE49-F238E27FC236}">
                <a16:creationId xmlns:a16="http://schemas.microsoft.com/office/drawing/2014/main" id="{C9EAE793-670C-4180-56B5-EBB753680F6B}"/>
              </a:ext>
            </a:extLst>
          </p:cNvPr>
          <p:cNvSpPr/>
          <p:nvPr/>
        </p:nvSpPr>
        <p:spPr>
          <a:xfrm>
            <a:off x="8692261" y="3370873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F67D832-6D18-183F-8393-18152BCEA59E}"/>
              </a:ext>
            </a:extLst>
          </p:cNvPr>
          <p:cNvSpPr/>
          <p:nvPr/>
        </p:nvSpPr>
        <p:spPr>
          <a:xfrm>
            <a:off x="7658201" y="3658933"/>
            <a:ext cx="2381249" cy="110160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  <a:latin typeface="Arial"/>
                <a:cs typeface="Arial"/>
              </a:rPr>
              <a:t>Economía Local en que se invierten mis impuestos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1771AF3-0615-F325-C2A1-34CA8FF463E4}"/>
              </a:ext>
            </a:extLst>
          </p:cNvPr>
          <p:cNvSpPr txBox="1"/>
          <p:nvPr/>
        </p:nvSpPr>
        <p:spPr>
          <a:xfrm>
            <a:off x="7658201" y="4826333"/>
            <a:ext cx="238124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Arial"/>
                <a:cs typeface="Arial"/>
              </a:rPr>
              <a:t>OAP, Catastro JAC</a:t>
            </a:r>
          </a:p>
          <a:p>
            <a:pPr algn="ctr"/>
            <a:r>
              <a:rPr lang="es-ES" sz="1200" dirty="0">
                <a:latin typeface="Arial"/>
                <a:cs typeface="Arial"/>
              </a:rPr>
              <a:t>Oficina de Educación Tributaria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/>
                <a:cs typeface="Arial"/>
              </a:rPr>
              <a:t>Catastro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0BB3128-FC93-F335-E349-517397136955}"/>
              </a:ext>
            </a:extLst>
          </p:cNvPr>
          <p:cNvSpPr txBox="1"/>
          <p:nvPr/>
        </p:nvSpPr>
        <p:spPr>
          <a:xfrm>
            <a:off x="7935526" y="2789364"/>
            <a:ext cx="184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/>
                <a:cs typeface="Arial"/>
              </a:rPr>
              <a:t>Julio 2026</a:t>
            </a:r>
          </a:p>
        </p:txBody>
      </p:sp>
      <p:sp>
        <p:nvSpPr>
          <p:cNvPr id="47" name="Oval 38">
            <a:extLst>
              <a:ext uri="{FF2B5EF4-FFF2-40B4-BE49-F238E27FC236}">
                <a16:creationId xmlns:a16="http://schemas.microsoft.com/office/drawing/2014/main" id="{80AC75E1-5DE3-DEBE-4EFE-2542AA96DDFF}"/>
              </a:ext>
            </a:extLst>
          </p:cNvPr>
          <p:cNvSpPr/>
          <p:nvPr/>
        </p:nvSpPr>
        <p:spPr>
          <a:xfrm>
            <a:off x="10457147" y="3054059"/>
            <a:ext cx="224119" cy="2241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8" name="Oval 39">
            <a:extLst>
              <a:ext uri="{FF2B5EF4-FFF2-40B4-BE49-F238E27FC236}">
                <a16:creationId xmlns:a16="http://schemas.microsoft.com/office/drawing/2014/main" id="{14003829-6ECB-C71A-D70A-A0D9A67027BE}"/>
              </a:ext>
            </a:extLst>
          </p:cNvPr>
          <p:cNvSpPr/>
          <p:nvPr/>
        </p:nvSpPr>
        <p:spPr>
          <a:xfrm>
            <a:off x="10531104" y="3128015"/>
            <a:ext cx="76200" cy="76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150F995-D313-3661-0AC3-B009193D9DC2}"/>
              </a:ext>
            </a:extLst>
          </p:cNvPr>
          <p:cNvSpPr txBox="1"/>
          <p:nvPr/>
        </p:nvSpPr>
        <p:spPr>
          <a:xfrm>
            <a:off x="9632354" y="2798790"/>
            <a:ext cx="184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/>
                <a:cs typeface="Arial"/>
              </a:rPr>
              <a:t>Oct / Dic 2026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D3D7279-36EB-2156-AB29-88AC2C145DEF}"/>
              </a:ext>
            </a:extLst>
          </p:cNvPr>
          <p:cNvSpPr/>
          <p:nvPr/>
        </p:nvSpPr>
        <p:spPr>
          <a:xfrm>
            <a:off x="9632965" y="1680888"/>
            <a:ext cx="1931430" cy="85033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sz="1100" dirty="0">
                <a:solidFill>
                  <a:schemeClr val="tx1"/>
                </a:solidFill>
                <a:latin typeface="Arial"/>
                <a:cs typeface="Arial"/>
              </a:rPr>
              <a:t>Impacto de sobretasa Bomberil</a:t>
            </a:r>
          </a:p>
          <a:p>
            <a:pPr algn="ctr"/>
            <a:r>
              <a:rPr lang="es-CO" sz="1100" dirty="0">
                <a:solidFill>
                  <a:schemeClr val="tx1"/>
                </a:solidFill>
                <a:latin typeface="Arial"/>
                <a:cs typeface="Arial"/>
              </a:rPr>
              <a:t>Experiencial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E216CAC-5A46-D13A-4C86-6B7EDE364E40}"/>
              </a:ext>
            </a:extLst>
          </p:cNvPr>
          <p:cNvSpPr txBox="1"/>
          <p:nvPr/>
        </p:nvSpPr>
        <p:spPr>
          <a:xfrm>
            <a:off x="9632074" y="1114972"/>
            <a:ext cx="193232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Arial"/>
                <a:cs typeface="Arial"/>
              </a:rPr>
              <a:t>OAP, - Oficina de Gestión del Servicio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/>
                <a:cs typeface="Arial"/>
              </a:rPr>
              <a:t>Bomberos de Bogotá</a:t>
            </a:r>
            <a:endParaRPr lang="es-CO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2" name="Triángulo isósceles 51">
            <a:extLst>
              <a:ext uri="{FF2B5EF4-FFF2-40B4-BE49-F238E27FC236}">
                <a16:creationId xmlns:a16="http://schemas.microsoft.com/office/drawing/2014/main" id="{893E3089-ED2B-CB80-7CD6-7925C0352AA4}"/>
              </a:ext>
            </a:extLst>
          </p:cNvPr>
          <p:cNvSpPr/>
          <p:nvPr/>
        </p:nvSpPr>
        <p:spPr>
          <a:xfrm rot="10800000">
            <a:off x="10411363" y="2531224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id="{141F1CF9-AFEF-6A1E-7C69-1359DDD9A9AD}"/>
              </a:ext>
            </a:extLst>
          </p:cNvPr>
          <p:cNvSpPr/>
          <p:nvPr/>
        </p:nvSpPr>
        <p:spPr>
          <a:xfrm>
            <a:off x="7029087" y="3036943"/>
            <a:ext cx="224119" cy="224119"/>
          </a:xfrm>
          <a:prstGeom prst="ellipse">
            <a:avLst/>
          </a:prstGeom>
          <a:solidFill>
            <a:srgbClr val="EF831E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1" name="Oval 23">
            <a:extLst>
              <a:ext uri="{FF2B5EF4-FFF2-40B4-BE49-F238E27FC236}">
                <a16:creationId xmlns:a16="http://schemas.microsoft.com/office/drawing/2014/main" id="{21172F1D-FFE7-9327-D800-0C2355049A02}"/>
              </a:ext>
            </a:extLst>
          </p:cNvPr>
          <p:cNvSpPr/>
          <p:nvPr/>
        </p:nvSpPr>
        <p:spPr>
          <a:xfrm>
            <a:off x="7103044" y="3110438"/>
            <a:ext cx="76200" cy="76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2" name="Oval 17">
            <a:extLst>
              <a:ext uri="{FF2B5EF4-FFF2-40B4-BE49-F238E27FC236}">
                <a16:creationId xmlns:a16="http://schemas.microsoft.com/office/drawing/2014/main" id="{03887D8A-4DA4-D70B-5BAE-96FAF667469A}"/>
              </a:ext>
            </a:extLst>
          </p:cNvPr>
          <p:cNvSpPr/>
          <p:nvPr/>
        </p:nvSpPr>
        <p:spPr>
          <a:xfrm>
            <a:off x="8744929" y="3036416"/>
            <a:ext cx="224119" cy="224119"/>
          </a:xfrm>
          <a:prstGeom prst="ellipse">
            <a:avLst/>
          </a:prstGeom>
          <a:solidFill>
            <a:srgbClr val="7F6E5A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3" name="Oval 23">
            <a:extLst>
              <a:ext uri="{FF2B5EF4-FFF2-40B4-BE49-F238E27FC236}">
                <a16:creationId xmlns:a16="http://schemas.microsoft.com/office/drawing/2014/main" id="{894C3D3D-5C55-BBFE-0CE9-C92648A194DC}"/>
              </a:ext>
            </a:extLst>
          </p:cNvPr>
          <p:cNvSpPr/>
          <p:nvPr/>
        </p:nvSpPr>
        <p:spPr>
          <a:xfrm>
            <a:off x="8818886" y="3110372"/>
            <a:ext cx="76200" cy="76200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758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resentación-2">
      <a:dk1>
        <a:srgbClr val="232A34"/>
      </a:dk1>
      <a:lt1>
        <a:srgbClr val="FFFFFF"/>
      </a:lt1>
      <a:dk2>
        <a:srgbClr val="737373"/>
      </a:dk2>
      <a:lt2>
        <a:srgbClr val="FFFFFF"/>
      </a:lt2>
      <a:accent1>
        <a:srgbClr val="F5C157"/>
      </a:accent1>
      <a:accent2>
        <a:srgbClr val="8091A9"/>
      </a:accent2>
      <a:accent3>
        <a:srgbClr val="E25E1A"/>
      </a:accent3>
      <a:accent4>
        <a:srgbClr val="92D050"/>
      </a:accent4>
      <a:accent5>
        <a:srgbClr val="00B0F0"/>
      </a:accent5>
      <a:accent6>
        <a:srgbClr val="A98FEF"/>
      </a:accent6>
      <a:hlink>
        <a:srgbClr val="42B7FE"/>
      </a:hlink>
      <a:folHlink>
        <a:srgbClr val="A5A5A5"/>
      </a:folHlink>
    </a:clrScheme>
    <a:fontScheme name="Nuevo-alcaldia">
      <a:majorFont>
        <a:latin typeface="Oswald Medium"/>
        <a:ea typeface=""/>
        <a:cs typeface=""/>
      </a:majorFont>
      <a:minorFont>
        <a:latin typeface="Lexend De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ítulo de la presentación" id="{F126A0A5-3E5C-4371-94CF-A4A2B1D112AC}" vid="{E36E42FB-7A5F-4D89-ABFB-5B9EBE3C9502}"/>
    </a:ext>
  </a:extLst>
</a:theme>
</file>

<file path=ppt/theme/theme2.xml><?xml version="1.0" encoding="utf-8"?>
<a:theme xmlns:a="http://schemas.openxmlformats.org/drawingml/2006/main" name="3_Diseño personalizado">
  <a:themeElements>
    <a:clrScheme name="SDH2">
      <a:dk1>
        <a:srgbClr val="000000"/>
      </a:dk1>
      <a:lt1>
        <a:srgbClr val="FFFFFF"/>
      </a:lt1>
      <a:dk2>
        <a:srgbClr val="636468"/>
      </a:dk2>
      <a:lt2>
        <a:srgbClr val="E7E6E6"/>
      </a:lt2>
      <a:accent1>
        <a:srgbClr val="A91B2E"/>
      </a:accent1>
      <a:accent2>
        <a:srgbClr val="CA1D25"/>
      </a:accent2>
      <a:accent3>
        <a:srgbClr val="A5A5A5"/>
      </a:accent3>
      <a:accent4>
        <a:srgbClr val="E9422D"/>
      </a:accent4>
      <a:accent5>
        <a:srgbClr val="F6AF35"/>
      </a:accent5>
      <a:accent6>
        <a:srgbClr val="FADD2A"/>
      </a:accent6>
      <a:hlink>
        <a:srgbClr val="FF9200"/>
      </a:hlink>
      <a:folHlink>
        <a:srgbClr val="9092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SDH-2" id="{B2A7C74A-A604-6B4A-9F9D-0D9DDC30DCCB}" vid="{57A78E2D-F028-6042-83F4-91982F036918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393dd4-b14b-4c7c-b039-ed15de34e4a0">
      <Terms xmlns="http://schemas.microsoft.com/office/infopath/2007/PartnerControls"/>
    </lcf76f155ced4ddcb4097134ff3c332f>
    <TaxCatchAll xmlns="3821c6fd-856b-4ed6-a963-031913f18ffa" xsi:nil="true"/>
    <MediaLengthInSeconds xmlns="38393dd4-b14b-4c7c-b039-ed15de34e4a0" xsi:nil="true"/>
    <SharedWithUsers xmlns="3821c6fd-856b-4ed6-a963-031913f18ffa">
      <UserInfo>
        <DisplayName>Diana Marcela Aguirre Rincón</DisplayName>
        <AccountId>669</AccountId>
        <AccountType/>
      </UserInfo>
      <UserInfo>
        <DisplayName>Yanny Eribeth Clavijo Hernandez</DisplayName>
        <AccountId>257</AccountId>
        <AccountType/>
      </UserInfo>
      <UserInfo>
        <DisplayName>Javier Rodríguez Rodríguez</DisplayName>
        <AccountId>33</AccountId>
        <AccountType/>
      </UserInfo>
      <UserInfo>
        <DisplayName>Helga Milena Hernandez Reyes</DisplayName>
        <AccountId>4547</AccountId>
        <AccountType/>
      </UserInfo>
      <UserInfo>
        <DisplayName>Nubia Cristina Mejía Pérez</DisplayName>
        <AccountId>20</AccountId>
        <AccountType/>
      </UserInfo>
      <UserInfo>
        <DisplayName>Lorena Forestieri Rojas</DisplayName>
        <AccountId>17</AccountId>
        <AccountType/>
      </UserInfo>
      <UserInfo>
        <DisplayName>Hugo Armando Salinas Rodriguez</DisplayName>
        <AccountId>2790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4B3FB82744F94F95CC9B9DC3BDCFD5" ma:contentTypeVersion="19" ma:contentTypeDescription="Crear nuevo documento." ma:contentTypeScope="" ma:versionID="e8c80c44f720a4748cb01e00d535bd3a">
  <xsd:schema xmlns:xsd="http://www.w3.org/2001/XMLSchema" xmlns:xs="http://www.w3.org/2001/XMLSchema" xmlns:p="http://schemas.microsoft.com/office/2006/metadata/properties" xmlns:ns2="38393dd4-b14b-4c7c-b039-ed15de34e4a0" xmlns:ns3="3821c6fd-856b-4ed6-a963-031913f18ffa" targetNamespace="http://schemas.microsoft.com/office/2006/metadata/properties" ma:root="true" ma:fieldsID="f3ac7a765dbdf9333926c521e561a194" ns2:_="" ns3:_="">
    <xsd:import namespace="38393dd4-b14b-4c7c-b039-ed15de34e4a0"/>
    <xsd:import namespace="3821c6fd-856b-4ed6-a963-031913f18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93dd4-b14b-4c7c-b039-ed15de34e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e9abf263-b4e3-4425-8647-6b83a887c9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1c6fd-856b-4ed6-a963-031913f18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b790581-4ec5-4c26-9cbc-e8fba500d414}" ma:internalName="TaxCatchAll" ma:showField="CatchAllData" ma:web="3821c6fd-856b-4ed6-a963-031913f18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80A449-3D01-4A61-B50A-A7D91B3250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0E79BA-1F7F-47CA-A9BC-9F49CB79DEA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38393dd4-b14b-4c7c-b039-ed15de34e4a0"/>
    <ds:schemaRef ds:uri="http://schemas.microsoft.com/office/infopath/2007/PartnerControls"/>
    <ds:schemaRef ds:uri="3821c6fd-856b-4ed6-a963-031913f18ff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A09D49-B770-42C4-90E5-48BB90E99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93dd4-b14b-4c7c-b039-ed15de34e4a0"/>
    <ds:schemaRef ds:uri="3821c6fd-856b-4ed6-a963-031913f18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265</Words>
  <Application>Microsoft Office PowerPoint</Application>
  <PresentationFormat>Panorámica</PresentationFormat>
  <Paragraphs>40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Lexend Deca</vt:lpstr>
      <vt:lpstr>Tema de Office</vt:lpstr>
      <vt:lpstr>3_Diseño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Helga Milena Hernandez Reyes</dc:creator>
  <cp:lastModifiedBy>Yanny Eribeth Clavijo Hernandez</cp:lastModifiedBy>
  <cp:revision>5</cp:revision>
  <dcterms:created xsi:type="dcterms:W3CDTF">2024-03-20T16:40:40Z</dcterms:created>
  <dcterms:modified xsi:type="dcterms:W3CDTF">2026-02-27T17:32:53Z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TriggerFlowInfo">
    <vt:lpwstr/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ContentTypeId">
    <vt:lpwstr>0x010100224B3FB82744F94F95CC9B9DC3BDCFD5</vt:lpwstr>
  </property>
</Properties>
</file>