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1"/>
  </p:notesMasterIdLst>
  <p:sldIdLst>
    <p:sldId id="2142533214" r:id="rId5"/>
    <p:sldId id="2142533211" r:id="rId6"/>
    <p:sldId id="2142533203" r:id="rId7"/>
    <p:sldId id="2142533202" r:id="rId8"/>
    <p:sldId id="2142533346" r:id="rId9"/>
    <p:sldId id="257" r:id="rId10"/>
    <p:sldId id="1445" r:id="rId11"/>
    <p:sldId id="2142533205" r:id="rId12"/>
    <p:sldId id="4309" r:id="rId13"/>
    <p:sldId id="4113" r:id="rId14"/>
    <p:sldId id="3982" r:id="rId15"/>
    <p:sldId id="4103" r:id="rId16"/>
    <p:sldId id="4104" r:id="rId17"/>
    <p:sldId id="4299" r:id="rId18"/>
    <p:sldId id="1526" r:id="rId19"/>
    <p:sldId id="4117" r:id="rId20"/>
    <p:sldId id="4111" r:id="rId21"/>
    <p:sldId id="4115" r:id="rId22"/>
    <p:sldId id="4110" r:id="rId23"/>
    <p:sldId id="2142533204" r:id="rId24"/>
    <p:sldId id="2142533207" r:id="rId25"/>
    <p:sldId id="2142533347" r:id="rId26"/>
    <p:sldId id="2142533348" r:id="rId27"/>
    <p:sldId id="2142533350" r:id="rId28"/>
    <p:sldId id="2142533351" r:id="rId29"/>
    <p:sldId id="2142533219"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D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D8733-4F6B-4F16-9290-C37A137E3224}" v="532" dt="2024-07-22T19:58:30.80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ncepción Gonzalez Alfonso" userId="47a2a51b-cbe8-4cc1-a4c6-269b45523a88" providerId="ADAL" clId="{2AF488FC-7727-43E2-90D1-C22E45870DD6}"/>
    <pc:docChg chg="undo redo custSel addSld modSld sldOrd">
      <pc:chgData name="Claudia Concepción Gonzalez Alfonso" userId="47a2a51b-cbe8-4cc1-a4c6-269b45523a88" providerId="ADAL" clId="{2AF488FC-7727-43E2-90D1-C22E45870DD6}" dt="2024-07-12T19:27:31.312" v="1252" actId="6549"/>
      <pc:docMkLst>
        <pc:docMk/>
      </pc:docMkLst>
      <pc:sldChg chg="delSp modSp mod ord">
        <pc:chgData name="Claudia Concepción Gonzalez Alfonso" userId="47a2a51b-cbe8-4cc1-a4c6-269b45523a88" providerId="ADAL" clId="{2AF488FC-7727-43E2-90D1-C22E45870DD6}" dt="2024-07-12T19:27:31.312" v="1252" actId="6549"/>
        <pc:sldMkLst>
          <pc:docMk/>
          <pc:sldMk cId="1437589059" sldId="2142533202"/>
        </pc:sldMkLst>
        <pc:spChg chg="mod">
          <ac:chgData name="Claudia Concepción Gonzalez Alfonso" userId="47a2a51b-cbe8-4cc1-a4c6-269b45523a88" providerId="ADAL" clId="{2AF488FC-7727-43E2-90D1-C22E45870DD6}" dt="2024-07-12T19:27:31.312" v="1252" actId="6549"/>
          <ac:spMkLst>
            <pc:docMk/>
            <pc:sldMk cId="1437589059" sldId="2142533202"/>
            <ac:spMk id="3" creationId="{C9D3C9CE-4C08-BC47-AFD0-78E71CEB47EA}"/>
          </ac:spMkLst>
        </pc:spChg>
        <pc:spChg chg="mod">
          <ac:chgData name="Claudia Concepción Gonzalez Alfonso" userId="47a2a51b-cbe8-4cc1-a4c6-269b45523a88" providerId="ADAL" clId="{2AF488FC-7727-43E2-90D1-C22E45870DD6}" dt="2024-07-12T19:26:09.923" v="1170" actId="14100"/>
          <ac:spMkLst>
            <pc:docMk/>
            <pc:sldMk cId="1437589059" sldId="2142533202"/>
            <ac:spMk id="8" creationId="{FC986E45-A7E1-A597-08A5-9E2475A68988}"/>
          </ac:spMkLst>
        </pc:spChg>
        <pc:spChg chg="del">
          <ac:chgData name="Claudia Concepción Gonzalez Alfonso" userId="47a2a51b-cbe8-4cc1-a4c6-269b45523a88" providerId="ADAL" clId="{2AF488FC-7727-43E2-90D1-C22E45870DD6}" dt="2024-07-12T13:46:32.786" v="27" actId="478"/>
          <ac:spMkLst>
            <pc:docMk/>
            <pc:sldMk cId="1437589059" sldId="2142533202"/>
            <ac:spMk id="10" creationId="{0CB020AD-1421-B04F-BB32-30EA643431D6}"/>
          </ac:spMkLst>
        </pc:spChg>
        <pc:spChg chg="mod">
          <ac:chgData name="Claudia Concepción Gonzalez Alfonso" userId="47a2a51b-cbe8-4cc1-a4c6-269b45523a88" providerId="ADAL" clId="{2AF488FC-7727-43E2-90D1-C22E45870DD6}" dt="2024-07-12T15:22:22.779" v="501" actId="20577"/>
          <ac:spMkLst>
            <pc:docMk/>
            <pc:sldMk cId="1437589059" sldId="2142533202"/>
            <ac:spMk id="11" creationId="{336C9973-6337-80B5-8C27-2BED16D71C72}"/>
          </ac:spMkLst>
        </pc:spChg>
      </pc:sldChg>
      <pc:sldChg chg="addSp delSp modSp mod">
        <pc:chgData name="Claudia Concepción Gonzalez Alfonso" userId="47a2a51b-cbe8-4cc1-a4c6-269b45523a88" providerId="ADAL" clId="{2AF488FC-7727-43E2-90D1-C22E45870DD6}" dt="2024-07-12T15:19:35.921" v="427" actId="1076"/>
        <pc:sldMkLst>
          <pc:docMk/>
          <pc:sldMk cId="4227035032" sldId="2142533203"/>
        </pc:sldMkLst>
        <pc:spChg chg="mod">
          <ac:chgData name="Claudia Concepción Gonzalez Alfonso" userId="47a2a51b-cbe8-4cc1-a4c6-269b45523a88" providerId="ADAL" clId="{2AF488FC-7727-43E2-90D1-C22E45870DD6}" dt="2024-07-12T15:16:44.504" v="376" actId="1076"/>
          <ac:spMkLst>
            <pc:docMk/>
            <pc:sldMk cId="4227035032" sldId="2142533203"/>
            <ac:spMk id="3" creationId="{100B9392-D87E-6C2C-C6FE-6E63DE71C807}"/>
          </ac:spMkLst>
        </pc:spChg>
        <pc:spChg chg="del">
          <ac:chgData name="Claudia Concepción Gonzalez Alfonso" userId="47a2a51b-cbe8-4cc1-a4c6-269b45523a88" providerId="ADAL" clId="{2AF488FC-7727-43E2-90D1-C22E45870DD6}" dt="2024-07-12T13:46:30.010" v="26" actId="478"/>
          <ac:spMkLst>
            <pc:docMk/>
            <pc:sldMk cId="4227035032" sldId="2142533203"/>
            <ac:spMk id="4" creationId="{B4E48118-2057-783D-4297-3934EE699097}"/>
          </ac:spMkLst>
        </pc:spChg>
        <pc:spChg chg="del">
          <ac:chgData name="Claudia Concepción Gonzalez Alfonso" userId="47a2a51b-cbe8-4cc1-a4c6-269b45523a88" providerId="ADAL" clId="{2AF488FC-7727-43E2-90D1-C22E45870DD6}" dt="2024-07-12T14:34:49.470" v="218" actId="478"/>
          <ac:spMkLst>
            <pc:docMk/>
            <pc:sldMk cId="4227035032" sldId="2142533203"/>
            <ac:spMk id="6" creationId="{55D74A18-DCCB-5CA9-B047-7536B23F704A}"/>
          </ac:spMkLst>
        </pc:spChg>
        <pc:spChg chg="del">
          <ac:chgData name="Claudia Concepción Gonzalez Alfonso" userId="47a2a51b-cbe8-4cc1-a4c6-269b45523a88" providerId="ADAL" clId="{2AF488FC-7727-43E2-90D1-C22E45870DD6}" dt="2024-07-12T14:34:49.470" v="218" actId="478"/>
          <ac:spMkLst>
            <pc:docMk/>
            <pc:sldMk cId="4227035032" sldId="2142533203"/>
            <ac:spMk id="7" creationId="{65449485-6358-06B5-DEFC-5B62B3835F0C}"/>
          </ac:spMkLst>
        </pc:spChg>
        <pc:spChg chg="del">
          <ac:chgData name="Claudia Concepción Gonzalez Alfonso" userId="47a2a51b-cbe8-4cc1-a4c6-269b45523a88" providerId="ADAL" clId="{2AF488FC-7727-43E2-90D1-C22E45870DD6}" dt="2024-07-12T14:34:49.470" v="218" actId="478"/>
          <ac:spMkLst>
            <pc:docMk/>
            <pc:sldMk cId="4227035032" sldId="2142533203"/>
            <ac:spMk id="8" creationId="{A926800E-2ED7-D3AD-776C-5E1DEE5682DB}"/>
          </ac:spMkLst>
        </pc:spChg>
        <pc:spChg chg="del">
          <ac:chgData name="Claudia Concepción Gonzalez Alfonso" userId="47a2a51b-cbe8-4cc1-a4c6-269b45523a88" providerId="ADAL" clId="{2AF488FC-7727-43E2-90D1-C22E45870DD6}" dt="2024-07-12T14:34:49.470" v="218" actId="478"/>
          <ac:spMkLst>
            <pc:docMk/>
            <pc:sldMk cId="4227035032" sldId="2142533203"/>
            <ac:spMk id="9" creationId="{31FC064F-F56C-E596-B61A-5DAEEDB7B070}"/>
          </ac:spMkLst>
        </pc:spChg>
        <pc:spChg chg="del">
          <ac:chgData name="Claudia Concepción Gonzalez Alfonso" userId="47a2a51b-cbe8-4cc1-a4c6-269b45523a88" providerId="ADAL" clId="{2AF488FC-7727-43E2-90D1-C22E45870DD6}" dt="2024-07-12T14:34:49.470" v="218" actId="478"/>
          <ac:spMkLst>
            <pc:docMk/>
            <pc:sldMk cId="4227035032" sldId="2142533203"/>
            <ac:spMk id="10" creationId="{45079165-0658-B02B-0E44-BF3986ECA77F}"/>
          </ac:spMkLst>
        </pc:spChg>
        <pc:spChg chg="del">
          <ac:chgData name="Claudia Concepción Gonzalez Alfonso" userId="47a2a51b-cbe8-4cc1-a4c6-269b45523a88" providerId="ADAL" clId="{2AF488FC-7727-43E2-90D1-C22E45870DD6}" dt="2024-07-12T14:34:49.470" v="218" actId="478"/>
          <ac:spMkLst>
            <pc:docMk/>
            <pc:sldMk cId="4227035032" sldId="2142533203"/>
            <ac:spMk id="11" creationId="{5AF26539-D036-0259-E28F-4055F966BB61}"/>
          </ac:spMkLst>
        </pc:spChg>
        <pc:spChg chg="del">
          <ac:chgData name="Claudia Concepción Gonzalez Alfonso" userId="47a2a51b-cbe8-4cc1-a4c6-269b45523a88" providerId="ADAL" clId="{2AF488FC-7727-43E2-90D1-C22E45870DD6}" dt="2024-07-12T14:34:49.470" v="218" actId="478"/>
          <ac:spMkLst>
            <pc:docMk/>
            <pc:sldMk cId="4227035032" sldId="2142533203"/>
            <ac:spMk id="12" creationId="{8D28BFE8-E24B-367B-BCCC-F21427ADED94}"/>
          </ac:spMkLst>
        </pc:spChg>
        <pc:spChg chg="del">
          <ac:chgData name="Claudia Concepción Gonzalez Alfonso" userId="47a2a51b-cbe8-4cc1-a4c6-269b45523a88" providerId="ADAL" clId="{2AF488FC-7727-43E2-90D1-C22E45870DD6}" dt="2024-07-12T14:34:49.470" v="218" actId="478"/>
          <ac:spMkLst>
            <pc:docMk/>
            <pc:sldMk cId="4227035032" sldId="2142533203"/>
            <ac:spMk id="13" creationId="{E0811DC4-8068-262B-451F-63870C7C3669}"/>
          </ac:spMkLst>
        </pc:spChg>
        <pc:graphicFrameChg chg="add del mod modGraphic">
          <ac:chgData name="Claudia Concepción Gonzalez Alfonso" userId="47a2a51b-cbe8-4cc1-a4c6-269b45523a88" providerId="ADAL" clId="{2AF488FC-7727-43E2-90D1-C22E45870DD6}" dt="2024-07-12T15:08:15.654" v="229" actId="478"/>
          <ac:graphicFrameMkLst>
            <pc:docMk/>
            <pc:sldMk cId="4227035032" sldId="2142533203"/>
            <ac:graphicFrameMk id="2" creationId="{30440003-7B1F-23E0-2BBB-D0F091ACB4DF}"/>
          </ac:graphicFrameMkLst>
        </pc:graphicFrameChg>
        <pc:graphicFrameChg chg="add mod modGraphic">
          <ac:chgData name="Claudia Concepción Gonzalez Alfonso" userId="47a2a51b-cbe8-4cc1-a4c6-269b45523a88" providerId="ADAL" clId="{2AF488FC-7727-43E2-90D1-C22E45870DD6}" dt="2024-07-12T15:19:35.921" v="427" actId="1076"/>
          <ac:graphicFrameMkLst>
            <pc:docMk/>
            <pc:sldMk cId="4227035032" sldId="2142533203"/>
            <ac:graphicFrameMk id="5" creationId="{40C53F83-6E40-3A57-7F82-AA5478AC9585}"/>
          </ac:graphicFrameMkLst>
        </pc:graphicFrameChg>
      </pc:sldChg>
      <pc:sldChg chg="delSp mod">
        <pc:chgData name="Claudia Concepción Gonzalez Alfonso" userId="47a2a51b-cbe8-4cc1-a4c6-269b45523a88" providerId="ADAL" clId="{2AF488FC-7727-43E2-90D1-C22E45870DD6}" dt="2024-07-12T13:55:06.565" v="42" actId="478"/>
        <pc:sldMkLst>
          <pc:docMk/>
          <pc:sldMk cId="1788862614" sldId="2142533204"/>
        </pc:sldMkLst>
        <pc:spChg chg="del">
          <ac:chgData name="Claudia Concepción Gonzalez Alfonso" userId="47a2a51b-cbe8-4cc1-a4c6-269b45523a88" providerId="ADAL" clId="{2AF488FC-7727-43E2-90D1-C22E45870DD6}" dt="2024-07-12T13:55:06.565" v="42" actId="478"/>
          <ac:spMkLst>
            <pc:docMk/>
            <pc:sldMk cId="1788862614" sldId="2142533204"/>
            <ac:spMk id="10" creationId="{0CB020AD-1421-B04F-BB32-30EA643431D6}"/>
          </ac:spMkLst>
        </pc:spChg>
      </pc:sldChg>
      <pc:sldChg chg="delSp mod">
        <pc:chgData name="Claudia Concepción Gonzalez Alfonso" userId="47a2a51b-cbe8-4cc1-a4c6-269b45523a88" providerId="ADAL" clId="{2AF488FC-7727-43E2-90D1-C22E45870DD6}" dt="2024-07-12T13:46:37.058" v="28" actId="478"/>
        <pc:sldMkLst>
          <pc:docMk/>
          <pc:sldMk cId="891786543" sldId="2142533205"/>
        </pc:sldMkLst>
        <pc:spChg chg="del">
          <ac:chgData name="Claudia Concepción Gonzalez Alfonso" userId="47a2a51b-cbe8-4cc1-a4c6-269b45523a88" providerId="ADAL" clId="{2AF488FC-7727-43E2-90D1-C22E45870DD6}" dt="2024-07-12T13:46:37.058" v="28" actId="478"/>
          <ac:spMkLst>
            <pc:docMk/>
            <pc:sldMk cId="891786543" sldId="2142533205"/>
            <ac:spMk id="10" creationId="{0CB020AD-1421-B04F-BB32-30EA643431D6}"/>
          </ac:spMkLst>
        </pc:spChg>
      </pc:sldChg>
      <pc:sldChg chg="delSp mod">
        <pc:chgData name="Claudia Concepción Gonzalez Alfonso" userId="47a2a51b-cbe8-4cc1-a4c6-269b45523a88" providerId="ADAL" clId="{2AF488FC-7727-43E2-90D1-C22E45870DD6}" dt="2024-07-12T13:55:01.284" v="40" actId="478"/>
        <pc:sldMkLst>
          <pc:docMk/>
          <pc:sldMk cId="3863042457" sldId="2142533206"/>
        </pc:sldMkLst>
        <pc:spChg chg="del">
          <ac:chgData name="Claudia Concepción Gonzalez Alfonso" userId="47a2a51b-cbe8-4cc1-a4c6-269b45523a88" providerId="ADAL" clId="{2AF488FC-7727-43E2-90D1-C22E45870DD6}" dt="2024-07-12T13:55:01.284" v="40" actId="478"/>
          <ac:spMkLst>
            <pc:docMk/>
            <pc:sldMk cId="3863042457" sldId="2142533206"/>
            <ac:spMk id="10" creationId="{0CB020AD-1421-B04F-BB32-30EA643431D6}"/>
          </ac:spMkLst>
        </pc:spChg>
      </pc:sldChg>
      <pc:sldChg chg="delSp mod">
        <pc:chgData name="Claudia Concepción Gonzalez Alfonso" userId="47a2a51b-cbe8-4cc1-a4c6-269b45523a88" providerId="ADAL" clId="{2AF488FC-7727-43E2-90D1-C22E45870DD6}" dt="2024-07-12T13:47:00.138" v="31" actId="478"/>
        <pc:sldMkLst>
          <pc:docMk/>
          <pc:sldMk cId="1168875052" sldId="2142533207"/>
        </pc:sldMkLst>
        <pc:spChg chg="del">
          <ac:chgData name="Claudia Concepción Gonzalez Alfonso" userId="47a2a51b-cbe8-4cc1-a4c6-269b45523a88" providerId="ADAL" clId="{2AF488FC-7727-43E2-90D1-C22E45870DD6}" dt="2024-07-12T13:47:00.138" v="31" actId="478"/>
          <ac:spMkLst>
            <pc:docMk/>
            <pc:sldMk cId="1168875052" sldId="2142533207"/>
            <ac:spMk id="10" creationId="{0CB020AD-1421-B04F-BB32-30EA643431D6}"/>
          </ac:spMkLst>
        </pc:spChg>
      </pc:sldChg>
      <pc:sldChg chg="delSp mod">
        <pc:chgData name="Claudia Concepción Gonzalez Alfonso" userId="47a2a51b-cbe8-4cc1-a4c6-269b45523a88" providerId="ADAL" clId="{2AF488FC-7727-43E2-90D1-C22E45870DD6}" dt="2024-07-12T13:46:57.506" v="30" actId="478"/>
        <pc:sldMkLst>
          <pc:docMk/>
          <pc:sldMk cId="3984008461" sldId="2142533208"/>
        </pc:sldMkLst>
        <pc:spChg chg="del">
          <ac:chgData name="Claudia Concepción Gonzalez Alfonso" userId="47a2a51b-cbe8-4cc1-a4c6-269b45523a88" providerId="ADAL" clId="{2AF488FC-7727-43E2-90D1-C22E45870DD6}" dt="2024-07-12T13:46:57.506" v="30" actId="478"/>
          <ac:spMkLst>
            <pc:docMk/>
            <pc:sldMk cId="3984008461" sldId="2142533208"/>
            <ac:spMk id="10" creationId="{0CB020AD-1421-B04F-BB32-30EA643431D6}"/>
          </ac:spMkLst>
        </pc:spChg>
      </pc:sldChg>
      <pc:sldChg chg="delSp mod">
        <pc:chgData name="Claudia Concepción Gonzalez Alfonso" userId="47a2a51b-cbe8-4cc1-a4c6-269b45523a88" providerId="ADAL" clId="{2AF488FC-7727-43E2-90D1-C22E45870DD6}" dt="2024-07-12T13:46:54.834" v="29" actId="478"/>
        <pc:sldMkLst>
          <pc:docMk/>
          <pc:sldMk cId="4241864905" sldId="2142533209"/>
        </pc:sldMkLst>
        <pc:spChg chg="del">
          <ac:chgData name="Claudia Concepción Gonzalez Alfonso" userId="47a2a51b-cbe8-4cc1-a4c6-269b45523a88" providerId="ADAL" clId="{2AF488FC-7727-43E2-90D1-C22E45870DD6}" dt="2024-07-12T13:46:54.834" v="29" actId="478"/>
          <ac:spMkLst>
            <pc:docMk/>
            <pc:sldMk cId="4241864905" sldId="2142533209"/>
            <ac:spMk id="10" creationId="{0CB020AD-1421-B04F-BB32-30EA643431D6}"/>
          </ac:spMkLst>
        </pc:spChg>
      </pc:sldChg>
      <pc:sldChg chg="addSp delSp mod">
        <pc:chgData name="Claudia Concepción Gonzalez Alfonso" userId="47a2a51b-cbe8-4cc1-a4c6-269b45523a88" providerId="ADAL" clId="{2AF488FC-7727-43E2-90D1-C22E45870DD6}" dt="2024-07-12T13:54:57.538" v="39" actId="478"/>
        <pc:sldMkLst>
          <pc:docMk/>
          <pc:sldMk cId="761230142" sldId="2142533210"/>
        </pc:sldMkLst>
        <pc:spChg chg="del">
          <ac:chgData name="Claudia Concepción Gonzalez Alfonso" userId="47a2a51b-cbe8-4cc1-a4c6-269b45523a88" providerId="ADAL" clId="{2AF488FC-7727-43E2-90D1-C22E45870DD6}" dt="2024-07-12T13:54:57.538" v="39" actId="478"/>
          <ac:spMkLst>
            <pc:docMk/>
            <pc:sldMk cId="761230142" sldId="2142533210"/>
            <ac:spMk id="10" creationId="{0CB020AD-1421-B04F-BB32-30EA643431D6}"/>
          </ac:spMkLst>
        </pc:spChg>
        <pc:spChg chg="add del">
          <ac:chgData name="Claudia Concepción Gonzalez Alfonso" userId="47a2a51b-cbe8-4cc1-a4c6-269b45523a88" providerId="ADAL" clId="{2AF488FC-7727-43E2-90D1-C22E45870DD6}" dt="2024-07-12T13:54:55.954" v="38" actId="478"/>
          <ac:spMkLst>
            <pc:docMk/>
            <pc:sldMk cId="761230142" sldId="2142533210"/>
            <ac:spMk id="11" creationId="{336C9973-6337-80B5-8C27-2BED16D71C72}"/>
          </ac:spMkLst>
        </pc:spChg>
      </pc:sldChg>
      <pc:sldChg chg="delSp modSp mod">
        <pc:chgData name="Claudia Concepción Gonzalez Alfonso" userId="47a2a51b-cbe8-4cc1-a4c6-269b45523a88" providerId="ADAL" clId="{2AF488FC-7727-43E2-90D1-C22E45870DD6}" dt="2024-07-12T19:22:51.168" v="1131" actId="20578"/>
        <pc:sldMkLst>
          <pc:docMk/>
          <pc:sldMk cId="299254186" sldId="2142533211"/>
        </pc:sldMkLst>
        <pc:spChg chg="del">
          <ac:chgData name="Claudia Concepción Gonzalez Alfonso" userId="47a2a51b-cbe8-4cc1-a4c6-269b45523a88" providerId="ADAL" clId="{2AF488FC-7727-43E2-90D1-C22E45870DD6}" dt="2024-07-12T13:46:27.172" v="25" actId="478"/>
          <ac:spMkLst>
            <pc:docMk/>
            <pc:sldMk cId="299254186" sldId="2142533211"/>
            <ac:spMk id="3" creationId="{837A32B7-08FB-3426-A226-D707994BB335}"/>
          </ac:spMkLst>
        </pc:spChg>
        <pc:spChg chg="mod">
          <ac:chgData name="Claudia Concepción Gonzalez Alfonso" userId="47a2a51b-cbe8-4cc1-a4c6-269b45523a88" providerId="ADAL" clId="{2AF488FC-7727-43E2-90D1-C22E45870DD6}" dt="2024-07-12T19:22:51.168" v="1131" actId="20578"/>
          <ac:spMkLst>
            <pc:docMk/>
            <pc:sldMk cId="299254186" sldId="2142533211"/>
            <ac:spMk id="4" creationId="{9BFBB215-BFEF-12E8-0DEB-9B93FE4C9795}"/>
          </ac:spMkLst>
        </pc:spChg>
        <pc:picChg chg="mod">
          <ac:chgData name="Claudia Concepción Gonzalez Alfonso" userId="47a2a51b-cbe8-4cc1-a4c6-269b45523a88" providerId="ADAL" clId="{2AF488FC-7727-43E2-90D1-C22E45870DD6}" dt="2024-07-12T15:22:48.505" v="530" actId="1076"/>
          <ac:picMkLst>
            <pc:docMk/>
            <pc:sldMk cId="299254186" sldId="2142533211"/>
            <ac:picMk id="8" creationId="{BA80532B-C465-00AA-E649-A2BA0B8C5482}"/>
          </ac:picMkLst>
        </pc:picChg>
      </pc:sldChg>
      <pc:sldChg chg="delSp mod">
        <pc:chgData name="Claudia Concepción Gonzalez Alfonso" userId="47a2a51b-cbe8-4cc1-a4c6-269b45523a88" providerId="ADAL" clId="{2AF488FC-7727-43E2-90D1-C22E45870DD6}" dt="2024-07-12T13:54:52.158" v="36" actId="478"/>
        <pc:sldMkLst>
          <pc:docMk/>
          <pc:sldMk cId="2512323787" sldId="2142533212"/>
        </pc:sldMkLst>
        <pc:spChg chg="del">
          <ac:chgData name="Claudia Concepción Gonzalez Alfonso" userId="47a2a51b-cbe8-4cc1-a4c6-269b45523a88" providerId="ADAL" clId="{2AF488FC-7727-43E2-90D1-C22E45870DD6}" dt="2024-07-12T13:54:52.158" v="36" actId="478"/>
          <ac:spMkLst>
            <pc:docMk/>
            <pc:sldMk cId="2512323787" sldId="2142533212"/>
            <ac:spMk id="10" creationId="{0CB020AD-1421-B04F-BB32-30EA643431D6}"/>
          </ac:spMkLst>
        </pc:spChg>
      </pc:sldChg>
      <pc:sldChg chg="delSp modSp mod">
        <pc:chgData name="Claudia Concepción Gonzalez Alfonso" userId="47a2a51b-cbe8-4cc1-a4c6-269b45523a88" providerId="ADAL" clId="{2AF488FC-7727-43E2-90D1-C22E45870DD6}" dt="2024-07-12T13:46:10.837" v="24" actId="478"/>
        <pc:sldMkLst>
          <pc:docMk/>
          <pc:sldMk cId="1939585414" sldId="2142533214"/>
        </pc:sldMkLst>
        <pc:spChg chg="mod">
          <ac:chgData name="Claudia Concepción Gonzalez Alfonso" userId="47a2a51b-cbe8-4cc1-a4c6-269b45523a88" providerId="ADAL" clId="{2AF488FC-7727-43E2-90D1-C22E45870DD6}" dt="2024-07-12T13:45:37.721" v="14" actId="6549"/>
          <ac:spMkLst>
            <pc:docMk/>
            <pc:sldMk cId="1939585414" sldId="2142533214"/>
            <ac:spMk id="4" creationId="{7037A574-2F33-0066-DDFF-CA89D917BA6D}"/>
          </ac:spMkLst>
        </pc:spChg>
        <pc:spChg chg="mod">
          <ac:chgData name="Claudia Concepción Gonzalez Alfonso" userId="47a2a51b-cbe8-4cc1-a4c6-269b45523a88" providerId="ADAL" clId="{2AF488FC-7727-43E2-90D1-C22E45870DD6}" dt="2024-07-12T13:45:55.563" v="21" actId="6549"/>
          <ac:spMkLst>
            <pc:docMk/>
            <pc:sldMk cId="1939585414" sldId="2142533214"/>
            <ac:spMk id="5" creationId="{D8FD78BF-A72D-9437-8EB0-76C68E37C31E}"/>
          </ac:spMkLst>
        </pc:spChg>
        <pc:picChg chg="del mod">
          <ac:chgData name="Claudia Concepción Gonzalez Alfonso" userId="47a2a51b-cbe8-4cc1-a4c6-269b45523a88" providerId="ADAL" clId="{2AF488FC-7727-43E2-90D1-C22E45870DD6}" dt="2024-07-12T13:46:10.837" v="24" actId="478"/>
          <ac:picMkLst>
            <pc:docMk/>
            <pc:sldMk cId="1939585414" sldId="2142533214"/>
            <ac:picMk id="8" creationId="{106164E2-A4E5-2083-3517-9D0EFFDF2271}"/>
          </ac:picMkLst>
        </pc:picChg>
      </pc:sldChg>
      <pc:sldChg chg="delSp mod">
        <pc:chgData name="Claudia Concepción Gonzalez Alfonso" userId="47a2a51b-cbe8-4cc1-a4c6-269b45523a88" providerId="ADAL" clId="{2AF488FC-7727-43E2-90D1-C22E45870DD6}" dt="2024-07-12T13:54:35.277" v="35" actId="478"/>
        <pc:sldMkLst>
          <pc:docMk/>
          <pc:sldMk cId="744013508" sldId="2142533215"/>
        </pc:sldMkLst>
        <pc:spChg chg="del">
          <ac:chgData name="Claudia Concepción Gonzalez Alfonso" userId="47a2a51b-cbe8-4cc1-a4c6-269b45523a88" providerId="ADAL" clId="{2AF488FC-7727-43E2-90D1-C22E45870DD6}" dt="2024-07-12T13:54:35.277" v="35" actId="478"/>
          <ac:spMkLst>
            <pc:docMk/>
            <pc:sldMk cId="744013508" sldId="2142533215"/>
            <ac:spMk id="10" creationId="{0CB020AD-1421-B04F-BB32-30EA643431D6}"/>
          </ac:spMkLst>
        </pc:spChg>
      </pc:sldChg>
      <pc:sldChg chg="delSp mod">
        <pc:chgData name="Claudia Concepción Gonzalez Alfonso" userId="47a2a51b-cbe8-4cc1-a4c6-269b45523a88" providerId="ADAL" clId="{2AF488FC-7727-43E2-90D1-C22E45870DD6}" dt="2024-07-12T13:47:07.610" v="34" actId="478"/>
        <pc:sldMkLst>
          <pc:docMk/>
          <pc:sldMk cId="677544611" sldId="2142533216"/>
        </pc:sldMkLst>
        <pc:spChg chg="del">
          <ac:chgData name="Claudia Concepción Gonzalez Alfonso" userId="47a2a51b-cbe8-4cc1-a4c6-269b45523a88" providerId="ADAL" clId="{2AF488FC-7727-43E2-90D1-C22E45870DD6}" dt="2024-07-12T13:47:07.610" v="34" actId="478"/>
          <ac:spMkLst>
            <pc:docMk/>
            <pc:sldMk cId="677544611" sldId="2142533216"/>
            <ac:spMk id="10" creationId="{0CB020AD-1421-B04F-BB32-30EA643431D6}"/>
          </ac:spMkLst>
        </pc:spChg>
      </pc:sldChg>
      <pc:sldChg chg="delSp modSp mod">
        <pc:chgData name="Claudia Concepción Gonzalez Alfonso" userId="47a2a51b-cbe8-4cc1-a4c6-269b45523a88" providerId="ADAL" clId="{2AF488FC-7727-43E2-90D1-C22E45870DD6}" dt="2024-07-12T13:47:03.387" v="33" actId="478"/>
        <pc:sldMkLst>
          <pc:docMk/>
          <pc:sldMk cId="3881085497" sldId="2142533217"/>
        </pc:sldMkLst>
        <pc:spChg chg="del mod">
          <ac:chgData name="Claudia Concepción Gonzalez Alfonso" userId="47a2a51b-cbe8-4cc1-a4c6-269b45523a88" providerId="ADAL" clId="{2AF488FC-7727-43E2-90D1-C22E45870DD6}" dt="2024-07-12T13:47:03.387" v="33" actId="478"/>
          <ac:spMkLst>
            <pc:docMk/>
            <pc:sldMk cId="3881085497" sldId="2142533217"/>
            <ac:spMk id="10" creationId="{0CB020AD-1421-B04F-BB32-30EA643431D6}"/>
          </ac:spMkLst>
        </pc:spChg>
      </pc:sldChg>
      <pc:sldChg chg="delSp mod">
        <pc:chgData name="Claudia Concepción Gonzalez Alfonso" userId="47a2a51b-cbe8-4cc1-a4c6-269b45523a88" providerId="ADAL" clId="{2AF488FC-7727-43E2-90D1-C22E45870DD6}" dt="2024-07-12T13:55:03.844" v="41" actId="478"/>
        <pc:sldMkLst>
          <pc:docMk/>
          <pc:sldMk cId="1512007354" sldId="2142533344"/>
        </pc:sldMkLst>
        <pc:spChg chg="del">
          <ac:chgData name="Claudia Concepción Gonzalez Alfonso" userId="47a2a51b-cbe8-4cc1-a4c6-269b45523a88" providerId="ADAL" clId="{2AF488FC-7727-43E2-90D1-C22E45870DD6}" dt="2024-07-12T13:55:03.844" v="41" actId="478"/>
          <ac:spMkLst>
            <pc:docMk/>
            <pc:sldMk cId="1512007354" sldId="2142533344"/>
            <ac:spMk id="10" creationId="{0CB020AD-1421-B04F-BB32-30EA643431D6}"/>
          </ac:spMkLst>
        </pc:spChg>
      </pc:sldChg>
      <pc:sldChg chg="delSp modSp add mod">
        <pc:chgData name="Claudia Concepción Gonzalez Alfonso" userId="47a2a51b-cbe8-4cc1-a4c6-269b45523a88" providerId="ADAL" clId="{2AF488FC-7727-43E2-90D1-C22E45870DD6}" dt="2024-07-12T19:23:10.453" v="1135" actId="6549"/>
        <pc:sldMkLst>
          <pc:docMk/>
          <pc:sldMk cId="251973013" sldId="2142533345"/>
        </pc:sldMkLst>
        <pc:spChg chg="mod">
          <ac:chgData name="Claudia Concepción Gonzalez Alfonso" userId="47a2a51b-cbe8-4cc1-a4c6-269b45523a88" providerId="ADAL" clId="{2AF488FC-7727-43E2-90D1-C22E45870DD6}" dt="2024-07-12T19:23:10.453" v="1135" actId="6549"/>
          <ac:spMkLst>
            <pc:docMk/>
            <pc:sldMk cId="251973013" sldId="2142533345"/>
            <ac:spMk id="3" creationId="{100B9392-D87E-6C2C-C6FE-6E63DE71C807}"/>
          </ac:spMkLst>
        </pc:spChg>
        <pc:spChg chg="del">
          <ac:chgData name="Claudia Concepción Gonzalez Alfonso" userId="47a2a51b-cbe8-4cc1-a4c6-269b45523a88" providerId="ADAL" clId="{2AF488FC-7727-43E2-90D1-C22E45870DD6}" dt="2024-07-12T15:21:58.873" v="452" actId="478"/>
          <ac:spMkLst>
            <pc:docMk/>
            <pc:sldMk cId="251973013" sldId="2142533345"/>
            <ac:spMk id="6" creationId="{55D74A18-DCCB-5CA9-B047-7536B23F704A}"/>
          </ac:spMkLst>
        </pc:spChg>
        <pc:spChg chg="del">
          <ac:chgData name="Claudia Concepción Gonzalez Alfonso" userId="47a2a51b-cbe8-4cc1-a4c6-269b45523a88" providerId="ADAL" clId="{2AF488FC-7727-43E2-90D1-C22E45870DD6}" dt="2024-07-12T15:21:58.873" v="452" actId="478"/>
          <ac:spMkLst>
            <pc:docMk/>
            <pc:sldMk cId="251973013" sldId="2142533345"/>
            <ac:spMk id="7" creationId="{65449485-6358-06B5-DEFC-5B62B3835F0C}"/>
          </ac:spMkLst>
        </pc:spChg>
        <pc:spChg chg="del">
          <ac:chgData name="Claudia Concepción Gonzalez Alfonso" userId="47a2a51b-cbe8-4cc1-a4c6-269b45523a88" providerId="ADAL" clId="{2AF488FC-7727-43E2-90D1-C22E45870DD6}" dt="2024-07-12T15:21:58.873" v="452" actId="478"/>
          <ac:spMkLst>
            <pc:docMk/>
            <pc:sldMk cId="251973013" sldId="2142533345"/>
            <ac:spMk id="8" creationId="{A926800E-2ED7-D3AD-776C-5E1DEE5682DB}"/>
          </ac:spMkLst>
        </pc:spChg>
        <pc:spChg chg="del">
          <ac:chgData name="Claudia Concepción Gonzalez Alfonso" userId="47a2a51b-cbe8-4cc1-a4c6-269b45523a88" providerId="ADAL" clId="{2AF488FC-7727-43E2-90D1-C22E45870DD6}" dt="2024-07-12T15:21:58.873" v="452" actId="478"/>
          <ac:spMkLst>
            <pc:docMk/>
            <pc:sldMk cId="251973013" sldId="2142533345"/>
            <ac:spMk id="9" creationId="{31FC064F-F56C-E596-B61A-5DAEEDB7B070}"/>
          </ac:spMkLst>
        </pc:spChg>
        <pc:spChg chg="del">
          <ac:chgData name="Claudia Concepción Gonzalez Alfonso" userId="47a2a51b-cbe8-4cc1-a4c6-269b45523a88" providerId="ADAL" clId="{2AF488FC-7727-43E2-90D1-C22E45870DD6}" dt="2024-07-12T15:21:58.873" v="452" actId="478"/>
          <ac:spMkLst>
            <pc:docMk/>
            <pc:sldMk cId="251973013" sldId="2142533345"/>
            <ac:spMk id="10" creationId="{45079165-0658-B02B-0E44-BF3986ECA77F}"/>
          </ac:spMkLst>
        </pc:spChg>
        <pc:spChg chg="del">
          <ac:chgData name="Claudia Concepción Gonzalez Alfonso" userId="47a2a51b-cbe8-4cc1-a4c6-269b45523a88" providerId="ADAL" clId="{2AF488FC-7727-43E2-90D1-C22E45870DD6}" dt="2024-07-12T15:21:58.873" v="452" actId="478"/>
          <ac:spMkLst>
            <pc:docMk/>
            <pc:sldMk cId="251973013" sldId="2142533345"/>
            <ac:spMk id="11" creationId="{5AF26539-D036-0259-E28F-4055F966BB61}"/>
          </ac:spMkLst>
        </pc:spChg>
        <pc:spChg chg="del">
          <ac:chgData name="Claudia Concepción Gonzalez Alfonso" userId="47a2a51b-cbe8-4cc1-a4c6-269b45523a88" providerId="ADAL" clId="{2AF488FC-7727-43E2-90D1-C22E45870DD6}" dt="2024-07-12T15:21:58.873" v="452" actId="478"/>
          <ac:spMkLst>
            <pc:docMk/>
            <pc:sldMk cId="251973013" sldId="2142533345"/>
            <ac:spMk id="12" creationId="{8D28BFE8-E24B-367B-BCCC-F21427ADED94}"/>
          </ac:spMkLst>
        </pc:spChg>
        <pc:spChg chg="del">
          <ac:chgData name="Claudia Concepción Gonzalez Alfonso" userId="47a2a51b-cbe8-4cc1-a4c6-269b45523a88" providerId="ADAL" clId="{2AF488FC-7727-43E2-90D1-C22E45870DD6}" dt="2024-07-12T15:21:58.873" v="452" actId="478"/>
          <ac:spMkLst>
            <pc:docMk/>
            <pc:sldMk cId="251973013" sldId="2142533345"/>
            <ac:spMk id="13" creationId="{E0811DC4-8068-262B-451F-63870C7C3669}"/>
          </ac:spMkLst>
        </pc:spChg>
      </pc:sldChg>
    </pc:docChg>
  </pc:docChgLst>
  <pc:docChgLst>
    <pc:chgData name="Jennifer Lilian Pabon Martinez" userId="15db411e-c9e5-49ec-b36d-a0503672dafb" providerId="ADAL" clId="{28635367-C701-4C2A-A31C-852C94B910A6}"/>
    <pc:docChg chg="undo custSel addSld delSld modSld">
      <pc:chgData name="Jennifer Lilian Pabon Martinez" userId="15db411e-c9e5-49ec-b36d-a0503672dafb" providerId="ADAL" clId="{28635367-C701-4C2A-A31C-852C94B910A6}" dt="2024-07-16T19:11:42.343" v="2068" actId="1076"/>
      <pc:docMkLst>
        <pc:docMk/>
      </pc:docMkLst>
      <pc:sldChg chg="addSp delSp modSp add mod modNotesTx">
        <pc:chgData name="Jennifer Lilian Pabon Martinez" userId="15db411e-c9e5-49ec-b36d-a0503672dafb" providerId="ADAL" clId="{28635367-C701-4C2A-A31C-852C94B910A6}" dt="2024-07-15T23:24:07.755" v="1394" actId="20577"/>
        <pc:sldMkLst>
          <pc:docMk/>
          <pc:sldMk cId="2898241826" sldId="1526"/>
        </pc:sldMkLst>
        <pc:spChg chg="mod">
          <ac:chgData name="Jennifer Lilian Pabon Martinez" userId="15db411e-c9e5-49ec-b36d-a0503672dafb" providerId="ADAL" clId="{28635367-C701-4C2A-A31C-852C94B910A6}" dt="2024-07-15T23:23:34.675" v="1347" actId="1076"/>
          <ac:spMkLst>
            <pc:docMk/>
            <pc:sldMk cId="2898241826" sldId="1526"/>
            <ac:spMk id="2" creationId="{5D515A20-0CA4-34D1-92EA-C836BE1B1181}"/>
          </ac:spMkLst>
        </pc:spChg>
        <pc:grpChg chg="del">
          <ac:chgData name="Jennifer Lilian Pabon Martinez" userId="15db411e-c9e5-49ec-b36d-a0503672dafb" providerId="ADAL" clId="{28635367-C701-4C2A-A31C-852C94B910A6}" dt="2024-07-15T23:21:51.447" v="1337" actId="478"/>
          <ac:grpSpMkLst>
            <pc:docMk/>
            <pc:sldMk cId="2898241826" sldId="1526"/>
            <ac:grpSpMk id="24" creationId="{F9DB51D9-6435-0CBD-77E1-AF0D1E3FBCCA}"/>
          </ac:grpSpMkLst>
        </pc:grpChg>
        <pc:graphicFrameChg chg="del">
          <ac:chgData name="Jennifer Lilian Pabon Martinez" userId="15db411e-c9e5-49ec-b36d-a0503672dafb" providerId="ADAL" clId="{28635367-C701-4C2A-A31C-852C94B910A6}" dt="2024-07-15T23:21:45.590" v="1334" actId="478"/>
          <ac:graphicFrameMkLst>
            <pc:docMk/>
            <pc:sldMk cId="2898241826" sldId="1526"/>
            <ac:graphicFrameMk id="18" creationId="{F06D19F0-DABD-74E9-F46A-6F9CD136E387}"/>
          </ac:graphicFrameMkLst>
        </pc:graphicFrameChg>
        <pc:graphicFrameChg chg="del">
          <ac:chgData name="Jennifer Lilian Pabon Martinez" userId="15db411e-c9e5-49ec-b36d-a0503672dafb" providerId="ADAL" clId="{28635367-C701-4C2A-A31C-852C94B910A6}" dt="2024-07-15T23:21:48.138" v="1335" actId="478"/>
          <ac:graphicFrameMkLst>
            <pc:docMk/>
            <pc:sldMk cId="2898241826" sldId="1526"/>
            <ac:graphicFrameMk id="23" creationId="{24CBBDB5-25F2-5A3B-19F9-4B8601A5A2F9}"/>
          </ac:graphicFrameMkLst>
        </pc:graphicFrameChg>
        <pc:picChg chg="del">
          <ac:chgData name="Jennifer Lilian Pabon Martinez" userId="15db411e-c9e5-49ec-b36d-a0503672dafb" providerId="ADAL" clId="{28635367-C701-4C2A-A31C-852C94B910A6}" dt="2024-07-15T23:21:49.478" v="1336" actId="478"/>
          <ac:picMkLst>
            <pc:docMk/>
            <pc:sldMk cId="2898241826" sldId="1526"/>
            <ac:picMk id="4" creationId="{0B738C31-E0C9-F7FD-2A43-C68D3870DE92}"/>
          </ac:picMkLst>
        </pc:picChg>
        <pc:picChg chg="add mod">
          <ac:chgData name="Jennifer Lilian Pabon Martinez" userId="15db411e-c9e5-49ec-b36d-a0503672dafb" providerId="ADAL" clId="{28635367-C701-4C2A-A31C-852C94B910A6}" dt="2024-07-15T23:23:36.558" v="1348" actId="1076"/>
          <ac:picMkLst>
            <pc:docMk/>
            <pc:sldMk cId="2898241826" sldId="1526"/>
            <ac:picMk id="5" creationId="{7E652956-08FB-313F-AE21-D9D40A806CF8}"/>
          </ac:picMkLst>
        </pc:picChg>
        <pc:picChg chg="add mod">
          <ac:chgData name="Jennifer Lilian Pabon Martinez" userId="15db411e-c9e5-49ec-b36d-a0503672dafb" providerId="ADAL" clId="{28635367-C701-4C2A-A31C-852C94B910A6}" dt="2024-07-15T23:23:39.750" v="1349" actId="1076"/>
          <ac:picMkLst>
            <pc:docMk/>
            <pc:sldMk cId="2898241826" sldId="1526"/>
            <ac:picMk id="7" creationId="{43D73F23-B832-26B5-3E87-F93E1592A9CA}"/>
          </ac:picMkLst>
        </pc:picChg>
      </pc:sldChg>
      <pc:sldChg chg="addSp delSp modSp add mod modNotesTx">
        <pc:chgData name="Jennifer Lilian Pabon Martinez" userId="15db411e-c9e5-49ec-b36d-a0503672dafb" providerId="ADAL" clId="{28635367-C701-4C2A-A31C-852C94B910A6}" dt="2024-07-15T22:50:54.431" v="478" actId="20577"/>
        <pc:sldMkLst>
          <pc:docMk/>
          <pc:sldMk cId="3879263940" sldId="3982"/>
        </pc:sldMkLst>
        <pc:spChg chg="mod">
          <ac:chgData name="Jennifer Lilian Pabon Martinez" userId="15db411e-c9e5-49ec-b36d-a0503672dafb" providerId="ADAL" clId="{28635367-C701-4C2A-A31C-852C94B910A6}" dt="2024-07-15T22:49:25.910" v="373" actId="20577"/>
          <ac:spMkLst>
            <pc:docMk/>
            <pc:sldMk cId="3879263940" sldId="3982"/>
            <ac:spMk id="3" creationId="{C91AC2FF-8727-0890-6307-29F2CC1A76D0}"/>
          </ac:spMkLst>
        </pc:spChg>
        <pc:spChg chg="add mod">
          <ac:chgData name="Jennifer Lilian Pabon Martinez" userId="15db411e-c9e5-49ec-b36d-a0503672dafb" providerId="ADAL" clId="{28635367-C701-4C2A-A31C-852C94B910A6}" dt="2024-07-15T22:49:50.388" v="457" actId="20577"/>
          <ac:spMkLst>
            <pc:docMk/>
            <pc:sldMk cId="3879263940" sldId="3982"/>
            <ac:spMk id="4" creationId="{620AAE0C-F206-C549-3AE3-425469CDD87A}"/>
          </ac:spMkLst>
        </pc:spChg>
        <pc:spChg chg="del">
          <ac:chgData name="Jennifer Lilian Pabon Martinez" userId="15db411e-c9e5-49ec-b36d-a0503672dafb" providerId="ADAL" clId="{28635367-C701-4C2A-A31C-852C94B910A6}" dt="2024-07-15T21:11:49.300" v="139" actId="478"/>
          <ac:spMkLst>
            <pc:docMk/>
            <pc:sldMk cId="3879263940" sldId="3982"/>
            <ac:spMk id="8" creationId="{A5C613A5-6DE1-158F-362F-F6B808FDD9D4}"/>
          </ac:spMkLst>
        </pc:spChg>
        <pc:spChg chg="add mod">
          <ac:chgData name="Jennifer Lilian Pabon Martinez" userId="15db411e-c9e5-49ec-b36d-a0503672dafb" providerId="ADAL" clId="{28635367-C701-4C2A-A31C-852C94B910A6}" dt="2024-07-15T22:50:22.504" v="476" actId="1076"/>
          <ac:spMkLst>
            <pc:docMk/>
            <pc:sldMk cId="3879263940" sldId="3982"/>
            <ac:spMk id="9" creationId="{BF258440-709A-9E0B-B137-7200FEC7F0EB}"/>
          </ac:spMkLst>
        </pc:spChg>
        <pc:picChg chg="add mod">
          <ac:chgData name="Jennifer Lilian Pabon Martinez" userId="15db411e-c9e5-49ec-b36d-a0503672dafb" providerId="ADAL" clId="{28635367-C701-4C2A-A31C-852C94B910A6}" dt="2024-07-15T22:50:20.326" v="475" actId="1076"/>
          <ac:picMkLst>
            <pc:docMk/>
            <pc:sldMk cId="3879263940" sldId="3982"/>
            <ac:picMk id="5" creationId="{03515D78-D6AE-4707-312A-5FE8870F4F99}"/>
          </ac:picMkLst>
        </pc:picChg>
        <pc:picChg chg="del">
          <ac:chgData name="Jennifer Lilian Pabon Martinez" userId="15db411e-c9e5-49ec-b36d-a0503672dafb" providerId="ADAL" clId="{28635367-C701-4C2A-A31C-852C94B910A6}" dt="2024-07-15T21:11:52.644" v="140" actId="478"/>
          <ac:picMkLst>
            <pc:docMk/>
            <pc:sldMk cId="3879263940" sldId="3982"/>
            <ac:picMk id="7" creationId="{296F4013-49FA-F97D-9B26-A9A7EAFA07E8}"/>
          </ac:picMkLst>
        </pc:picChg>
        <pc:picChg chg="add mod">
          <ac:chgData name="Jennifer Lilian Pabon Martinez" userId="15db411e-c9e5-49ec-b36d-a0503672dafb" providerId="ADAL" clId="{28635367-C701-4C2A-A31C-852C94B910A6}" dt="2024-07-15T22:50:40.674" v="477" actId="1076"/>
          <ac:picMkLst>
            <pc:docMk/>
            <pc:sldMk cId="3879263940" sldId="3982"/>
            <ac:picMk id="10" creationId="{87B56797-4696-0FFF-6F93-C0C199123375}"/>
          </ac:picMkLst>
        </pc:picChg>
      </pc:sldChg>
      <pc:sldChg chg="addSp modSp add mod">
        <pc:chgData name="Jennifer Lilian Pabon Martinez" userId="15db411e-c9e5-49ec-b36d-a0503672dafb" providerId="ADAL" clId="{28635367-C701-4C2A-A31C-852C94B910A6}" dt="2024-07-15T22:54:29.682" v="776" actId="1076"/>
        <pc:sldMkLst>
          <pc:docMk/>
          <pc:sldMk cId="3214022549" sldId="4103"/>
        </pc:sldMkLst>
        <pc:spChg chg="add mod">
          <ac:chgData name="Jennifer Lilian Pabon Martinez" userId="15db411e-c9e5-49ec-b36d-a0503672dafb" providerId="ADAL" clId="{28635367-C701-4C2A-A31C-852C94B910A6}" dt="2024-07-15T22:54:26.891" v="775" actId="1076"/>
          <ac:spMkLst>
            <pc:docMk/>
            <pc:sldMk cId="3214022549" sldId="4103"/>
            <ac:spMk id="2" creationId="{90B1CBCC-2E6A-9765-52C1-C0A47FBB7D48}"/>
          </ac:spMkLst>
        </pc:spChg>
        <pc:spChg chg="mod">
          <ac:chgData name="Jennifer Lilian Pabon Martinez" userId="15db411e-c9e5-49ec-b36d-a0503672dafb" providerId="ADAL" clId="{28635367-C701-4C2A-A31C-852C94B910A6}" dt="2024-07-15T22:51:25.360" v="480" actId="255"/>
          <ac:spMkLst>
            <pc:docMk/>
            <pc:sldMk cId="3214022549" sldId="4103"/>
            <ac:spMk id="3" creationId="{632E9DC0-BE10-4C45-93B1-CC23BB6E8D55}"/>
          </ac:spMkLst>
        </pc:spChg>
        <pc:spChg chg="mod">
          <ac:chgData name="Jennifer Lilian Pabon Martinez" userId="15db411e-c9e5-49ec-b36d-a0503672dafb" providerId="ADAL" clId="{28635367-C701-4C2A-A31C-852C94B910A6}" dt="2024-07-15T22:54:16.705" v="774" actId="20577"/>
          <ac:spMkLst>
            <pc:docMk/>
            <pc:sldMk cId="3214022549" sldId="4103"/>
            <ac:spMk id="11" creationId="{008A95EF-04C8-D95A-F583-8C652FFE2498}"/>
          </ac:spMkLst>
        </pc:spChg>
        <pc:picChg chg="add mod">
          <ac:chgData name="Jennifer Lilian Pabon Martinez" userId="15db411e-c9e5-49ec-b36d-a0503672dafb" providerId="ADAL" clId="{28635367-C701-4C2A-A31C-852C94B910A6}" dt="2024-07-15T22:54:29.682" v="776" actId="1076"/>
          <ac:picMkLst>
            <pc:docMk/>
            <pc:sldMk cId="3214022549" sldId="4103"/>
            <ac:picMk id="4" creationId="{35CA66F2-75D9-B251-60C1-594D262814B9}"/>
          </ac:picMkLst>
        </pc:picChg>
      </pc:sldChg>
      <pc:sldChg chg="addSp delSp modSp add mod">
        <pc:chgData name="Jennifer Lilian Pabon Martinez" userId="15db411e-c9e5-49ec-b36d-a0503672dafb" providerId="ADAL" clId="{28635367-C701-4C2A-A31C-852C94B910A6}" dt="2024-07-15T23:19:59.278" v="1333" actId="1076"/>
        <pc:sldMkLst>
          <pc:docMk/>
          <pc:sldMk cId="1556293078" sldId="4104"/>
        </pc:sldMkLst>
        <pc:spChg chg="add mod">
          <ac:chgData name="Jennifer Lilian Pabon Martinez" userId="15db411e-c9e5-49ec-b36d-a0503672dafb" providerId="ADAL" clId="{28635367-C701-4C2A-A31C-852C94B910A6}" dt="2024-07-15T23:19:14.628" v="1326" actId="1076"/>
          <ac:spMkLst>
            <pc:docMk/>
            <pc:sldMk cId="1556293078" sldId="4104"/>
            <ac:spMk id="2" creationId="{A1C6F727-437D-1964-B40E-777F2994FAB3}"/>
          </ac:spMkLst>
        </pc:spChg>
        <pc:spChg chg="mod">
          <ac:chgData name="Jennifer Lilian Pabon Martinez" userId="15db411e-c9e5-49ec-b36d-a0503672dafb" providerId="ADAL" clId="{28635367-C701-4C2A-A31C-852C94B910A6}" dt="2024-07-15T23:19:59.278" v="1333" actId="1076"/>
          <ac:spMkLst>
            <pc:docMk/>
            <pc:sldMk cId="1556293078" sldId="4104"/>
            <ac:spMk id="6" creationId="{1C24D22B-E062-5260-56D1-37E8FBD8518D}"/>
          </ac:spMkLst>
        </pc:spChg>
        <pc:spChg chg="del">
          <ac:chgData name="Jennifer Lilian Pabon Martinez" userId="15db411e-c9e5-49ec-b36d-a0503672dafb" providerId="ADAL" clId="{28635367-C701-4C2A-A31C-852C94B910A6}" dt="2024-07-15T23:14:58.180" v="1299" actId="478"/>
          <ac:spMkLst>
            <pc:docMk/>
            <pc:sldMk cId="1556293078" sldId="4104"/>
            <ac:spMk id="11" creationId="{008A95EF-04C8-D95A-F583-8C652FFE2498}"/>
          </ac:spMkLst>
        </pc:spChg>
        <pc:picChg chg="mod modCrop">
          <ac:chgData name="Jennifer Lilian Pabon Martinez" userId="15db411e-c9e5-49ec-b36d-a0503672dafb" providerId="ADAL" clId="{28635367-C701-4C2A-A31C-852C94B910A6}" dt="2024-07-15T23:19:42.661" v="1331" actId="1076"/>
          <ac:picMkLst>
            <pc:docMk/>
            <pc:sldMk cId="1556293078" sldId="4104"/>
            <ac:picMk id="4" creationId="{0AF977E8-8694-A965-21C3-D975B261A4EB}"/>
          </ac:picMkLst>
        </pc:picChg>
        <pc:picChg chg="add mod">
          <ac:chgData name="Jennifer Lilian Pabon Martinez" userId="15db411e-c9e5-49ec-b36d-a0503672dafb" providerId="ADAL" clId="{28635367-C701-4C2A-A31C-852C94B910A6}" dt="2024-07-15T23:19:20.377" v="1328" actId="14100"/>
          <ac:picMkLst>
            <pc:docMk/>
            <pc:sldMk cId="1556293078" sldId="4104"/>
            <ac:picMk id="1026" creationId="{90974821-BB5A-9F0D-6A04-D587C2D33E39}"/>
          </ac:picMkLst>
        </pc:picChg>
      </pc:sldChg>
      <pc:sldChg chg="modSp add del mod">
        <pc:chgData name="Jennifer Lilian Pabon Martinez" userId="15db411e-c9e5-49ec-b36d-a0503672dafb" providerId="ADAL" clId="{28635367-C701-4C2A-A31C-852C94B910A6}" dt="2024-07-15T22:52:27.011" v="504" actId="47"/>
        <pc:sldMkLst>
          <pc:docMk/>
          <pc:sldMk cId="3295739049" sldId="4105"/>
        </pc:sldMkLst>
        <pc:spChg chg="mod">
          <ac:chgData name="Jennifer Lilian Pabon Martinez" userId="15db411e-c9e5-49ec-b36d-a0503672dafb" providerId="ADAL" clId="{28635367-C701-4C2A-A31C-852C94B910A6}" dt="2024-07-15T21:30:35.930" v="339" actId="108"/>
          <ac:spMkLst>
            <pc:docMk/>
            <pc:sldMk cId="3295739049" sldId="4105"/>
            <ac:spMk id="6" creationId="{96E3F0E2-DA75-C73F-33E3-FB8F33152EAF}"/>
          </ac:spMkLst>
        </pc:spChg>
      </pc:sldChg>
      <pc:sldChg chg="addSp delSp modSp add mod">
        <pc:chgData name="Jennifer Lilian Pabon Martinez" userId="15db411e-c9e5-49ec-b36d-a0503672dafb" providerId="ADAL" clId="{28635367-C701-4C2A-A31C-852C94B910A6}" dt="2024-07-16T19:11:42.343" v="2068" actId="1076"/>
        <pc:sldMkLst>
          <pc:docMk/>
          <pc:sldMk cId="1088372937" sldId="4110"/>
        </pc:sldMkLst>
        <pc:spChg chg="add mod ord">
          <ac:chgData name="Jennifer Lilian Pabon Martinez" userId="15db411e-c9e5-49ec-b36d-a0503672dafb" providerId="ADAL" clId="{28635367-C701-4C2A-A31C-852C94B910A6}" dt="2024-07-16T19:11:42.343" v="2068" actId="1076"/>
          <ac:spMkLst>
            <pc:docMk/>
            <pc:sldMk cId="1088372937" sldId="4110"/>
            <ac:spMk id="6" creationId="{6B8B9C7B-1DA7-EA54-9D58-013514CB58E6}"/>
          </ac:spMkLst>
        </pc:spChg>
        <pc:spChg chg="mod">
          <ac:chgData name="Jennifer Lilian Pabon Martinez" userId="15db411e-c9e5-49ec-b36d-a0503672dafb" providerId="ADAL" clId="{28635367-C701-4C2A-A31C-852C94B910A6}" dt="2024-07-15T21:29:23.642" v="325" actId="108"/>
          <ac:spMkLst>
            <pc:docMk/>
            <pc:sldMk cId="1088372937" sldId="4110"/>
            <ac:spMk id="7" creationId="{D54F9431-216A-1C97-E640-F73FB0C58A44}"/>
          </ac:spMkLst>
        </pc:spChg>
        <pc:spChg chg="del mod">
          <ac:chgData name="Jennifer Lilian Pabon Martinez" userId="15db411e-c9e5-49ec-b36d-a0503672dafb" providerId="ADAL" clId="{28635367-C701-4C2A-A31C-852C94B910A6}" dt="2024-07-15T23:28:35.117" v="1429" actId="21"/>
          <ac:spMkLst>
            <pc:docMk/>
            <pc:sldMk cId="1088372937" sldId="4110"/>
            <ac:spMk id="15" creationId="{6B8B9C7B-1DA7-EA54-9D58-013514CB58E6}"/>
          </ac:spMkLst>
        </pc:spChg>
        <pc:spChg chg="mod ord">
          <ac:chgData name="Jennifer Lilian Pabon Martinez" userId="15db411e-c9e5-49ec-b36d-a0503672dafb" providerId="ADAL" clId="{28635367-C701-4C2A-A31C-852C94B910A6}" dt="2024-07-16T19:09:40.675" v="2062" actId="1076"/>
          <ac:spMkLst>
            <pc:docMk/>
            <pc:sldMk cId="1088372937" sldId="4110"/>
            <ac:spMk id="16" creationId="{74D40605-330C-27F7-2B48-E1843677921E}"/>
          </ac:spMkLst>
        </pc:spChg>
        <pc:picChg chg="add mod ord">
          <ac:chgData name="Jennifer Lilian Pabon Martinez" userId="15db411e-c9e5-49ec-b36d-a0503672dafb" providerId="ADAL" clId="{28635367-C701-4C2A-A31C-852C94B910A6}" dt="2024-07-15T23:27:27.725" v="1420" actId="166"/>
          <ac:picMkLst>
            <pc:docMk/>
            <pc:sldMk cId="1088372937" sldId="4110"/>
            <ac:picMk id="2" creationId="{52C5B52A-58F5-863A-6956-4ED8DAE21BC2}"/>
          </ac:picMkLst>
        </pc:picChg>
        <pc:picChg chg="add del mod">
          <ac:chgData name="Jennifer Lilian Pabon Martinez" userId="15db411e-c9e5-49ec-b36d-a0503672dafb" providerId="ADAL" clId="{28635367-C701-4C2A-A31C-852C94B910A6}" dt="2024-07-15T23:27:36.611" v="1423" actId="478"/>
          <ac:picMkLst>
            <pc:docMk/>
            <pc:sldMk cId="1088372937" sldId="4110"/>
            <ac:picMk id="3" creationId="{65503814-58C1-8FE0-60F9-2629596B3197}"/>
          </ac:picMkLst>
        </pc:picChg>
        <pc:picChg chg="add mod">
          <ac:chgData name="Jennifer Lilian Pabon Martinez" userId="15db411e-c9e5-49ec-b36d-a0503672dafb" providerId="ADAL" clId="{28635367-C701-4C2A-A31C-852C94B910A6}" dt="2024-07-15T23:27:50.557" v="1424"/>
          <ac:picMkLst>
            <pc:docMk/>
            <pc:sldMk cId="1088372937" sldId="4110"/>
            <ac:picMk id="4" creationId="{7BF5BB1E-992F-6F96-7366-A2313D61DB93}"/>
          </ac:picMkLst>
        </pc:picChg>
        <pc:picChg chg="add del mod">
          <ac:chgData name="Jennifer Lilian Pabon Martinez" userId="15db411e-c9e5-49ec-b36d-a0503672dafb" providerId="ADAL" clId="{28635367-C701-4C2A-A31C-852C94B910A6}" dt="2024-07-16T19:11:25.110" v="2063" actId="478"/>
          <ac:picMkLst>
            <pc:docMk/>
            <pc:sldMk cId="1088372937" sldId="4110"/>
            <ac:picMk id="5" creationId="{E0C33267-2FD2-9B6F-D922-F06BF9C47268}"/>
          </ac:picMkLst>
        </pc:picChg>
        <pc:picChg chg="add mod">
          <ac:chgData name="Jennifer Lilian Pabon Martinez" userId="15db411e-c9e5-49ec-b36d-a0503672dafb" providerId="ADAL" clId="{28635367-C701-4C2A-A31C-852C94B910A6}" dt="2024-07-16T19:09:24.613" v="2059" actId="1076"/>
          <ac:picMkLst>
            <pc:docMk/>
            <pc:sldMk cId="1088372937" sldId="4110"/>
            <ac:picMk id="9" creationId="{82155474-5DA0-1FC9-E2FD-9755544CD599}"/>
          </ac:picMkLst>
        </pc:picChg>
        <pc:picChg chg="add mod">
          <ac:chgData name="Jennifer Lilian Pabon Martinez" userId="15db411e-c9e5-49ec-b36d-a0503672dafb" providerId="ADAL" clId="{28635367-C701-4C2A-A31C-852C94B910A6}" dt="2024-07-16T19:11:36.909" v="2067" actId="1076"/>
          <ac:picMkLst>
            <pc:docMk/>
            <pc:sldMk cId="1088372937" sldId="4110"/>
            <ac:picMk id="11" creationId="{16751B08-F4FA-D5FC-8AEE-AFA471C5180B}"/>
          </ac:picMkLst>
        </pc:picChg>
        <pc:picChg chg="del">
          <ac:chgData name="Jennifer Lilian Pabon Martinez" userId="15db411e-c9e5-49ec-b36d-a0503672dafb" providerId="ADAL" clId="{28635367-C701-4C2A-A31C-852C94B910A6}" dt="2024-07-16T19:09:14.643" v="2054" actId="478"/>
          <ac:picMkLst>
            <pc:docMk/>
            <pc:sldMk cId="1088372937" sldId="4110"/>
            <ac:picMk id="13" creationId="{E1956BE4-D932-1AA8-1D22-6C001BB8DD73}"/>
          </ac:picMkLst>
        </pc:picChg>
      </pc:sldChg>
      <pc:sldChg chg="modSp add mod">
        <pc:chgData name="Jennifer Lilian Pabon Martinez" userId="15db411e-c9e5-49ec-b36d-a0503672dafb" providerId="ADAL" clId="{28635367-C701-4C2A-A31C-852C94B910A6}" dt="2024-07-15T23:25:26.854" v="1417" actId="20577"/>
        <pc:sldMkLst>
          <pc:docMk/>
          <pc:sldMk cId="2944432979" sldId="4111"/>
        </pc:sldMkLst>
        <pc:spChg chg="mod">
          <ac:chgData name="Jennifer Lilian Pabon Martinez" userId="15db411e-c9e5-49ec-b36d-a0503672dafb" providerId="ADAL" clId="{28635367-C701-4C2A-A31C-852C94B910A6}" dt="2024-07-15T21:30:00.417" v="333" actId="108"/>
          <ac:spMkLst>
            <pc:docMk/>
            <pc:sldMk cId="2944432979" sldId="4111"/>
            <ac:spMk id="3" creationId="{632E9DC0-BE10-4C45-93B1-CC23BB6E8D55}"/>
          </ac:spMkLst>
        </pc:spChg>
        <pc:spChg chg="mod">
          <ac:chgData name="Jennifer Lilian Pabon Martinez" userId="15db411e-c9e5-49ec-b36d-a0503672dafb" providerId="ADAL" clId="{28635367-C701-4C2A-A31C-852C94B910A6}" dt="2024-07-15T23:25:26.854" v="1417" actId="20577"/>
          <ac:spMkLst>
            <pc:docMk/>
            <pc:sldMk cId="2944432979" sldId="4111"/>
            <ac:spMk id="11" creationId="{008A95EF-04C8-D95A-F583-8C652FFE2498}"/>
          </ac:spMkLst>
        </pc:spChg>
      </pc:sldChg>
      <pc:sldChg chg="addSp delSp modSp add mod">
        <pc:chgData name="Jennifer Lilian Pabon Martinez" userId="15db411e-c9e5-49ec-b36d-a0503672dafb" providerId="ADAL" clId="{28635367-C701-4C2A-A31C-852C94B910A6}" dt="2024-07-15T21:30:48.894" v="342" actId="108"/>
        <pc:sldMkLst>
          <pc:docMk/>
          <pc:sldMk cId="2167591028" sldId="4113"/>
        </pc:sldMkLst>
        <pc:spChg chg="mod">
          <ac:chgData name="Jennifer Lilian Pabon Martinez" userId="15db411e-c9e5-49ec-b36d-a0503672dafb" providerId="ADAL" clId="{28635367-C701-4C2A-A31C-852C94B910A6}" dt="2024-07-15T21:30:48.894" v="342" actId="108"/>
          <ac:spMkLst>
            <pc:docMk/>
            <pc:sldMk cId="2167591028" sldId="4113"/>
            <ac:spMk id="3" creationId="{F2F76B26-B893-956C-88DE-A62808A8D672}"/>
          </ac:spMkLst>
        </pc:spChg>
        <pc:spChg chg="del">
          <ac:chgData name="Jennifer Lilian Pabon Martinez" userId="15db411e-c9e5-49ec-b36d-a0503672dafb" providerId="ADAL" clId="{28635367-C701-4C2A-A31C-852C94B910A6}" dt="2024-07-15T21:08:49.477" v="123" actId="478"/>
          <ac:spMkLst>
            <pc:docMk/>
            <pc:sldMk cId="2167591028" sldId="4113"/>
            <ac:spMk id="7" creationId="{9EAE3E3D-ADD4-4745-DCDE-FD55C2D14FA9}"/>
          </ac:spMkLst>
        </pc:spChg>
        <pc:spChg chg="del">
          <ac:chgData name="Jennifer Lilian Pabon Martinez" userId="15db411e-c9e5-49ec-b36d-a0503672dafb" providerId="ADAL" clId="{28635367-C701-4C2A-A31C-852C94B910A6}" dt="2024-07-15T21:09:07.507" v="131" actId="478"/>
          <ac:spMkLst>
            <pc:docMk/>
            <pc:sldMk cId="2167591028" sldId="4113"/>
            <ac:spMk id="11" creationId="{5A80DFEC-0FB4-FC2A-6691-08B5B49B652C}"/>
          </ac:spMkLst>
        </pc:spChg>
        <pc:spChg chg="del">
          <ac:chgData name="Jennifer Lilian Pabon Martinez" userId="15db411e-c9e5-49ec-b36d-a0503672dafb" providerId="ADAL" clId="{28635367-C701-4C2A-A31C-852C94B910A6}" dt="2024-07-15T21:09:05.750" v="130" actId="478"/>
          <ac:spMkLst>
            <pc:docMk/>
            <pc:sldMk cId="2167591028" sldId="4113"/>
            <ac:spMk id="12" creationId="{ACEEEFCC-C126-810E-FABF-F93989A55205}"/>
          </ac:spMkLst>
        </pc:spChg>
        <pc:spChg chg="del">
          <ac:chgData name="Jennifer Lilian Pabon Martinez" userId="15db411e-c9e5-49ec-b36d-a0503672dafb" providerId="ADAL" clId="{28635367-C701-4C2A-A31C-852C94B910A6}" dt="2024-07-15T21:09:00.902" v="129" actId="478"/>
          <ac:spMkLst>
            <pc:docMk/>
            <pc:sldMk cId="2167591028" sldId="4113"/>
            <ac:spMk id="13" creationId="{A099DBE7-8D4E-7E08-DE92-EA4D5C830189}"/>
          </ac:spMkLst>
        </pc:spChg>
        <pc:spChg chg="del">
          <ac:chgData name="Jennifer Lilian Pabon Martinez" userId="15db411e-c9e5-49ec-b36d-a0503672dafb" providerId="ADAL" clId="{28635367-C701-4C2A-A31C-852C94B910A6}" dt="2024-07-15T21:08:58.890" v="128" actId="478"/>
          <ac:spMkLst>
            <pc:docMk/>
            <pc:sldMk cId="2167591028" sldId="4113"/>
            <ac:spMk id="15" creationId="{F61F66A4-3D25-987B-6122-5DBCCAEE0F43}"/>
          </ac:spMkLst>
        </pc:spChg>
        <pc:picChg chg="add mod">
          <ac:chgData name="Jennifer Lilian Pabon Martinez" userId="15db411e-c9e5-49ec-b36d-a0503672dafb" providerId="ADAL" clId="{28635367-C701-4C2A-A31C-852C94B910A6}" dt="2024-07-15T21:11:39.008" v="138" actId="14100"/>
          <ac:picMkLst>
            <pc:docMk/>
            <pc:sldMk cId="2167591028" sldId="4113"/>
            <ac:picMk id="2" creationId="{CA37E6BE-B997-D0F4-A678-02C7D631E57A}"/>
          </ac:picMkLst>
        </pc:picChg>
        <pc:picChg chg="del">
          <ac:chgData name="Jennifer Lilian Pabon Martinez" userId="15db411e-c9e5-49ec-b36d-a0503672dafb" providerId="ADAL" clId="{28635367-C701-4C2A-A31C-852C94B910A6}" dt="2024-07-15T21:08:47.363" v="122" actId="478"/>
          <ac:picMkLst>
            <pc:docMk/>
            <pc:sldMk cId="2167591028" sldId="4113"/>
            <ac:picMk id="16" creationId="{9D9B23D5-FD64-7477-976C-FFE123964D83}"/>
          </ac:picMkLst>
        </pc:picChg>
        <pc:cxnChg chg="del">
          <ac:chgData name="Jennifer Lilian Pabon Martinez" userId="15db411e-c9e5-49ec-b36d-a0503672dafb" providerId="ADAL" clId="{28635367-C701-4C2A-A31C-852C94B910A6}" dt="2024-07-15T21:08:52.162" v="124" actId="478"/>
          <ac:cxnSpMkLst>
            <pc:docMk/>
            <pc:sldMk cId="2167591028" sldId="4113"/>
            <ac:cxnSpMk id="8" creationId="{CC99A943-01EA-8088-24FB-7DD79C86687C}"/>
          </ac:cxnSpMkLst>
        </pc:cxnChg>
        <pc:cxnChg chg="del">
          <ac:chgData name="Jennifer Lilian Pabon Martinez" userId="15db411e-c9e5-49ec-b36d-a0503672dafb" providerId="ADAL" clId="{28635367-C701-4C2A-A31C-852C94B910A6}" dt="2024-07-15T21:08:53.758" v="125" actId="478"/>
          <ac:cxnSpMkLst>
            <pc:docMk/>
            <pc:sldMk cId="2167591028" sldId="4113"/>
            <ac:cxnSpMk id="9" creationId="{69AFE516-BFEB-E072-6C66-5744E74BBD3F}"/>
          </ac:cxnSpMkLst>
        </pc:cxnChg>
        <pc:cxnChg chg="del">
          <ac:chgData name="Jennifer Lilian Pabon Martinez" userId="15db411e-c9e5-49ec-b36d-a0503672dafb" providerId="ADAL" clId="{28635367-C701-4C2A-A31C-852C94B910A6}" dt="2024-07-15T21:08:55.275" v="126" actId="478"/>
          <ac:cxnSpMkLst>
            <pc:docMk/>
            <pc:sldMk cId="2167591028" sldId="4113"/>
            <ac:cxnSpMk id="10" creationId="{FB87737C-C565-E7F9-D3BB-EEE6BB29A2BB}"/>
          </ac:cxnSpMkLst>
        </pc:cxnChg>
        <pc:cxnChg chg="del">
          <ac:chgData name="Jennifer Lilian Pabon Martinez" userId="15db411e-c9e5-49ec-b36d-a0503672dafb" providerId="ADAL" clId="{28635367-C701-4C2A-A31C-852C94B910A6}" dt="2024-07-15T21:08:56.717" v="127" actId="478"/>
          <ac:cxnSpMkLst>
            <pc:docMk/>
            <pc:sldMk cId="2167591028" sldId="4113"/>
            <ac:cxnSpMk id="14" creationId="{3ADA0773-E664-435A-2662-52DC54933284}"/>
          </ac:cxnSpMkLst>
        </pc:cxnChg>
      </pc:sldChg>
      <pc:sldChg chg="add del">
        <pc:chgData name="Jennifer Lilian Pabon Martinez" userId="15db411e-c9e5-49ec-b36d-a0503672dafb" providerId="ADAL" clId="{28635367-C701-4C2A-A31C-852C94B910A6}" dt="2024-07-15T21:14:47.423" v="179" actId="47"/>
        <pc:sldMkLst>
          <pc:docMk/>
          <pc:sldMk cId="4213955577" sldId="4114"/>
        </pc:sldMkLst>
      </pc:sldChg>
      <pc:sldChg chg="modSp add mod modNotesTx">
        <pc:chgData name="Jennifer Lilian Pabon Martinez" userId="15db411e-c9e5-49ec-b36d-a0503672dafb" providerId="ADAL" clId="{28635367-C701-4C2A-A31C-852C94B910A6}" dt="2024-07-15T23:25:58.398" v="1418" actId="20577"/>
        <pc:sldMkLst>
          <pc:docMk/>
          <pc:sldMk cId="2615362970" sldId="4115"/>
        </pc:sldMkLst>
        <pc:spChg chg="mod">
          <ac:chgData name="Jennifer Lilian Pabon Martinez" userId="15db411e-c9e5-49ec-b36d-a0503672dafb" providerId="ADAL" clId="{28635367-C701-4C2A-A31C-852C94B910A6}" dt="2024-07-15T21:29:33.713" v="327" actId="108"/>
          <ac:spMkLst>
            <pc:docMk/>
            <pc:sldMk cId="2615362970" sldId="4115"/>
            <ac:spMk id="7" creationId="{D54F9431-216A-1C97-E640-F73FB0C58A44}"/>
          </ac:spMkLst>
        </pc:spChg>
      </pc:sldChg>
      <pc:sldChg chg="add del">
        <pc:chgData name="Jennifer Lilian Pabon Martinez" userId="15db411e-c9e5-49ec-b36d-a0503672dafb" providerId="ADAL" clId="{28635367-C701-4C2A-A31C-852C94B910A6}" dt="2024-07-15T19:10:36.984" v="2" actId="47"/>
        <pc:sldMkLst>
          <pc:docMk/>
          <pc:sldMk cId="717631297" sldId="4116"/>
        </pc:sldMkLst>
      </pc:sldChg>
      <pc:sldChg chg="modSp add mod">
        <pc:chgData name="Jennifer Lilian Pabon Martinez" userId="15db411e-c9e5-49ec-b36d-a0503672dafb" providerId="ADAL" clId="{28635367-C701-4C2A-A31C-852C94B910A6}" dt="2024-07-15T21:30:08.441" v="334" actId="108"/>
        <pc:sldMkLst>
          <pc:docMk/>
          <pc:sldMk cId="200768289" sldId="4117"/>
        </pc:sldMkLst>
        <pc:spChg chg="mod">
          <ac:chgData name="Jennifer Lilian Pabon Martinez" userId="15db411e-c9e5-49ec-b36d-a0503672dafb" providerId="ADAL" clId="{28635367-C701-4C2A-A31C-852C94B910A6}" dt="2024-07-15T21:30:08.441" v="334" actId="108"/>
          <ac:spMkLst>
            <pc:docMk/>
            <pc:sldMk cId="200768289" sldId="4117"/>
            <ac:spMk id="2" creationId="{20E67CA2-5FB1-9262-C8D4-166826305DE9}"/>
          </ac:spMkLst>
        </pc:spChg>
      </pc:sldChg>
      <pc:sldChg chg="modSp add mod">
        <pc:chgData name="Jennifer Lilian Pabon Martinez" userId="15db411e-c9e5-49ec-b36d-a0503672dafb" providerId="ADAL" clId="{28635367-C701-4C2A-A31C-852C94B910A6}" dt="2024-07-15T21:30:20.635" v="336" actId="108"/>
        <pc:sldMkLst>
          <pc:docMk/>
          <pc:sldMk cId="3366397291" sldId="4299"/>
        </pc:sldMkLst>
        <pc:spChg chg="mod">
          <ac:chgData name="Jennifer Lilian Pabon Martinez" userId="15db411e-c9e5-49ec-b36d-a0503672dafb" providerId="ADAL" clId="{28635367-C701-4C2A-A31C-852C94B910A6}" dt="2024-07-15T21:30:20.635" v="336" actId="108"/>
          <ac:spMkLst>
            <pc:docMk/>
            <pc:sldMk cId="3366397291" sldId="4299"/>
            <ac:spMk id="4" creationId="{287B88AD-DC51-4F6B-9F3A-44D6A59EE5ED}"/>
          </ac:spMkLst>
        </pc:spChg>
      </pc:sldChg>
      <pc:sldChg chg="delSp modSp add mod">
        <pc:chgData name="Jennifer Lilian Pabon Martinez" userId="15db411e-c9e5-49ec-b36d-a0503672dafb" providerId="ADAL" clId="{28635367-C701-4C2A-A31C-852C94B910A6}" dt="2024-07-15T23:13:13.823" v="1293" actId="1076"/>
        <pc:sldMkLst>
          <pc:docMk/>
          <pc:sldMk cId="3880965410" sldId="4309"/>
        </pc:sldMkLst>
        <pc:spChg chg="mod">
          <ac:chgData name="Jennifer Lilian Pabon Martinez" userId="15db411e-c9e5-49ec-b36d-a0503672dafb" providerId="ADAL" clId="{28635367-C701-4C2A-A31C-852C94B910A6}" dt="2024-07-15T21:07:25.476" v="121" actId="1076"/>
          <ac:spMkLst>
            <pc:docMk/>
            <pc:sldMk cId="3880965410" sldId="4309"/>
            <ac:spMk id="8" creationId="{F7E9963D-AD8D-08AE-1AE5-936F59EA35DE}"/>
          </ac:spMkLst>
        </pc:spChg>
        <pc:spChg chg="del">
          <ac:chgData name="Jennifer Lilian Pabon Martinez" userId="15db411e-c9e5-49ec-b36d-a0503672dafb" providerId="ADAL" clId="{28635367-C701-4C2A-A31C-852C94B910A6}" dt="2024-07-15T21:06:58.866" v="114" actId="478"/>
          <ac:spMkLst>
            <pc:docMk/>
            <pc:sldMk cId="3880965410" sldId="4309"/>
            <ac:spMk id="12" creationId="{D22716D1-5323-D239-E707-20D53024309C}"/>
          </ac:spMkLst>
        </pc:spChg>
        <pc:spChg chg="del">
          <ac:chgData name="Jennifer Lilian Pabon Martinez" userId="15db411e-c9e5-49ec-b36d-a0503672dafb" providerId="ADAL" clId="{28635367-C701-4C2A-A31C-852C94B910A6}" dt="2024-07-15T21:06:57.473" v="113" actId="478"/>
          <ac:spMkLst>
            <pc:docMk/>
            <pc:sldMk cId="3880965410" sldId="4309"/>
            <ac:spMk id="13" creationId="{FDB859F4-8C4E-B3C3-C24E-47F4E21A7620}"/>
          </ac:spMkLst>
        </pc:spChg>
        <pc:spChg chg="mod">
          <ac:chgData name="Jennifer Lilian Pabon Martinez" userId="15db411e-c9e5-49ec-b36d-a0503672dafb" providerId="ADAL" clId="{28635367-C701-4C2A-A31C-852C94B910A6}" dt="2024-07-15T23:13:13.823" v="1293" actId="1076"/>
          <ac:spMkLst>
            <pc:docMk/>
            <pc:sldMk cId="3880965410" sldId="4309"/>
            <ac:spMk id="25" creationId="{2DE3ABEF-D0C2-99E0-2386-DBB31A374524}"/>
          </ac:spMkLst>
        </pc:spChg>
        <pc:graphicFrameChg chg="mod">
          <ac:chgData name="Jennifer Lilian Pabon Martinez" userId="15db411e-c9e5-49ec-b36d-a0503672dafb" providerId="ADAL" clId="{28635367-C701-4C2A-A31C-852C94B910A6}" dt="2024-07-15T21:07:19.712" v="120"/>
          <ac:graphicFrameMkLst>
            <pc:docMk/>
            <pc:sldMk cId="3880965410" sldId="4309"/>
            <ac:graphicFrameMk id="9" creationId="{805A5ED9-A6AE-0621-A18E-DD253B0D9C91}"/>
          </ac:graphicFrameMkLst>
        </pc:graphicFrameChg>
        <pc:picChg chg="mod">
          <ac:chgData name="Jennifer Lilian Pabon Martinez" userId="15db411e-c9e5-49ec-b36d-a0503672dafb" providerId="ADAL" clId="{28635367-C701-4C2A-A31C-852C94B910A6}" dt="2024-07-15T21:07:01.906" v="115" actId="1076"/>
          <ac:picMkLst>
            <pc:docMk/>
            <pc:sldMk cId="3880965410" sldId="4309"/>
            <ac:picMk id="10" creationId="{4A0AA1DF-746C-58F1-A09A-48F991516A4B}"/>
          </ac:picMkLst>
        </pc:picChg>
      </pc:sldChg>
      <pc:sldChg chg="addSp modSp mod">
        <pc:chgData name="Jennifer Lilian Pabon Martinez" userId="15db411e-c9e5-49ec-b36d-a0503672dafb" providerId="ADAL" clId="{28635367-C701-4C2A-A31C-852C94B910A6}" dt="2024-07-15T23:12:52.711" v="1292" actId="20577"/>
        <pc:sldMkLst>
          <pc:docMk/>
          <pc:sldMk cId="891786543" sldId="2142533205"/>
        </pc:sldMkLst>
        <pc:spChg chg="mod">
          <ac:chgData name="Jennifer Lilian Pabon Martinez" userId="15db411e-c9e5-49ec-b36d-a0503672dafb" providerId="ADAL" clId="{28635367-C701-4C2A-A31C-852C94B910A6}" dt="2024-07-15T23:03:08.866" v="1248" actId="1076"/>
          <ac:spMkLst>
            <pc:docMk/>
            <pc:sldMk cId="891786543" sldId="2142533205"/>
            <ac:spMk id="3" creationId="{9E81FE52-2F00-FEB0-CE7D-6F73CD597724}"/>
          </ac:spMkLst>
        </pc:spChg>
        <pc:spChg chg="add mod">
          <ac:chgData name="Jennifer Lilian Pabon Martinez" userId="15db411e-c9e5-49ec-b36d-a0503672dafb" providerId="ADAL" clId="{28635367-C701-4C2A-A31C-852C94B910A6}" dt="2024-07-15T23:12:52.711" v="1292" actId="20577"/>
          <ac:spMkLst>
            <pc:docMk/>
            <pc:sldMk cId="891786543" sldId="2142533205"/>
            <ac:spMk id="4" creationId="{E9602AE6-E03D-875F-EDFA-88E0B2E93461}"/>
          </ac:spMkLst>
        </pc:spChg>
        <pc:picChg chg="add mod">
          <ac:chgData name="Jennifer Lilian Pabon Martinez" userId="15db411e-c9e5-49ec-b36d-a0503672dafb" providerId="ADAL" clId="{28635367-C701-4C2A-A31C-852C94B910A6}" dt="2024-07-15T19:10:35.364" v="1"/>
          <ac:picMkLst>
            <pc:docMk/>
            <pc:sldMk cId="891786543" sldId="2142533205"/>
            <ac:picMk id="2" creationId="{CDBA8458-3D96-9568-BF18-82C47422EA95}"/>
          </ac:picMkLst>
        </pc:picChg>
      </pc:sldChg>
      <pc:sldChg chg="modSp mod">
        <pc:chgData name="Jennifer Lilian Pabon Martinez" userId="15db411e-c9e5-49ec-b36d-a0503672dafb" providerId="ADAL" clId="{28635367-C701-4C2A-A31C-852C94B910A6}" dt="2024-07-16T00:21:02.715" v="2053" actId="1076"/>
        <pc:sldMkLst>
          <pc:docMk/>
          <pc:sldMk cId="1465803665" sldId="2142533218"/>
        </pc:sldMkLst>
        <pc:spChg chg="mod">
          <ac:chgData name="Jennifer Lilian Pabon Martinez" userId="15db411e-c9e5-49ec-b36d-a0503672dafb" providerId="ADAL" clId="{28635367-C701-4C2A-A31C-852C94B910A6}" dt="2024-07-16T00:21:00.121" v="2052" actId="1076"/>
          <ac:spMkLst>
            <pc:docMk/>
            <pc:sldMk cId="1465803665" sldId="2142533218"/>
            <ac:spMk id="3" creationId="{05B5C533-1D4C-4304-C011-1E8F07B1372D}"/>
          </ac:spMkLst>
        </pc:spChg>
        <pc:graphicFrameChg chg="mod modGraphic">
          <ac:chgData name="Jennifer Lilian Pabon Martinez" userId="15db411e-c9e5-49ec-b36d-a0503672dafb" providerId="ADAL" clId="{28635367-C701-4C2A-A31C-852C94B910A6}" dt="2024-07-16T00:21:02.715" v="2053" actId="1076"/>
          <ac:graphicFrameMkLst>
            <pc:docMk/>
            <pc:sldMk cId="1465803665" sldId="2142533218"/>
            <ac:graphicFrameMk id="2" creationId="{746E3EF7-CC66-DF64-A941-3407F9E81CA7}"/>
          </ac:graphicFrameMkLst>
        </pc:graphicFrameChg>
      </pc:sldChg>
      <pc:sldChg chg="delSp modSp add del mod">
        <pc:chgData name="Jennifer Lilian Pabon Martinez" userId="15db411e-c9e5-49ec-b36d-a0503672dafb" providerId="ADAL" clId="{28635367-C701-4C2A-A31C-852C94B910A6}" dt="2024-07-15T23:15:10.491" v="1303" actId="47"/>
        <pc:sldMkLst>
          <pc:docMk/>
          <pc:sldMk cId="945502010" sldId="2142533349"/>
        </pc:sldMkLst>
        <pc:spChg chg="mod">
          <ac:chgData name="Jennifer Lilian Pabon Martinez" userId="15db411e-c9e5-49ec-b36d-a0503672dafb" providerId="ADAL" clId="{28635367-C701-4C2A-A31C-852C94B910A6}" dt="2024-07-15T21:30:24.669" v="337" actId="108"/>
          <ac:spMkLst>
            <pc:docMk/>
            <pc:sldMk cId="945502010" sldId="2142533349"/>
            <ac:spMk id="6" creationId="{1C24D22B-E062-5260-56D1-37E8FBD8518D}"/>
          </ac:spMkLst>
        </pc:spChg>
        <pc:spChg chg="del">
          <ac:chgData name="Jennifer Lilian Pabon Martinez" userId="15db411e-c9e5-49ec-b36d-a0503672dafb" providerId="ADAL" clId="{28635367-C701-4C2A-A31C-852C94B910A6}" dt="2024-07-15T21:24:27.921" v="221" actId="478"/>
          <ac:spMkLst>
            <pc:docMk/>
            <pc:sldMk cId="945502010" sldId="2142533349"/>
            <ac:spMk id="11" creationId="{008A95EF-04C8-D95A-F583-8C652FFE2498}"/>
          </ac:spMkLst>
        </pc:spChg>
        <pc:picChg chg="del">
          <ac:chgData name="Jennifer Lilian Pabon Martinez" userId="15db411e-c9e5-49ec-b36d-a0503672dafb" providerId="ADAL" clId="{28635367-C701-4C2A-A31C-852C94B910A6}" dt="2024-07-15T21:24:25.757" v="220" actId="478"/>
          <ac:picMkLst>
            <pc:docMk/>
            <pc:sldMk cId="945502010" sldId="2142533349"/>
            <ac:picMk id="4" creationId="{0AF977E8-8694-A965-21C3-D975B261A4EB}"/>
          </ac:picMkLst>
        </pc:picChg>
      </pc:sldChg>
      <pc:sldChg chg="modSp mod">
        <pc:chgData name="Jennifer Lilian Pabon Martinez" userId="15db411e-c9e5-49ec-b36d-a0503672dafb" providerId="ADAL" clId="{28635367-C701-4C2A-A31C-852C94B910A6}" dt="2024-07-16T00:00:15.850" v="2035" actId="123"/>
        <pc:sldMkLst>
          <pc:docMk/>
          <pc:sldMk cId="398670690" sldId="2142533351"/>
        </pc:sldMkLst>
        <pc:spChg chg="mod">
          <ac:chgData name="Jennifer Lilian Pabon Martinez" userId="15db411e-c9e5-49ec-b36d-a0503672dafb" providerId="ADAL" clId="{28635367-C701-4C2A-A31C-852C94B910A6}" dt="2024-07-15T23:59:35.828" v="2033" actId="1076"/>
          <ac:spMkLst>
            <pc:docMk/>
            <pc:sldMk cId="398670690" sldId="2142533351"/>
            <ac:spMk id="3" creationId="{05B5C533-1D4C-4304-C011-1E8F07B1372D}"/>
          </ac:spMkLst>
        </pc:spChg>
        <pc:graphicFrameChg chg="mod modGraphic">
          <ac:chgData name="Jennifer Lilian Pabon Martinez" userId="15db411e-c9e5-49ec-b36d-a0503672dafb" providerId="ADAL" clId="{28635367-C701-4C2A-A31C-852C94B910A6}" dt="2024-07-16T00:00:15.850" v="2035" actId="123"/>
          <ac:graphicFrameMkLst>
            <pc:docMk/>
            <pc:sldMk cId="398670690" sldId="2142533351"/>
            <ac:graphicFrameMk id="2" creationId="{746E3EF7-CC66-DF64-A941-3407F9E81CA7}"/>
          </ac:graphicFrameMkLst>
        </pc:graphicFrameChg>
      </pc:sldChg>
      <pc:sldChg chg="new del">
        <pc:chgData name="Jennifer Lilian Pabon Martinez" userId="15db411e-c9e5-49ec-b36d-a0503672dafb" providerId="ADAL" clId="{28635367-C701-4C2A-A31C-852C94B910A6}" dt="2024-07-15T23:34:57.157" v="1464" actId="680"/>
        <pc:sldMkLst>
          <pc:docMk/>
          <pc:sldMk cId="33149190" sldId="2142533352"/>
        </pc:sldMkLst>
      </pc:sldChg>
      <pc:sldChg chg="modSp add mod">
        <pc:chgData name="Jennifer Lilian Pabon Martinez" userId="15db411e-c9e5-49ec-b36d-a0503672dafb" providerId="ADAL" clId="{28635367-C701-4C2A-A31C-852C94B910A6}" dt="2024-07-16T00:11:03.466" v="2047" actId="20577"/>
        <pc:sldMkLst>
          <pc:docMk/>
          <pc:sldMk cId="2530020488" sldId="2142533352"/>
        </pc:sldMkLst>
        <pc:spChg chg="mod">
          <ac:chgData name="Jennifer Lilian Pabon Martinez" userId="15db411e-c9e5-49ec-b36d-a0503672dafb" providerId="ADAL" clId="{28635367-C701-4C2A-A31C-852C94B910A6}" dt="2024-07-15T23:59:30.295" v="2031" actId="1076"/>
          <ac:spMkLst>
            <pc:docMk/>
            <pc:sldMk cId="2530020488" sldId="2142533352"/>
            <ac:spMk id="3" creationId="{05B5C533-1D4C-4304-C011-1E8F07B1372D}"/>
          </ac:spMkLst>
        </pc:spChg>
        <pc:graphicFrameChg chg="mod modGraphic">
          <ac:chgData name="Jennifer Lilian Pabon Martinez" userId="15db411e-c9e5-49ec-b36d-a0503672dafb" providerId="ADAL" clId="{28635367-C701-4C2A-A31C-852C94B910A6}" dt="2024-07-16T00:11:03.466" v="2047" actId="20577"/>
          <ac:graphicFrameMkLst>
            <pc:docMk/>
            <pc:sldMk cId="2530020488" sldId="2142533352"/>
            <ac:graphicFrameMk id="2" creationId="{746E3EF7-CC66-DF64-A941-3407F9E81CA7}"/>
          </ac:graphicFrameMkLst>
        </pc:graphicFrameChg>
      </pc:sldChg>
      <pc:sldMasterChg chg="delSldLayout">
        <pc:chgData name="Jennifer Lilian Pabon Martinez" userId="15db411e-c9e5-49ec-b36d-a0503672dafb" providerId="ADAL" clId="{28635367-C701-4C2A-A31C-852C94B910A6}" dt="2024-07-15T19:10:36.984" v="2" actId="47"/>
        <pc:sldMasterMkLst>
          <pc:docMk/>
          <pc:sldMasterMk cId="3164255429" sldId="2147483673"/>
        </pc:sldMasterMkLst>
        <pc:sldLayoutChg chg="del">
          <pc:chgData name="Jennifer Lilian Pabon Martinez" userId="15db411e-c9e5-49ec-b36d-a0503672dafb" providerId="ADAL" clId="{28635367-C701-4C2A-A31C-852C94B910A6}" dt="2024-07-15T19:10:36.984" v="2" actId="47"/>
          <pc:sldLayoutMkLst>
            <pc:docMk/>
            <pc:sldMasterMk cId="3164255429" sldId="2147483673"/>
            <pc:sldLayoutMk cId="3526883999" sldId="2147483691"/>
          </pc:sldLayoutMkLst>
        </pc:sldLayoutChg>
      </pc:sldMasterChg>
    </pc:docChg>
  </pc:docChgLst>
  <pc:docChgLst>
    <pc:chgData name="Claudia Concepción Gonzalez Alfonso" userId="47a2a51b-cbe8-4cc1-a4c6-269b45523a88" providerId="ADAL" clId="{F8F53C92-F0FD-4FCB-86CC-3B7B68CF1503}"/>
    <pc:docChg chg="undo custSel addSld delSld modSld">
      <pc:chgData name="Claudia Concepción Gonzalez Alfonso" userId="47a2a51b-cbe8-4cc1-a4c6-269b45523a88" providerId="ADAL" clId="{F8F53C92-F0FD-4FCB-86CC-3B7B68CF1503}" dt="2024-05-10T00:09:46.861" v="527" actId="14100"/>
      <pc:docMkLst>
        <pc:docMk/>
      </pc:docMkLst>
      <pc:sldChg chg="modSp mod">
        <pc:chgData name="Claudia Concepción Gonzalez Alfonso" userId="47a2a51b-cbe8-4cc1-a4c6-269b45523a88" providerId="ADAL" clId="{F8F53C92-F0FD-4FCB-86CC-3B7B68CF1503}" dt="2024-05-09T23:55:02.863" v="260" actId="2711"/>
        <pc:sldMkLst>
          <pc:docMk/>
          <pc:sldMk cId="3863042457" sldId="2142533206"/>
        </pc:sldMkLst>
        <pc:spChg chg="mod">
          <ac:chgData name="Claudia Concepción Gonzalez Alfonso" userId="47a2a51b-cbe8-4cc1-a4c6-269b45523a88" providerId="ADAL" clId="{F8F53C92-F0FD-4FCB-86CC-3B7B68CF1503}" dt="2024-05-09T23:55:02.863" v="260" actId="2711"/>
          <ac:spMkLst>
            <pc:docMk/>
            <pc:sldMk cId="3863042457" sldId="2142533206"/>
            <ac:spMk id="19" creationId="{64D5ED2B-31E6-B426-BA90-F34336EA26E7}"/>
          </ac:spMkLst>
        </pc:spChg>
      </pc:sldChg>
      <pc:sldChg chg="addSp delSp modSp mod">
        <pc:chgData name="Claudia Concepción Gonzalez Alfonso" userId="47a2a51b-cbe8-4cc1-a4c6-269b45523a88" providerId="ADAL" clId="{F8F53C92-F0FD-4FCB-86CC-3B7B68CF1503}" dt="2024-05-09T23:20:15.965" v="1"/>
        <pc:sldMkLst>
          <pc:docMk/>
          <pc:sldMk cId="1168875052" sldId="2142533207"/>
        </pc:sldMkLst>
        <pc:graphicFrameChg chg="add mod">
          <ac:chgData name="Claudia Concepción Gonzalez Alfonso" userId="47a2a51b-cbe8-4cc1-a4c6-269b45523a88" providerId="ADAL" clId="{F8F53C92-F0FD-4FCB-86CC-3B7B68CF1503}" dt="2024-05-09T23:20:15.965" v="1"/>
          <ac:graphicFrameMkLst>
            <pc:docMk/>
            <pc:sldMk cId="1168875052" sldId="2142533207"/>
            <ac:graphicFrameMk id="2" creationId="{5086A979-DC47-7783-FE5D-86C72D88F2A8}"/>
          </ac:graphicFrameMkLst>
        </pc:graphicFrameChg>
        <pc:graphicFrameChg chg="del">
          <ac:chgData name="Claudia Concepción Gonzalez Alfonso" userId="47a2a51b-cbe8-4cc1-a4c6-269b45523a88" providerId="ADAL" clId="{F8F53C92-F0FD-4FCB-86CC-3B7B68CF1503}" dt="2024-05-09T23:20:14.947" v="0" actId="478"/>
          <ac:graphicFrameMkLst>
            <pc:docMk/>
            <pc:sldMk cId="1168875052" sldId="2142533207"/>
            <ac:graphicFrameMk id="4" creationId="{4C2EE0C6-2489-1110-E853-63F044092447}"/>
          </ac:graphicFrameMkLst>
        </pc:graphicFrameChg>
      </pc:sldChg>
      <pc:sldChg chg="addSp delSp modSp mod">
        <pc:chgData name="Claudia Concepción Gonzalez Alfonso" userId="47a2a51b-cbe8-4cc1-a4c6-269b45523a88" providerId="ADAL" clId="{F8F53C92-F0FD-4FCB-86CC-3B7B68CF1503}" dt="2024-05-09T23:20:30.955" v="3"/>
        <pc:sldMkLst>
          <pc:docMk/>
          <pc:sldMk cId="3984008461" sldId="2142533208"/>
        </pc:sldMkLst>
        <pc:graphicFrameChg chg="add mod">
          <ac:chgData name="Claudia Concepción Gonzalez Alfonso" userId="47a2a51b-cbe8-4cc1-a4c6-269b45523a88" providerId="ADAL" clId="{F8F53C92-F0FD-4FCB-86CC-3B7B68CF1503}" dt="2024-05-09T23:20:30.955" v="3"/>
          <ac:graphicFrameMkLst>
            <pc:docMk/>
            <pc:sldMk cId="3984008461" sldId="2142533208"/>
            <ac:graphicFrameMk id="2" creationId="{2EEB92B4-11E3-477D-CEB5-E3A79CA9C0DD}"/>
          </ac:graphicFrameMkLst>
        </pc:graphicFrameChg>
        <pc:graphicFrameChg chg="del">
          <ac:chgData name="Claudia Concepción Gonzalez Alfonso" userId="47a2a51b-cbe8-4cc1-a4c6-269b45523a88" providerId="ADAL" clId="{F8F53C92-F0FD-4FCB-86CC-3B7B68CF1503}" dt="2024-05-09T23:20:30.510" v="2" actId="478"/>
          <ac:graphicFrameMkLst>
            <pc:docMk/>
            <pc:sldMk cId="3984008461" sldId="2142533208"/>
            <ac:graphicFrameMk id="4" creationId="{4C2EE0C6-2489-1110-E853-63F044092447}"/>
          </ac:graphicFrameMkLst>
        </pc:graphicFrameChg>
      </pc:sldChg>
      <pc:sldChg chg="addSp delSp modSp mod">
        <pc:chgData name="Claudia Concepción Gonzalez Alfonso" userId="47a2a51b-cbe8-4cc1-a4c6-269b45523a88" providerId="ADAL" clId="{F8F53C92-F0FD-4FCB-86CC-3B7B68CF1503}" dt="2024-05-09T23:20:54.214" v="5"/>
        <pc:sldMkLst>
          <pc:docMk/>
          <pc:sldMk cId="4241864905" sldId="2142533209"/>
        </pc:sldMkLst>
        <pc:graphicFrameChg chg="add mod">
          <ac:chgData name="Claudia Concepción Gonzalez Alfonso" userId="47a2a51b-cbe8-4cc1-a4c6-269b45523a88" providerId="ADAL" clId="{F8F53C92-F0FD-4FCB-86CC-3B7B68CF1503}" dt="2024-05-09T23:20:54.214" v="5"/>
          <ac:graphicFrameMkLst>
            <pc:docMk/>
            <pc:sldMk cId="4241864905" sldId="2142533209"/>
            <ac:graphicFrameMk id="2" creationId="{E955CC5F-E6FD-0143-A4DF-C8001126976B}"/>
          </ac:graphicFrameMkLst>
        </pc:graphicFrameChg>
        <pc:graphicFrameChg chg="del">
          <ac:chgData name="Claudia Concepción Gonzalez Alfonso" userId="47a2a51b-cbe8-4cc1-a4c6-269b45523a88" providerId="ADAL" clId="{F8F53C92-F0FD-4FCB-86CC-3B7B68CF1503}" dt="2024-05-09T23:20:53.445" v="4" actId="478"/>
          <ac:graphicFrameMkLst>
            <pc:docMk/>
            <pc:sldMk cId="4241864905" sldId="2142533209"/>
            <ac:graphicFrameMk id="4" creationId="{4C2EE0C6-2489-1110-E853-63F044092447}"/>
          </ac:graphicFrameMkLst>
        </pc:graphicFrameChg>
      </pc:sldChg>
      <pc:sldChg chg="modSp mod">
        <pc:chgData name="Claudia Concepción Gonzalez Alfonso" userId="47a2a51b-cbe8-4cc1-a4c6-269b45523a88" providerId="ADAL" clId="{F8F53C92-F0FD-4FCB-86CC-3B7B68CF1503}" dt="2024-05-09T23:54:55.535" v="259" actId="2711"/>
        <pc:sldMkLst>
          <pc:docMk/>
          <pc:sldMk cId="761230142" sldId="2142533210"/>
        </pc:sldMkLst>
        <pc:spChg chg="mod">
          <ac:chgData name="Claudia Concepción Gonzalez Alfonso" userId="47a2a51b-cbe8-4cc1-a4c6-269b45523a88" providerId="ADAL" clId="{F8F53C92-F0FD-4FCB-86CC-3B7B68CF1503}" dt="2024-05-09T23:54:55.535" v="259" actId="2711"/>
          <ac:spMkLst>
            <pc:docMk/>
            <pc:sldMk cId="761230142" sldId="2142533210"/>
            <ac:spMk id="3" creationId="{CC7F6972-3507-B82E-FFA3-099A02630F86}"/>
          </ac:spMkLst>
        </pc:spChg>
      </pc:sldChg>
      <pc:sldChg chg="modSp mod">
        <pc:chgData name="Claudia Concepción Gonzalez Alfonso" userId="47a2a51b-cbe8-4cc1-a4c6-269b45523a88" providerId="ADAL" clId="{F8F53C92-F0FD-4FCB-86CC-3B7B68CF1503}" dt="2024-05-10T00:08:34.350" v="511" actId="114"/>
        <pc:sldMkLst>
          <pc:docMk/>
          <pc:sldMk cId="299254186" sldId="2142533211"/>
        </pc:sldMkLst>
        <pc:spChg chg="mod">
          <ac:chgData name="Claudia Concepción Gonzalez Alfonso" userId="47a2a51b-cbe8-4cc1-a4c6-269b45523a88" providerId="ADAL" clId="{F8F53C92-F0FD-4FCB-86CC-3B7B68CF1503}" dt="2024-05-10T00:08:34.350" v="511" actId="114"/>
          <ac:spMkLst>
            <pc:docMk/>
            <pc:sldMk cId="299254186" sldId="2142533211"/>
            <ac:spMk id="4" creationId="{9BFBB215-BFEF-12E8-0DEB-9B93FE4C9795}"/>
          </ac:spMkLst>
        </pc:spChg>
        <pc:picChg chg="mod">
          <ac:chgData name="Claudia Concepción Gonzalez Alfonso" userId="47a2a51b-cbe8-4cc1-a4c6-269b45523a88" providerId="ADAL" clId="{F8F53C92-F0FD-4FCB-86CC-3B7B68CF1503}" dt="2024-05-09T23:31:57.557" v="135" actId="14100"/>
          <ac:picMkLst>
            <pc:docMk/>
            <pc:sldMk cId="299254186" sldId="2142533211"/>
            <ac:picMk id="8" creationId="{BA80532B-C465-00AA-E649-A2BA0B8C5482}"/>
          </ac:picMkLst>
        </pc:picChg>
      </pc:sldChg>
      <pc:sldChg chg="modSp mod">
        <pc:chgData name="Claudia Concepción Gonzalez Alfonso" userId="47a2a51b-cbe8-4cc1-a4c6-269b45523a88" providerId="ADAL" clId="{F8F53C92-F0FD-4FCB-86CC-3B7B68CF1503}" dt="2024-05-09T23:55:28.515" v="264" actId="2711"/>
        <pc:sldMkLst>
          <pc:docMk/>
          <pc:sldMk cId="2512323787" sldId="2142533212"/>
        </pc:sldMkLst>
        <pc:spChg chg="mod">
          <ac:chgData name="Claudia Concepción Gonzalez Alfonso" userId="47a2a51b-cbe8-4cc1-a4c6-269b45523a88" providerId="ADAL" clId="{F8F53C92-F0FD-4FCB-86CC-3B7B68CF1503}" dt="2024-05-09T23:55:28.515" v="264" actId="2711"/>
          <ac:spMkLst>
            <pc:docMk/>
            <pc:sldMk cId="2512323787" sldId="2142533212"/>
            <ac:spMk id="5" creationId="{B7879041-053F-25B3-E85C-4BE8DA448041}"/>
          </ac:spMkLst>
        </pc:spChg>
      </pc:sldChg>
      <pc:sldChg chg="modSp mod">
        <pc:chgData name="Claudia Concepción Gonzalez Alfonso" userId="47a2a51b-cbe8-4cc1-a4c6-269b45523a88" providerId="ADAL" clId="{F8F53C92-F0FD-4FCB-86CC-3B7B68CF1503}" dt="2024-05-09T23:22:03.069" v="53" actId="20577"/>
        <pc:sldMkLst>
          <pc:docMk/>
          <pc:sldMk cId="1939585414" sldId="2142533214"/>
        </pc:sldMkLst>
        <pc:spChg chg="mod">
          <ac:chgData name="Claudia Concepción Gonzalez Alfonso" userId="47a2a51b-cbe8-4cc1-a4c6-269b45523a88" providerId="ADAL" clId="{F8F53C92-F0FD-4FCB-86CC-3B7B68CF1503}" dt="2024-05-09T23:22:03.069" v="53" actId="20577"/>
          <ac:spMkLst>
            <pc:docMk/>
            <pc:sldMk cId="1939585414" sldId="2142533214"/>
            <ac:spMk id="5" creationId="{D8FD78BF-A72D-9437-8EB0-76C68E37C31E}"/>
          </ac:spMkLst>
        </pc:spChg>
      </pc:sldChg>
      <pc:sldChg chg="del mod modShow">
        <pc:chgData name="Claudia Concepción Gonzalez Alfonso" userId="47a2a51b-cbe8-4cc1-a4c6-269b45523a88" providerId="ADAL" clId="{F8F53C92-F0FD-4FCB-86CC-3B7B68CF1503}" dt="2024-05-10T00:08:58.140" v="512" actId="47"/>
        <pc:sldMkLst>
          <pc:docMk/>
          <pc:sldMk cId="3023089043" sldId="2142533310"/>
        </pc:sldMkLst>
      </pc:sldChg>
      <pc:sldChg chg="addSp delSp modSp del mod">
        <pc:chgData name="Claudia Concepción Gonzalez Alfonso" userId="47a2a51b-cbe8-4cc1-a4c6-269b45523a88" providerId="ADAL" clId="{F8F53C92-F0FD-4FCB-86CC-3B7B68CF1503}" dt="2024-05-09T23:53:17.612" v="238" actId="47"/>
        <pc:sldMkLst>
          <pc:docMk/>
          <pc:sldMk cId="2639758579" sldId="2142533318"/>
        </pc:sldMkLst>
        <pc:spChg chg="add mod">
          <ac:chgData name="Claudia Concepción Gonzalez Alfonso" userId="47a2a51b-cbe8-4cc1-a4c6-269b45523a88" providerId="ADAL" clId="{F8F53C92-F0FD-4FCB-86CC-3B7B68CF1503}" dt="2024-05-09T23:51:47.808" v="195" actId="14100"/>
          <ac:spMkLst>
            <pc:docMk/>
            <pc:sldMk cId="2639758579" sldId="2142533318"/>
            <ac:spMk id="2" creationId="{D75FB47A-F52A-47DD-5AA1-1702F8842BDF}"/>
          </ac:spMkLst>
        </pc:spChg>
        <pc:spChg chg="del">
          <ac:chgData name="Claudia Concepción Gonzalez Alfonso" userId="47a2a51b-cbe8-4cc1-a4c6-269b45523a88" providerId="ADAL" clId="{F8F53C92-F0FD-4FCB-86CC-3B7B68CF1503}" dt="2024-05-09T23:51:04.418" v="185" actId="478"/>
          <ac:spMkLst>
            <pc:docMk/>
            <pc:sldMk cId="2639758579" sldId="2142533318"/>
            <ac:spMk id="4" creationId="{60667D41-D039-4878-C962-46E1E65732AF}"/>
          </ac:spMkLst>
        </pc:spChg>
        <pc:spChg chg="add del mod">
          <ac:chgData name="Claudia Concepción Gonzalez Alfonso" userId="47a2a51b-cbe8-4cc1-a4c6-269b45523a88" providerId="ADAL" clId="{F8F53C92-F0FD-4FCB-86CC-3B7B68CF1503}" dt="2024-05-09T23:51:07.806" v="186" actId="478"/>
          <ac:spMkLst>
            <pc:docMk/>
            <pc:sldMk cId="2639758579" sldId="2142533318"/>
            <ac:spMk id="5" creationId="{9AA716B3-9317-F158-A140-864ABEB86714}"/>
          </ac:spMkLst>
        </pc:spChg>
        <pc:spChg chg="mod">
          <ac:chgData name="Claudia Concepción Gonzalez Alfonso" userId="47a2a51b-cbe8-4cc1-a4c6-269b45523a88" providerId="ADAL" clId="{F8F53C92-F0FD-4FCB-86CC-3B7B68CF1503}" dt="2024-05-09T23:22:23.844" v="54" actId="20577"/>
          <ac:spMkLst>
            <pc:docMk/>
            <pc:sldMk cId="2639758579" sldId="2142533318"/>
            <ac:spMk id="9" creationId="{261D722A-55CF-2529-BB8B-04D4DDABC4D0}"/>
          </ac:spMkLst>
        </pc:spChg>
        <pc:spChg chg="mod">
          <ac:chgData name="Claudia Concepción Gonzalez Alfonso" userId="47a2a51b-cbe8-4cc1-a4c6-269b45523a88" providerId="ADAL" clId="{F8F53C92-F0FD-4FCB-86CC-3B7B68CF1503}" dt="2024-05-09T23:51:11.902" v="187" actId="1076"/>
          <ac:spMkLst>
            <pc:docMk/>
            <pc:sldMk cId="2639758579" sldId="2142533318"/>
            <ac:spMk id="10" creationId="{0BA2D10B-9DCF-8939-6CF2-E875769343E6}"/>
          </ac:spMkLst>
        </pc:spChg>
        <pc:spChg chg="add del mod">
          <ac:chgData name="Claudia Concepción Gonzalez Alfonso" userId="47a2a51b-cbe8-4cc1-a4c6-269b45523a88" providerId="ADAL" clId="{F8F53C92-F0FD-4FCB-86CC-3B7B68CF1503}" dt="2024-05-09T23:51:52.935" v="197" actId="478"/>
          <ac:spMkLst>
            <pc:docMk/>
            <pc:sldMk cId="2639758579" sldId="2142533318"/>
            <ac:spMk id="11" creationId="{C30A812A-4562-CFD7-24F1-A8A7FBA6BA7D}"/>
          </ac:spMkLst>
        </pc:spChg>
        <pc:picChg chg="del">
          <ac:chgData name="Claudia Concepción Gonzalez Alfonso" userId="47a2a51b-cbe8-4cc1-a4c6-269b45523a88" providerId="ADAL" clId="{F8F53C92-F0FD-4FCB-86CC-3B7B68CF1503}" dt="2024-05-09T23:51:51.096" v="196" actId="478"/>
          <ac:picMkLst>
            <pc:docMk/>
            <pc:sldMk cId="2639758579" sldId="2142533318"/>
            <ac:picMk id="8" creationId="{B9CA3F5C-1D28-E6ED-B37C-689496DB384F}"/>
          </ac:picMkLst>
        </pc:picChg>
      </pc:sldChg>
      <pc:sldChg chg="addSp delSp modSp mod">
        <pc:chgData name="Claudia Concepción Gonzalez Alfonso" userId="47a2a51b-cbe8-4cc1-a4c6-269b45523a88" providerId="ADAL" clId="{F8F53C92-F0FD-4FCB-86CC-3B7B68CF1503}" dt="2024-05-10T00:03:33.407" v="435"/>
        <pc:sldMkLst>
          <pc:docMk/>
          <pc:sldMk cId="548426256" sldId="2142533319"/>
        </pc:sldMkLst>
        <pc:spChg chg="add del mod">
          <ac:chgData name="Claudia Concepción Gonzalez Alfonso" userId="47a2a51b-cbe8-4cc1-a4c6-269b45523a88" providerId="ADAL" clId="{F8F53C92-F0FD-4FCB-86CC-3B7B68CF1503}" dt="2024-05-10T00:03:33.039" v="434" actId="478"/>
          <ac:spMkLst>
            <pc:docMk/>
            <pc:sldMk cId="548426256" sldId="2142533319"/>
            <ac:spMk id="2" creationId="{CB6498F3-D379-0DD3-CC4A-36DE0304482F}"/>
          </ac:spMkLst>
        </pc:spChg>
        <pc:spChg chg="add mod">
          <ac:chgData name="Claudia Concepción Gonzalez Alfonso" userId="47a2a51b-cbe8-4cc1-a4c6-269b45523a88" providerId="ADAL" clId="{F8F53C92-F0FD-4FCB-86CC-3B7B68CF1503}" dt="2024-05-10T00:03:33.407" v="435"/>
          <ac:spMkLst>
            <pc:docMk/>
            <pc:sldMk cId="548426256" sldId="2142533319"/>
            <ac:spMk id="3" creationId="{947BA59F-29C7-6D16-3204-B04F29F303FB}"/>
          </ac:spMkLst>
        </pc:spChg>
        <pc:spChg chg="del">
          <ac:chgData name="Claudia Concepción Gonzalez Alfonso" userId="47a2a51b-cbe8-4cc1-a4c6-269b45523a88" providerId="ADAL" clId="{F8F53C92-F0FD-4FCB-86CC-3B7B68CF1503}" dt="2024-05-09T23:52:46.660" v="208" actId="478"/>
          <ac:spMkLst>
            <pc:docMk/>
            <pc:sldMk cId="548426256" sldId="2142533319"/>
            <ac:spMk id="4" creationId="{96BF08B5-B94A-B17C-8BFB-3587AC76841C}"/>
          </ac:spMkLst>
        </pc:spChg>
        <pc:spChg chg="mod">
          <ac:chgData name="Claudia Concepción Gonzalez Alfonso" userId="47a2a51b-cbe8-4cc1-a4c6-269b45523a88" providerId="ADAL" clId="{F8F53C92-F0FD-4FCB-86CC-3B7B68CF1503}" dt="2024-05-09T23:52:58.369" v="236" actId="1076"/>
          <ac:spMkLst>
            <pc:docMk/>
            <pc:sldMk cId="548426256" sldId="2142533319"/>
            <ac:spMk id="5" creationId="{4D5CAC90-55A0-5071-191F-349D88C90074}"/>
          </ac:spMkLst>
        </pc:spChg>
        <pc:graphicFrameChg chg="mod">
          <ac:chgData name="Claudia Concepción Gonzalez Alfonso" userId="47a2a51b-cbe8-4cc1-a4c6-269b45523a88" providerId="ADAL" clId="{F8F53C92-F0FD-4FCB-86CC-3B7B68CF1503}" dt="2024-05-09T23:30:58.949" v="57" actId="255"/>
          <ac:graphicFrameMkLst>
            <pc:docMk/>
            <pc:sldMk cId="548426256" sldId="2142533319"/>
            <ac:graphicFrameMk id="6" creationId="{4C82CFC9-04C3-5C29-734B-FDD0F11BFFB2}"/>
          </ac:graphicFrameMkLst>
        </pc:graphicFrameChg>
      </pc:sldChg>
      <pc:sldChg chg="addSp delSp modSp mod">
        <pc:chgData name="Claudia Concepción Gonzalez Alfonso" userId="47a2a51b-cbe8-4cc1-a4c6-269b45523a88" providerId="ADAL" clId="{F8F53C92-F0FD-4FCB-86CC-3B7B68CF1503}" dt="2024-05-10T00:07:36.622" v="502" actId="207"/>
        <pc:sldMkLst>
          <pc:docMk/>
          <pc:sldMk cId="1599186152" sldId="2142533320"/>
        </pc:sldMkLst>
        <pc:spChg chg="mod">
          <ac:chgData name="Claudia Concepción Gonzalez Alfonso" userId="47a2a51b-cbe8-4cc1-a4c6-269b45523a88" providerId="ADAL" clId="{F8F53C92-F0FD-4FCB-86CC-3B7B68CF1503}" dt="2024-05-10T00:07:36.622" v="502" actId="207"/>
          <ac:spMkLst>
            <pc:docMk/>
            <pc:sldMk cId="1599186152" sldId="2142533320"/>
            <ac:spMk id="2" creationId="{02994305-50F2-CCEC-E821-F30D01D2499A}"/>
          </ac:spMkLst>
        </pc:spChg>
        <pc:spChg chg="mod">
          <ac:chgData name="Claudia Concepción Gonzalez Alfonso" userId="47a2a51b-cbe8-4cc1-a4c6-269b45523a88" providerId="ADAL" clId="{F8F53C92-F0FD-4FCB-86CC-3B7B68CF1503}" dt="2024-05-09T23:59:20.075" v="349" actId="14100"/>
          <ac:spMkLst>
            <pc:docMk/>
            <pc:sldMk cId="1599186152" sldId="2142533320"/>
            <ac:spMk id="3" creationId="{2A65DB81-B48A-B058-4C07-0648427828D8}"/>
          </ac:spMkLst>
        </pc:spChg>
        <pc:spChg chg="add del mod">
          <ac:chgData name="Claudia Concepción Gonzalez Alfonso" userId="47a2a51b-cbe8-4cc1-a4c6-269b45523a88" providerId="ADAL" clId="{F8F53C92-F0FD-4FCB-86CC-3B7B68CF1503}" dt="2024-05-10T00:03:39.184" v="436" actId="478"/>
          <ac:spMkLst>
            <pc:docMk/>
            <pc:sldMk cId="1599186152" sldId="2142533320"/>
            <ac:spMk id="4" creationId="{2CE01711-2A94-8C0C-4C58-3BFB4CA9CA20}"/>
          </ac:spMkLst>
        </pc:spChg>
        <pc:spChg chg="add mod">
          <ac:chgData name="Claudia Concepción Gonzalez Alfonso" userId="47a2a51b-cbe8-4cc1-a4c6-269b45523a88" providerId="ADAL" clId="{F8F53C92-F0FD-4FCB-86CC-3B7B68CF1503}" dt="2024-05-10T00:03:39.560" v="437"/>
          <ac:spMkLst>
            <pc:docMk/>
            <pc:sldMk cId="1599186152" sldId="2142533320"/>
            <ac:spMk id="5" creationId="{AC72E101-DFF7-54B4-3204-BD3730A6B00B}"/>
          </ac:spMkLst>
        </pc:spChg>
        <pc:spChg chg="mod">
          <ac:chgData name="Claudia Concepción Gonzalez Alfonso" userId="47a2a51b-cbe8-4cc1-a4c6-269b45523a88" providerId="ADAL" clId="{F8F53C92-F0FD-4FCB-86CC-3B7B68CF1503}" dt="2024-05-09T23:59:20.075" v="349" actId="14100"/>
          <ac:spMkLst>
            <pc:docMk/>
            <pc:sldMk cId="1599186152" sldId="2142533320"/>
            <ac:spMk id="7" creationId="{4A538D9C-A6B1-079E-2277-DAE2422ADA51}"/>
          </ac:spMkLst>
        </pc:spChg>
        <pc:spChg chg="mod">
          <ac:chgData name="Claudia Concepción Gonzalez Alfonso" userId="47a2a51b-cbe8-4cc1-a4c6-269b45523a88" providerId="ADAL" clId="{F8F53C92-F0FD-4FCB-86CC-3B7B68CF1503}" dt="2024-05-09T23:59:20.075" v="349" actId="14100"/>
          <ac:spMkLst>
            <pc:docMk/>
            <pc:sldMk cId="1599186152" sldId="2142533320"/>
            <ac:spMk id="8" creationId="{BF14ED21-3B3F-ACF4-A90D-774A277530A3}"/>
          </ac:spMkLst>
        </pc:spChg>
        <pc:spChg chg="mod">
          <ac:chgData name="Claudia Concepción Gonzalez Alfonso" userId="47a2a51b-cbe8-4cc1-a4c6-269b45523a88" providerId="ADAL" clId="{F8F53C92-F0FD-4FCB-86CC-3B7B68CF1503}" dt="2024-05-09T23:59:06.522" v="347" actId="14100"/>
          <ac:spMkLst>
            <pc:docMk/>
            <pc:sldMk cId="1599186152" sldId="2142533320"/>
            <ac:spMk id="10" creationId="{ABD6B590-8ECC-341E-4D8D-14C1618A7D0D}"/>
          </ac:spMkLst>
        </pc:spChg>
        <pc:spChg chg="mod">
          <ac:chgData name="Claudia Concepción Gonzalez Alfonso" userId="47a2a51b-cbe8-4cc1-a4c6-269b45523a88" providerId="ADAL" clId="{F8F53C92-F0FD-4FCB-86CC-3B7B68CF1503}" dt="2024-05-09T23:59:06.522" v="347" actId="14100"/>
          <ac:spMkLst>
            <pc:docMk/>
            <pc:sldMk cId="1599186152" sldId="2142533320"/>
            <ac:spMk id="11" creationId="{39DD2245-FF82-8362-3CDA-3E0222041EBF}"/>
          </ac:spMkLst>
        </pc:spChg>
        <pc:spChg chg="mod">
          <ac:chgData name="Claudia Concepción Gonzalez Alfonso" userId="47a2a51b-cbe8-4cc1-a4c6-269b45523a88" providerId="ADAL" clId="{F8F53C92-F0FD-4FCB-86CC-3B7B68CF1503}" dt="2024-05-09T23:59:06.522" v="347" actId="14100"/>
          <ac:spMkLst>
            <pc:docMk/>
            <pc:sldMk cId="1599186152" sldId="2142533320"/>
            <ac:spMk id="12" creationId="{0E0F2C4A-E3E5-4A3F-0846-54DB47280948}"/>
          </ac:spMkLst>
        </pc:spChg>
        <pc:spChg chg="mod">
          <ac:chgData name="Claudia Concepción Gonzalez Alfonso" userId="47a2a51b-cbe8-4cc1-a4c6-269b45523a88" providerId="ADAL" clId="{F8F53C92-F0FD-4FCB-86CC-3B7B68CF1503}" dt="2024-05-09T23:59:20.075" v="349" actId="14100"/>
          <ac:spMkLst>
            <pc:docMk/>
            <pc:sldMk cId="1599186152" sldId="2142533320"/>
            <ac:spMk id="15" creationId="{87A6480F-3A95-4122-4A62-4EAA828E07AA}"/>
          </ac:spMkLst>
        </pc:spChg>
        <pc:picChg chg="mod">
          <ac:chgData name="Claudia Concepción Gonzalez Alfonso" userId="47a2a51b-cbe8-4cc1-a4c6-269b45523a88" providerId="ADAL" clId="{F8F53C92-F0FD-4FCB-86CC-3B7B68CF1503}" dt="2024-05-09T23:58:54.931" v="345" actId="1038"/>
          <ac:picMkLst>
            <pc:docMk/>
            <pc:sldMk cId="1599186152" sldId="2142533320"/>
            <ac:picMk id="13" creationId="{C9DABC86-1E40-7ECE-B8FA-102577570DEA}"/>
          </ac:picMkLst>
        </pc:picChg>
      </pc:sldChg>
      <pc:sldChg chg="addSp delSp modSp mod">
        <pc:chgData name="Claudia Concepción Gonzalez Alfonso" userId="47a2a51b-cbe8-4cc1-a4c6-269b45523a88" providerId="ADAL" clId="{F8F53C92-F0FD-4FCB-86CC-3B7B68CF1503}" dt="2024-05-10T00:06:10.528" v="469" actId="20577"/>
        <pc:sldMkLst>
          <pc:docMk/>
          <pc:sldMk cId="108521320" sldId="2142533321"/>
        </pc:sldMkLst>
        <pc:spChg chg="mod">
          <ac:chgData name="Claudia Concepción Gonzalez Alfonso" userId="47a2a51b-cbe8-4cc1-a4c6-269b45523a88" providerId="ADAL" clId="{F8F53C92-F0FD-4FCB-86CC-3B7B68CF1503}" dt="2024-05-10T00:05:01.674" v="463" actId="207"/>
          <ac:spMkLst>
            <pc:docMk/>
            <pc:sldMk cId="108521320" sldId="2142533321"/>
            <ac:spMk id="2" creationId="{BCE6D123-C09C-BE0F-B02A-9F581A294DEE}"/>
          </ac:spMkLst>
        </pc:spChg>
        <pc:spChg chg="mod">
          <ac:chgData name="Claudia Concepción Gonzalez Alfonso" userId="47a2a51b-cbe8-4cc1-a4c6-269b45523a88" providerId="ADAL" clId="{F8F53C92-F0FD-4FCB-86CC-3B7B68CF1503}" dt="2024-05-10T00:06:10.528" v="469" actId="20577"/>
          <ac:spMkLst>
            <pc:docMk/>
            <pc:sldMk cId="108521320" sldId="2142533321"/>
            <ac:spMk id="3" creationId="{9F26F62E-D3D4-4F59-FA33-0698B035F8DF}"/>
          </ac:spMkLst>
        </pc:spChg>
        <pc:spChg chg="add del mod">
          <ac:chgData name="Claudia Concepción Gonzalez Alfonso" userId="47a2a51b-cbe8-4cc1-a4c6-269b45523a88" providerId="ADAL" clId="{F8F53C92-F0FD-4FCB-86CC-3B7B68CF1503}" dt="2024-05-10T00:03:51.390" v="440" actId="478"/>
          <ac:spMkLst>
            <pc:docMk/>
            <pc:sldMk cId="108521320" sldId="2142533321"/>
            <ac:spMk id="5" creationId="{DC881758-9B3E-81E7-07D2-DBDAA9AC6A28}"/>
          </ac:spMkLst>
        </pc:spChg>
        <pc:spChg chg="add mod">
          <ac:chgData name="Claudia Concepción Gonzalez Alfonso" userId="47a2a51b-cbe8-4cc1-a4c6-269b45523a88" providerId="ADAL" clId="{F8F53C92-F0FD-4FCB-86CC-3B7B68CF1503}" dt="2024-05-10T00:03:52.191" v="441"/>
          <ac:spMkLst>
            <pc:docMk/>
            <pc:sldMk cId="108521320" sldId="2142533321"/>
            <ac:spMk id="6" creationId="{1BCA8AA0-2402-3840-E56D-73891C2EEF8D}"/>
          </ac:spMkLst>
        </pc:spChg>
        <pc:picChg chg="mod">
          <ac:chgData name="Claudia Concepción Gonzalez Alfonso" userId="47a2a51b-cbe8-4cc1-a4c6-269b45523a88" providerId="ADAL" clId="{F8F53C92-F0FD-4FCB-86CC-3B7B68CF1503}" dt="2024-05-10T00:02:29.480" v="406" actId="14100"/>
          <ac:picMkLst>
            <pc:docMk/>
            <pc:sldMk cId="108521320" sldId="2142533321"/>
            <ac:picMk id="4" creationId="{CEABB338-34E9-FD93-C101-99F76D9C2FB1}"/>
          </ac:picMkLst>
        </pc:picChg>
      </pc:sldChg>
      <pc:sldChg chg="addSp delSp modSp mod">
        <pc:chgData name="Claudia Concepción Gonzalez Alfonso" userId="47a2a51b-cbe8-4cc1-a4c6-269b45523a88" providerId="ADAL" clId="{F8F53C92-F0FD-4FCB-86CC-3B7B68CF1503}" dt="2024-05-10T00:07:25.840" v="501"/>
        <pc:sldMkLst>
          <pc:docMk/>
          <pc:sldMk cId="4244062924" sldId="2142533335"/>
        </pc:sldMkLst>
        <pc:spChg chg="add del mod">
          <ac:chgData name="Claudia Concepción Gonzalez Alfonso" userId="47a2a51b-cbe8-4cc1-a4c6-269b45523a88" providerId="ADAL" clId="{F8F53C92-F0FD-4FCB-86CC-3B7B68CF1503}" dt="2024-05-10T00:03:45.063" v="438" actId="478"/>
          <ac:spMkLst>
            <pc:docMk/>
            <pc:sldMk cId="4244062924" sldId="2142533335"/>
            <ac:spMk id="2" creationId="{AE39DBB5-73FF-1C9D-34BC-05A8020EAFEC}"/>
          </ac:spMkLst>
        </pc:spChg>
        <pc:spChg chg="del">
          <ac:chgData name="Claudia Concepción Gonzalez Alfonso" userId="47a2a51b-cbe8-4cc1-a4c6-269b45523a88" providerId="ADAL" clId="{F8F53C92-F0FD-4FCB-86CC-3B7B68CF1503}" dt="2024-05-09T23:59:34.303" v="350" actId="478"/>
          <ac:spMkLst>
            <pc:docMk/>
            <pc:sldMk cId="4244062924" sldId="2142533335"/>
            <ac:spMk id="3" creationId="{A7924BB6-9138-1061-AE3A-E2600356BD1D}"/>
          </ac:spMkLst>
        </pc:spChg>
        <pc:spChg chg="mod">
          <ac:chgData name="Claudia Concepción Gonzalez Alfonso" userId="47a2a51b-cbe8-4cc1-a4c6-269b45523a88" providerId="ADAL" clId="{F8F53C92-F0FD-4FCB-86CC-3B7B68CF1503}" dt="2024-05-10T00:00:14.651" v="357" actId="108"/>
          <ac:spMkLst>
            <pc:docMk/>
            <pc:sldMk cId="4244062924" sldId="2142533335"/>
            <ac:spMk id="4" creationId="{319C61D8-E9EF-7C36-E5BE-2F38AA6CA119}"/>
          </ac:spMkLst>
        </pc:spChg>
        <pc:spChg chg="add mod">
          <ac:chgData name="Claudia Concepción Gonzalez Alfonso" userId="47a2a51b-cbe8-4cc1-a4c6-269b45523a88" providerId="ADAL" clId="{F8F53C92-F0FD-4FCB-86CC-3B7B68CF1503}" dt="2024-05-10T00:03:46.486" v="439"/>
          <ac:spMkLst>
            <pc:docMk/>
            <pc:sldMk cId="4244062924" sldId="2142533335"/>
            <ac:spMk id="5" creationId="{C70D8857-48C5-12C7-09FC-33B2BAF15E9E}"/>
          </ac:spMkLst>
        </pc:spChg>
        <pc:spChg chg="mod">
          <ac:chgData name="Claudia Concepción Gonzalez Alfonso" userId="47a2a51b-cbe8-4cc1-a4c6-269b45523a88" providerId="ADAL" clId="{F8F53C92-F0FD-4FCB-86CC-3B7B68CF1503}" dt="2024-05-10T00:07:16.303" v="500" actId="1035"/>
          <ac:spMkLst>
            <pc:docMk/>
            <pc:sldMk cId="4244062924" sldId="2142533335"/>
            <ac:spMk id="9" creationId="{3B7094C0-0664-2961-EC57-B2EBA715792B}"/>
          </ac:spMkLst>
        </pc:spChg>
        <pc:spChg chg="mod">
          <ac:chgData name="Claudia Concepción Gonzalez Alfonso" userId="47a2a51b-cbe8-4cc1-a4c6-269b45523a88" providerId="ADAL" clId="{F8F53C92-F0FD-4FCB-86CC-3B7B68CF1503}" dt="2024-05-10T00:07:16.303" v="500" actId="1035"/>
          <ac:spMkLst>
            <pc:docMk/>
            <pc:sldMk cId="4244062924" sldId="2142533335"/>
            <ac:spMk id="10" creationId="{E029BD12-B0FA-2FFB-5EBE-E0085541382A}"/>
          </ac:spMkLst>
        </pc:spChg>
        <pc:graphicFrameChg chg="mod modGraphic">
          <ac:chgData name="Claudia Concepción Gonzalez Alfonso" userId="47a2a51b-cbe8-4cc1-a4c6-269b45523a88" providerId="ADAL" clId="{F8F53C92-F0FD-4FCB-86CC-3B7B68CF1503}" dt="2024-05-10T00:07:25.840" v="501"/>
          <ac:graphicFrameMkLst>
            <pc:docMk/>
            <pc:sldMk cId="4244062924" sldId="2142533335"/>
            <ac:graphicFrameMk id="11" creationId="{9D076E6B-2C77-3CEA-5569-833608821975}"/>
          </ac:graphicFrameMkLst>
        </pc:graphicFrameChg>
      </pc:sldChg>
      <pc:sldChg chg="del mod modShow">
        <pc:chgData name="Claudia Concepción Gonzalez Alfonso" userId="47a2a51b-cbe8-4cc1-a4c6-269b45523a88" providerId="ADAL" clId="{F8F53C92-F0FD-4FCB-86CC-3B7B68CF1503}" dt="2024-05-10T00:09:00.598" v="513" actId="47"/>
        <pc:sldMkLst>
          <pc:docMk/>
          <pc:sldMk cId="2523451581" sldId="2142533340"/>
        </pc:sldMkLst>
      </pc:sldChg>
      <pc:sldChg chg="addSp delSp modSp mod">
        <pc:chgData name="Claudia Concepción Gonzalez Alfonso" userId="47a2a51b-cbe8-4cc1-a4c6-269b45523a88" providerId="ADAL" clId="{F8F53C92-F0FD-4FCB-86CC-3B7B68CF1503}" dt="2024-05-10T00:09:46.861" v="527" actId="14100"/>
        <pc:sldMkLst>
          <pc:docMk/>
          <pc:sldMk cId="645223053" sldId="2142533342"/>
        </pc:sldMkLst>
        <pc:spChg chg="add mod">
          <ac:chgData name="Claudia Concepción Gonzalez Alfonso" userId="47a2a51b-cbe8-4cc1-a4c6-269b45523a88" providerId="ADAL" clId="{F8F53C92-F0FD-4FCB-86CC-3B7B68CF1503}" dt="2024-05-10T00:02:36.840" v="407"/>
          <ac:spMkLst>
            <pc:docMk/>
            <pc:sldMk cId="645223053" sldId="2142533342"/>
            <ac:spMk id="2" creationId="{ACD8A7E0-58D8-3F7A-FCBA-BB769096D866}"/>
          </ac:spMkLst>
        </pc:spChg>
        <pc:spChg chg="add del mod">
          <ac:chgData name="Claudia Concepción Gonzalez Alfonso" userId="47a2a51b-cbe8-4cc1-a4c6-269b45523a88" providerId="ADAL" clId="{F8F53C92-F0FD-4FCB-86CC-3B7B68CF1503}" dt="2024-05-10T00:03:55.703" v="442" actId="478"/>
          <ac:spMkLst>
            <pc:docMk/>
            <pc:sldMk cId="645223053" sldId="2142533342"/>
            <ac:spMk id="3" creationId="{51346089-09FA-0E7F-D091-3243ABAD30F5}"/>
          </ac:spMkLst>
        </pc:spChg>
        <pc:spChg chg="add mod">
          <ac:chgData name="Claudia Concepción Gonzalez Alfonso" userId="47a2a51b-cbe8-4cc1-a4c6-269b45523a88" providerId="ADAL" clId="{F8F53C92-F0FD-4FCB-86CC-3B7B68CF1503}" dt="2024-05-10T00:03:56.088" v="443"/>
          <ac:spMkLst>
            <pc:docMk/>
            <pc:sldMk cId="645223053" sldId="2142533342"/>
            <ac:spMk id="4" creationId="{9E31048D-332E-C538-C11C-8D9AA2EC70CD}"/>
          </ac:spMkLst>
        </pc:spChg>
        <pc:spChg chg="mod">
          <ac:chgData name="Claudia Concepción Gonzalez Alfonso" userId="47a2a51b-cbe8-4cc1-a4c6-269b45523a88" providerId="ADAL" clId="{F8F53C92-F0FD-4FCB-86CC-3B7B68CF1503}" dt="2024-05-10T00:03:08.392" v="429" actId="1076"/>
          <ac:spMkLst>
            <pc:docMk/>
            <pc:sldMk cId="645223053" sldId="2142533342"/>
            <ac:spMk id="5" creationId="{6F76DE07-1776-B991-32A3-5297AEF51B01}"/>
          </ac:spMkLst>
        </pc:spChg>
        <pc:spChg chg="mod">
          <ac:chgData name="Claudia Concepción Gonzalez Alfonso" userId="47a2a51b-cbe8-4cc1-a4c6-269b45523a88" providerId="ADAL" clId="{F8F53C92-F0FD-4FCB-86CC-3B7B68CF1503}" dt="2024-05-10T00:02:44.158" v="422" actId="1036"/>
          <ac:spMkLst>
            <pc:docMk/>
            <pc:sldMk cId="645223053" sldId="2142533342"/>
            <ac:spMk id="6" creationId="{3BF15825-0E7F-9435-0E0D-F10F723C19B6}"/>
          </ac:spMkLst>
        </pc:spChg>
        <pc:spChg chg="mod">
          <ac:chgData name="Claudia Concepción Gonzalez Alfonso" userId="47a2a51b-cbe8-4cc1-a4c6-269b45523a88" providerId="ADAL" clId="{F8F53C92-F0FD-4FCB-86CC-3B7B68CF1503}" dt="2024-05-10T00:02:44.158" v="422" actId="1036"/>
          <ac:spMkLst>
            <pc:docMk/>
            <pc:sldMk cId="645223053" sldId="2142533342"/>
            <ac:spMk id="7" creationId="{C44566D6-CEBD-44DA-0FDB-581BCACD54DC}"/>
          </ac:spMkLst>
        </pc:spChg>
        <pc:spChg chg="mod">
          <ac:chgData name="Claudia Concepción Gonzalez Alfonso" userId="47a2a51b-cbe8-4cc1-a4c6-269b45523a88" providerId="ADAL" clId="{F8F53C92-F0FD-4FCB-86CC-3B7B68CF1503}" dt="2024-05-10T00:02:44.158" v="422" actId="1036"/>
          <ac:spMkLst>
            <pc:docMk/>
            <pc:sldMk cId="645223053" sldId="2142533342"/>
            <ac:spMk id="8" creationId="{3EB316E0-7B9C-014A-1722-9EB852D5B60C}"/>
          </ac:spMkLst>
        </pc:spChg>
        <pc:spChg chg="mod">
          <ac:chgData name="Claudia Concepción Gonzalez Alfonso" userId="47a2a51b-cbe8-4cc1-a4c6-269b45523a88" providerId="ADAL" clId="{F8F53C92-F0FD-4FCB-86CC-3B7B68CF1503}" dt="2024-05-10T00:09:41.701" v="526" actId="403"/>
          <ac:spMkLst>
            <pc:docMk/>
            <pc:sldMk cId="645223053" sldId="2142533342"/>
            <ac:spMk id="11" creationId="{3CED22C0-4BB6-B0D5-C0F9-7791F1F5E86A}"/>
          </ac:spMkLst>
        </pc:spChg>
        <pc:graphicFrameChg chg="mod modGraphic">
          <ac:chgData name="Claudia Concepción Gonzalez Alfonso" userId="47a2a51b-cbe8-4cc1-a4c6-269b45523a88" providerId="ADAL" clId="{F8F53C92-F0FD-4FCB-86CC-3B7B68CF1503}" dt="2024-05-10T00:09:46.861" v="527" actId="14100"/>
          <ac:graphicFrameMkLst>
            <pc:docMk/>
            <pc:sldMk cId="645223053" sldId="2142533342"/>
            <ac:graphicFrameMk id="10" creationId="{24F8CB78-F62E-5F9A-5DAD-97B5AE1398EC}"/>
          </ac:graphicFrameMkLst>
        </pc:graphicFrameChg>
        <pc:picChg chg="mod">
          <ac:chgData name="Claudia Concepción Gonzalez Alfonso" userId="47a2a51b-cbe8-4cc1-a4c6-269b45523a88" providerId="ADAL" clId="{F8F53C92-F0FD-4FCB-86CC-3B7B68CF1503}" dt="2024-05-10T00:02:44.158" v="422" actId="1036"/>
          <ac:picMkLst>
            <pc:docMk/>
            <pc:sldMk cId="645223053" sldId="2142533342"/>
            <ac:picMk id="9" creationId="{2CCA831D-5B78-C646-E304-5057F27A383F}"/>
          </ac:picMkLst>
        </pc:picChg>
      </pc:sldChg>
      <pc:sldChg chg="addSp modSp mod">
        <pc:chgData name="Claudia Concepción Gonzalez Alfonso" userId="47a2a51b-cbe8-4cc1-a4c6-269b45523a88" providerId="ADAL" clId="{F8F53C92-F0FD-4FCB-86CC-3B7B68CF1503}" dt="2024-05-10T00:04:54.961" v="462" actId="207"/>
        <pc:sldMkLst>
          <pc:docMk/>
          <pc:sldMk cId="2879674453" sldId="2142533343"/>
        </pc:sldMkLst>
        <pc:spChg chg="mod">
          <ac:chgData name="Claudia Concepción Gonzalez Alfonso" userId="47a2a51b-cbe8-4cc1-a4c6-269b45523a88" providerId="ADAL" clId="{F8F53C92-F0FD-4FCB-86CC-3B7B68CF1503}" dt="2024-05-10T00:04:54.961" v="462" actId="207"/>
          <ac:spMkLst>
            <pc:docMk/>
            <pc:sldMk cId="2879674453" sldId="2142533343"/>
            <ac:spMk id="2" creationId="{397B27C1-3606-4CF0-2C61-75DB29753C06}"/>
          </ac:spMkLst>
        </pc:spChg>
        <pc:spChg chg="mod">
          <ac:chgData name="Claudia Concepción Gonzalez Alfonso" userId="47a2a51b-cbe8-4cc1-a4c6-269b45523a88" providerId="ADAL" clId="{F8F53C92-F0FD-4FCB-86CC-3B7B68CF1503}" dt="2024-05-10T00:04:22.055" v="448" actId="403"/>
          <ac:spMkLst>
            <pc:docMk/>
            <pc:sldMk cId="2879674453" sldId="2142533343"/>
            <ac:spMk id="3" creationId="{C8D9336A-E8A9-C81C-13C7-259ECA85986F}"/>
          </ac:spMkLst>
        </pc:spChg>
        <pc:spChg chg="add mod">
          <ac:chgData name="Claudia Concepción Gonzalez Alfonso" userId="47a2a51b-cbe8-4cc1-a4c6-269b45523a88" providerId="ADAL" clId="{F8F53C92-F0FD-4FCB-86CC-3B7B68CF1503}" dt="2024-05-10T00:04:02.414" v="445"/>
          <ac:spMkLst>
            <pc:docMk/>
            <pc:sldMk cId="2879674453" sldId="2142533343"/>
            <ac:spMk id="4" creationId="{C7B880F5-5055-FDCA-8FF8-D74C1D953E2B}"/>
          </ac:spMkLst>
        </pc:spChg>
      </pc:sldChg>
      <pc:sldChg chg="addSp delSp modSp add del mod">
        <pc:chgData name="Claudia Concepción Gonzalez Alfonso" userId="47a2a51b-cbe8-4cc1-a4c6-269b45523a88" providerId="ADAL" clId="{F8F53C92-F0FD-4FCB-86CC-3B7B68CF1503}" dt="2024-05-10T00:08:04.660" v="503" actId="47"/>
        <pc:sldMkLst>
          <pc:docMk/>
          <pc:sldMk cId="46542072" sldId="2142533344"/>
        </pc:sldMkLst>
        <pc:spChg chg="del">
          <ac:chgData name="Claudia Concepción Gonzalez Alfonso" userId="47a2a51b-cbe8-4cc1-a4c6-269b45523a88" providerId="ADAL" clId="{F8F53C92-F0FD-4FCB-86CC-3B7B68CF1503}" dt="2024-05-09T23:52:08.166" v="200" actId="478"/>
          <ac:spMkLst>
            <pc:docMk/>
            <pc:sldMk cId="46542072" sldId="2142533344"/>
            <ac:spMk id="3" creationId="{E81461BE-4727-B71B-A7F5-ECA637087B8D}"/>
          </ac:spMkLst>
        </pc:spChg>
        <pc:spChg chg="add mod">
          <ac:chgData name="Claudia Concepción Gonzalez Alfonso" userId="47a2a51b-cbe8-4cc1-a4c6-269b45523a88" providerId="ADAL" clId="{F8F53C92-F0FD-4FCB-86CC-3B7B68CF1503}" dt="2024-05-09T23:52:22.553" v="206" actId="313"/>
          <ac:spMkLst>
            <pc:docMk/>
            <pc:sldMk cId="46542072" sldId="2142533344"/>
            <ac:spMk id="4" creationId="{243D95A2-71CE-6CB6-BEEA-90E73BA0253D}"/>
          </ac:spMkLst>
        </pc:spChg>
        <pc:spChg chg="del">
          <ac:chgData name="Claudia Concepción Gonzalez Alfonso" userId="47a2a51b-cbe8-4cc1-a4c6-269b45523a88" providerId="ADAL" clId="{F8F53C92-F0FD-4FCB-86CC-3B7B68CF1503}" dt="2024-05-09T23:52:25.685" v="207" actId="478"/>
          <ac:spMkLst>
            <pc:docMk/>
            <pc:sldMk cId="46542072" sldId="2142533344"/>
            <ac:spMk id="10" creationId="{0CB020AD-1421-B04F-BB32-30EA643431D6}"/>
          </ac:spMkLst>
        </pc:spChg>
        <pc:graphicFrameChg chg="del">
          <ac:chgData name="Claudia Concepción Gonzalez Alfonso" userId="47a2a51b-cbe8-4cc1-a4c6-269b45523a88" providerId="ADAL" clId="{F8F53C92-F0FD-4FCB-86CC-3B7B68CF1503}" dt="2024-05-09T23:52:05.495" v="199" actId="478"/>
          <ac:graphicFrameMkLst>
            <pc:docMk/>
            <pc:sldMk cId="46542072" sldId="2142533344"/>
            <ac:graphicFrameMk id="2" creationId="{E955CC5F-E6FD-0143-A4DF-C8001126976B}"/>
          </ac:graphicFrameMkLst>
        </pc:graphicFrameChg>
      </pc:sldChg>
      <pc:sldMasterChg chg="delSldLayout">
        <pc:chgData name="Claudia Concepción Gonzalez Alfonso" userId="47a2a51b-cbe8-4cc1-a4c6-269b45523a88" providerId="ADAL" clId="{F8F53C92-F0FD-4FCB-86CC-3B7B68CF1503}" dt="2024-05-10T00:09:00.598" v="513" actId="47"/>
        <pc:sldMasterMkLst>
          <pc:docMk/>
          <pc:sldMasterMk cId="3164255429" sldId="2147483673"/>
        </pc:sldMasterMkLst>
        <pc:sldLayoutChg chg="del">
          <pc:chgData name="Claudia Concepción Gonzalez Alfonso" userId="47a2a51b-cbe8-4cc1-a4c6-269b45523a88" providerId="ADAL" clId="{F8F53C92-F0FD-4FCB-86CC-3B7B68CF1503}" dt="2024-05-10T00:09:00.598" v="513" actId="47"/>
          <pc:sldLayoutMkLst>
            <pc:docMk/>
            <pc:sldMasterMk cId="3164255429" sldId="2147483673"/>
            <pc:sldLayoutMk cId="4125547620" sldId="2147483693"/>
          </pc:sldLayoutMkLst>
        </pc:sldLayoutChg>
      </pc:sldMasterChg>
    </pc:docChg>
  </pc:docChgLst>
  <pc:docChgLst>
    <pc:chgData name="Jimmy Alexis Rodriguez Rojas" userId="89d4c6a7-ca6f-4003-98b5-d4611942d40d" providerId="ADAL" clId="{A2269A13-7404-4E47-9C65-224C5A3C56D3}"/>
    <pc:docChg chg="custSel addSld delSld modSld">
      <pc:chgData name="Jimmy Alexis Rodriguez Rojas" userId="89d4c6a7-ca6f-4003-98b5-d4611942d40d" providerId="ADAL" clId="{A2269A13-7404-4E47-9C65-224C5A3C56D3}" dt="2024-07-16T19:16:11.365" v="101" actId="20577"/>
      <pc:docMkLst>
        <pc:docMk/>
      </pc:docMkLst>
      <pc:sldChg chg="modSp add mod">
        <pc:chgData name="Jimmy Alexis Rodriguez Rojas" userId="89d4c6a7-ca6f-4003-98b5-d4611942d40d" providerId="ADAL" clId="{A2269A13-7404-4E47-9C65-224C5A3C56D3}" dt="2024-07-16T19:16:11.365" v="101" actId="20577"/>
        <pc:sldMkLst>
          <pc:docMk/>
          <pc:sldMk cId="1881472838" sldId="257"/>
        </pc:sldMkLst>
        <pc:spChg chg="mod">
          <ac:chgData name="Jimmy Alexis Rodriguez Rojas" userId="89d4c6a7-ca6f-4003-98b5-d4611942d40d" providerId="ADAL" clId="{A2269A13-7404-4E47-9C65-224C5A3C56D3}" dt="2024-07-16T19:16:11.365" v="101" actId="20577"/>
          <ac:spMkLst>
            <pc:docMk/>
            <pc:sldMk cId="1881472838" sldId="257"/>
            <ac:spMk id="5" creationId="{C8314018-726D-4F8A-E6AF-928206548CCA}"/>
          </ac:spMkLst>
        </pc:spChg>
        <pc:spChg chg="mod">
          <ac:chgData name="Jimmy Alexis Rodriguez Rojas" userId="89d4c6a7-ca6f-4003-98b5-d4611942d40d" providerId="ADAL" clId="{A2269A13-7404-4E47-9C65-224C5A3C56D3}" dt="2024-07-16T18:41:15.588" v="82" actId="20577"/>
          <ac:spMkLst>
            <pc:docMk/>
            <pc:sldMk cId="1881472838" sldId="257"/>
            <ac:spMk id="16" creationId="{AE03F38E-BC7A-B918-D721-854BBDDB8122}"/>
          </ac:spMkLst>
        </pc:spChg>
      </pc:sldChg>
      <pc:sldChg chg="modSp add mod">
        <pc:chgData name="Jimmy Alexis Rodriguez Rojas" userId="89d4c6a7-ca6f-4003-98b5-d4611942d40d" providerId="ADAL" clId="{A2269A13-7404-4E47-9C65-224C5A3C56D3}" dt="2024-07-16T19:15:31.518" v="96" actId="20577"/>
        <pc:sldMkLst>
          <pc:docMk/>
          <pc:sldMk cId="2245766812" sldId="1445"/>
        </pc:sldMkLst>
        <pc:spChg chg="mod">
          <ac:chgData name="Jimmy Alexis Rodriguez Rojas" userId="89d4c6a7-ca6f-4003-98b5-d4611942d40d" providerId="ADAL" clId="{A2269A13-7404-4E47-9C65-224C5A3C56D3}" dt="2024-07-16T18:41:33.036" v="85" actId="20577"/>
          <ac:spMkLst>
            <pc:docMk/>
            <pc:sldMk cId="2245766812" sldId="1445"/>
            <ac:spMk id="4" creationId="{BA533CDE-41C0-4A53-9822-5A1546D72D21}"/>
          </ac:spMkLst>
        </pc:spChg>
        <pc:graphicFrameChg chg="mod">
          <ac:chgData name="Jimmy Alexis Rodriguez Rojas" userId="89d4c6a7-ca6f-4003-98b5-d4611942d40d" providerId="ADAL" clId="{A2269A13-7404-4E47-9C65-224C5A3C56D3}" dt="2024-07-16T19:15:31.518" v="96" actId="20577"/>
          <ac:graphicFrameMkLst>
            <pc:docMk/>
            <pc:sldMk cId="2245766812" sldId="1445"/>
            <ac:graphicFrameMk id="2" creationId="{23C816C9-BBE7-405C-8A51-05DB46AE8174}"/>
          </ac:graphicFrameMkLst>
        </pc:graphicFrameChg>
        <pc:graphicFrameChg chg="mod">
          <ac:chgData name="Jimmy Alexis Rodriguez Rojas" userId="89d4c6a7-ca6f-4003-98b5-d4611942d40d" providerId="ADAL" clId="{A2269A13-7404-4E47-9C65-224C5A3C56D3}" dt="2024-07-15T20:03:02.593" v="57" actId="20577"/>
          <ac:graphicFrameMkLst>
            <pc:docMk/>
            <pc:sldMk cId="2245766812" sldId="1445"/>
            <ac:graphicFrameMk id="10" creationId="{37AC6366-5D7D-4A03-9FC0-B761845B54EC}"/>
          </ac:graphicFrameMkLst>
        </pc:graphicFrameChg>
      </pc:sldChg>
      <pc:sldChg chg="addSp delSp modSp del mod">
        <pc:chgData name="Jimmy Alexis Rodriguez Rojas" userId="89d4c6a7-ca6f-4003-98b5-d4611942d40d" providerId="ADAL" clId="{A2269A13-7404-4E47-9C65-224C5A3C56D3}" dt="2024-07-16T18:41:22.132" v="83" actId="47"/>
        <pc:sldMkLst>
          <pc:docMk/>
          <pc:sldMk cId="251973013" sldId="2142533345"/>
        </pc:sldMkLst>
        <pc:spChg chg="del mod">
          <ac:chgData name="Jimmy Alexis Rodriguez Rojas" userId="89d4c6a7-ca6f-4003-98b5-d4611942d40d" providerId="ADAL" clId="{A2269A13-7404-4E47-9C65-224C5A3C56D3}" dt="2024-07-16T18:41:09.336" v="80"/>
          <ac:spMkLst>
            <pc:docMk/>
            <pc:sldMk cId="251973013" sldId="2142533345"/>
            <ac:spMk id="3" creationId="{100B9392-D87E-6C2C-C6FE-6E63DE71C807}"/>
          </ac:spMkLst>
        </pc:spChg>
        <pc:graphicFrameChg chg="add del mod">
          <ac:chgData name="Jimmy Alexis Rodriguez Rojas" userId="89d4c6a7-ca6f-4003-98b5-d4611942d40d" providerId="ADAL" clId="{A2269A13-7404-4E47-9C65-224C5A3C56D3}" dt="2024-07-15T20:02:13.876" v="2" actId="478"/>
          <ac:graphicFrameMkLst>
            <pc:docMk/>
            <pc:sldMk cId="251973013" sldId="2142533345"/>
            <ac:graphicFrameMk id="2" creationId="{CC8E594F-2E6D-4D64-E5DB-38AA9C22A3E1}"/>
          </ac:graphicFrameMkLst>
        </pc:graphicFrameChg>
        <pc:graphicFrameChg chg="add del mod">
          <ac:chgData name="Jimmy Alexis Rodriguez Rojas" userId="89d4c6a7-ca6f-4003-98b5-d4611942d40d" providerId="ADAL" clId="{A2269A13-7404-4E47-9C65-224C5A3C56D3}" dt="2024-07-15T20:02:17.549" v="4" actId="478"/>
          <ac:graphicFrameMkLst>
            <pc:docMk/>
            <pc:sldMk cId="251973013" sldId="2142533345"/>
            <ac:graphicFrameMk id="4" creationId="{CC8E594F-2E6D-4D64-E5DB-38AA9C22A3E1}"/>
          </ac:graphicFrameMkLst>
        </pc:graphicFrameChg>
      </pc:sldChg>
    </pc:docChg>
  </pc:docChgLst>
  <pc:docChgLst>
    <pc:chgData name="Claudia Concepción Gonzalez Alfonso" userId="47a2a51b-cbe8-4cc1-a4c6-269b45523a88" providerId="ADAL" clId="{73AD8733-4F6B-4F16-9290-C37A137E3224}"/>
    <pc:docChg chg="undo redo custSel addSld delSld modSld sldOrd modNotesMaster">
      <pc:chgData name="Claudia Concepción Gonzalez Alfonso" userId="47a2a51b-cbe8-4cc1-a4c6-269b45523a88" providerId="ADAL" clId="{73AD8733-4F6B-4F16-9290-C37A137E3224}" dt="2024-07-22T19:58:30.809" v="5391" actId="6549"/>
      <pc:docMkLst>
        <pc:docMk/>
      </pc:docMkLst>
      <pc:sldChg chg="modSp mod">
        <pc:chgData name="Claudia Concepción Gonzalez Alfonso" userId="47a2a51b-cbe8-4cc1-a4c6-269b45523a88" providerId="ADAL" clId="{73AD8733-4F6B-4F16-9290-C37A137E3224}" dt="2024-07-17T00:03:35.406" v="4797" actId="113"/>
        <pc:sldMkLst>
          <pc:docMk/>
          <pc:sldMk cId="1881472838" sldId="257"/>
        </pc:sldMkLst>
        <pc:spChg chg="mod">
          <ac:chgData name="Claudia Concepción Gonzalez Alfonso" userId="47a2a51b-cbe8-4cc1-a4c6-269b45523a88" providerId="ADAL" clId="{73AD8733-4F6B-4F16-9290-C37A137E3224}" dt="2024-07-16T23:23:52.544" v="4624" actId="1038"/>
          <ac:spMkLst>
            <pc:docMk/>
            <pc:sldMk cId="1881472838" sldId="257"/>
            <ac:spMk id="5" creationId="{C8314018-726D-4F8A-E6AF-928206548CCA}"/>
          </ac:spMkLst>
        </pc:spChg>
        <pc:spChg chg="mod">
          <ac:chgData name="Claudia Concepción Gonzalez Alfonso" userId="47a2a51b-cbe8-4cc1-a4c6-269b45523a88" providerId="ADAL" clId="{73AD8733-4F6B-4F16-9290-C37A137E3224}" dt="2024-07-17T00:03:35.406" v="4797" actId="113"/>
          <ac:spMkLst>
            <pc:docMk/>
            <pc:sldMk cId="1881472838" sldId="257"/>
            <ac:spMk id="16" creationId="{AE03F38E-BC7A-B918-D721-854BBDDB8122}"/>
          </ac:spMkLst>
        </pc:spChg>
        <pc:graphicFrameChg chg="mod">
          <ac:chgData name="Claudia Concepción Gonzalez Alfonso" userId="47a2a51b-cbe8-4cc1-a4c6-269b45523a88" providerId="ADAL" clId="{73AD8733-4F6B-4F16-9290-C37A137E3224}" dt="2024-07-16T23:23:52.544" v="4624" actId="1038"/>
          <ac:graphicFrameMkLst>
            <pc:docMk/>
            <pc:sldMk cId="1881472838" sldId="257"/>
            <ac:graphicFrameMk id="3" creationId="{F40A5F29-4C45-6C88-D1EA-A5BBB42AC4EE}"/>
          </ac:graphicFrameMkLst>
        </pc:graphicFrameChg>
        <pc:picChg chg="mod">
          <ac:chgData name="Claudia Concepción Gonzalez Alfonso" userId="47a2a51b-cbe8-4cc1-a4c6-269b45523a88" providerId="ADAL" clId="{73AD8733-4F6B-4F16-9290-C37A137E3224}" dt="2024-07-16T23:23:44.514" v="4606" actId="14100"/>
          <ac:picMkLst>
            <pc:docMk/>
            <pc:sldMk cId="1881472838" sldId="257"/>
            <ac:picMk id="18" creationId="{FE35F21E-C7A8-4A66-1F93-2B44DD0E130D}"/>
          </ac:picMkLst>
        </pc:picChg>
      </pc:sldChg>
      <pc:sldChg chg="delSp modSp mod">
        <pc:chgData name="Claudia Concepción Gonzalez Alfonso" userId="47a2a51b-cbe8-4cc1-a4c6-269b45523a88" providerId="ADAL" clId="{73AD8733-4F6B-4F16-9290-C37A137E3224}" dt="2024-07-22T13:08:35.846" v="4889" actId="1036"/>
        <pc:sldMkLst>
          <pc:docMk/>
          <pc:sldMk cId="2245766812" sldId="1445"/>
        </pc:sldMkLst>
        <pc:spChg chg="mod">
          <ac:chgData name="Claudia Concepción Gonzalez Alfonso" userId="47a2a51b-cbe8-4cc1-a4c6-269b45523a88" providerId="ADAL" clId="{73AD8733-4F6B-4F16-9290-C37A137E3224}" dt="2024-07-16T23:28:02.393" v="4734" actId="1076"/>
          <ac:spMkLst>
            <pc:docMk/>
            <pc:sldMk cId="2245766812" sldId="1445"/>
            <ac:spMk id="4" creationId="{BA533CDE-41C0-4A53-9822-5A1546D72D21}"/>
          </ac:spMkLst>
        </pc:spChg>
        <pc:spChg chg="mod">
          <ac:chgData name="Claudia Concepción Gonzalez Alfonso" userId="47a2a51b-cbe8-4cc1-a4c6-269b45523a88" providerId="ADAL" clId="{73AD8733-4F6B-4F16-9290-C37A137E3224}" dt="2024-07-16T19:01:32.950" v="4315" actId="1037"/>
          <ac:spMkLst>
            <pc:docMk/>
            <pc:sldMk cId="2245766812" sldId="1445"/>
            <ac:spMk id="6" creationId="{49338E13-E002-4679-BB7E-853A5FFBA6AD}"/>
          </ac:spMkLst>
        </pc:spChg>
        <pc:spChg chg="mod">
          <ac:chgData name="Claudia Concepción Gonzalez Alfonso" userId="47a2a51b-cbe8-4cc1-a4c6-269b45523a88" providerId="ADAL" clId="{73AD8733-4F6B-4F16-9290-C37A137E3224}" dt="2024-07-16T23:26:16.385" v="4709" actId="1035"/>
          <ac:spMkLst>
            <pc:docMk/>
            <pc:sldMk cId="2245766812" sldId="1445"/>
            <ac:spMk id="8" creationId="{327B10BD-C90D-4A2E-8216-F80407970C57}"/>
          </ac:spMkLst>
        </pc:spChg>
        <pc:spChg chg="mod">
          <ac:chgData name="Claudia Concepción Gonzalez Alfonso" userId="47a2a51b-cbe8-4cc1-a4c6-269b45523a88" providerId="ADAL" clId="{73AD8733-4F6B-4F16-9290-C37A137E3224}" dt="2024-07-16T23:25:10.152" v="4686" actId="1038"/>
          <ac:spMkLst>
            <pc:docMk/>
            <pc:sldMk cId="2245766812" sldId="1445"/>
            <ac:spMk id="9" creationId="{76224166-D66E-46C3-8CA7-DB8719C4E127}"/>
          </ac:spMkLst>
        </pc:spChg>
        <pc:spChg chg="mod">
          <ac:chgData name="Claudia Concepción Gonzalez Alfonso" userId="47a2a51b-cbe8-4cc1-a4c6-269b45523a88" providerId="ADAL" clId="{73AD8733-4F6B-4F16-9290-C37A137E3224}" dt="2024-07-22T13:08:35.846" v="4889" actId="1036"/>
          <ac:spMkLst>
            <pc:docMk/>
            <pc:sldMk cId="2245766812" sldId="1445"/>
            <ac:spMk id="11" creationId="{8251EEF8-24C5-4FC9-B863-1ADA69CE3B96}"/>
          </ac:spMkLst>
        </pc:spChg>
        <pc:graphicFrameChg chg="mod modGraphic">
          <ac:chgData name="Claudia Concepción Gonzalez Alfonso" userId="47a2a51b-cbe8-4cc1-a4c6-269b45523a88" providerId="ADAL" clId="{73AD8733-4F6B-4F16-9290-C37A137E3224}" dt="2024-07-22T13:08:30.869" v="4883" actId="207"/>
          <ac:graphicFrameMkLst>
            <pc:docMk/>
            <pc:sldMk cId="2245766812" sldId="1445"/>
            <ac:graphicFrameMk id="2" creationId="{23C816C9-BBE7-405C-8A51-05DB46AE8174}"/>
          </ac:graphicFrameMkLst>
        </pc:graphicFrameChg>
        <pc:cxnChg chg="del mod">
          <ac:chgData name="Claudia Concepción Gonzalez Alfonso" userId="47a2a51b-cbe8-4cc1-a4c6-269b45523a88" providerId="ADAL" clId="{73AD8733-4F6B-4F16-9290-C37A137E3224}" dt="2024-07-16T23:28:12.065" v="4736" actId="478"/>
          <ac:cxnSpMkLst>
            <pc:docMk/>
            <pc:sldMk cId="2245766812" sldId="1445"/>
            <ac:cxnSpMk id="12" creationId="{27C4241C-3E81-44E8-AB46-A99C55514E70}"/>
          </ac:cxnSpMkLst>
        </pc:cxnChg>
      </pc:sldChg>
      <pc:sldChg chg="modSp mod">
        <pc:chgData name="Claudia Concepción Gonzalez Alfonso" userId="47a2a51b-cbe8-4cc1-a4c6-269b45523a88" providerId="ADAL" clId="{73AD8733-4F6B-4F16-9290-C37A137E3224}" dt="2024-07-22T15:25:00.648" v="5109" actId="1036"/>
        <pc:sldMkLst>
          <pc:docMk/>
          <pc:sldMk cId="2898241826" sldId="1526"/>
        </pc:sldMkLst>
        <pc:spChg chg="mod">
          <ac:chgData name="Claudia Concepción Gonzalez Alfonso" userId="47a2a51b-cbe8-4cc1-a4c6-269b45523a88" providerId="ADAL" clId="{73AD8733-4F6B-4F16-9290-C37A137E3224}" dt="2024-07-22T15:25:00.648" v="5109" actId="1036"/>
          <ac:spMkLst>
            <pc:docMk/>
            <pc:sldMk cId="2898241826" sldId="1526"/>
            <ac:spMk id="2" creationId="{5D515A20-0CA4-34D1-92EA-C836BE1B1181}"/>
          </ac:spMkLst>
        </pc:spChg>
        <pc:picChg chg="mod">
          <ac:chgData name="Claudia Concepción Gonzalez Alfonso" userId="47a2a51b-cbe8-4cc1-a4c6-269b45523a88" providerId="ADAL" clId="{73AD8733-4F6B-4F16-9290-C37A137E3224}" dt="2024-07-22T15:24:56.471" v="5100" actId="1076"/>
          <ac:picMkLst>
            <pc:docMk/>
            <pc:sldMk cId="2898241826" sldId="1526"/>
            <ac:picMk id="5" creationId="{7E652956-08FB-313F-AE21-D9D40A806CF8}"/>
          </ac:picMkLst>
        </pc:picChg>
        <pc:picChg chg="mod">
          <ac:chgData name="Claudia Concepción Gonzalez Alfonso" userId="47a2a51b-cbe8-4cc1-a4c6-269b45523a88" providerId="ADAL" clId="{73AD8733-4F6B-4F16-9290-C37A137E3224}" dt="2024-07-22T15:24:54.068" v="5099" actId="14100"/>
          <ac:picMkLst>
            <pc:docMk/>
            <pc:sldMk cId="2898241826" sldId="1526"/>
            <ac:picMk id="7" creationId="{43D73F23-B832-26B5-3E87-F93E1592A9CA}"/>
          </ac:picMkLst>
        </pc:picChg>
      </pc:sldChg>
      <pc:sldChg chg="modSp mod">
        <pc:chgData name="Claudia Concepción Gonzalez Alfonso" userId="47a2a51b-cbe8-4cc1-a4c6-269b45523a88" providerId="ADAL" clId="{73AD8733-4F6B-4F16-9290-C37A137E3224}" dt="2024-07-22T13:12:00.539" v="4933" actId="120"/>
        <pc:sldMkLst>
          <pc:docMk/>
          <pc:sldMk cId="3879263940" sldId="3982"/>
        </pc:sldMkLst>
        <pc:spChg chg="mod">
          <ac:chgData name="Claudia Concepción Gonzalez Alfonso" userId="47a2a51b-cbe8-4cc1-a4c6-269b45523a88" providerId="ADAL" clId="{73AD8733-4F6B-4F16-9290-C37A137E3224}" dt="2024-07-16T23:26:55.026" v="4715" actId="108"/>
          <ac:spMkLst>
            <pc:docMk/>
            <pc:sldMk cId="3879263940" sldId="3982"/>
            <ac:spMk id="3" creationId="{C91AC2FF-8727-0890-6307-29F2CC1A76D0}"/>
          </ac:spMkLst>
        </pc:spChg>
        <pc:spChg chg="mod">
          <ac:chgData name="Claudia Concepción Gonzalez Alfonso" userId="47a2a51b-cbe8-4cc1-a4c6-269b45523a88" providerId="ADAL" clId="{73AD8733-4F6B-4F16-9290-C37A137E3224}" dt="2024-07-22T13:11:46.867" v="4930" actId="255"/>
          <ac:spMkLst>
            <pc:docMk/>
            <pc:sldMk cId="3879263940" sldId="3982"/>
            <ac:spMk id="4" creationId="{620AAE0C-F206-C549-3AE3-425469CDD87A}"/>
          </ac:spMkLst>
        </pc:spChg>
        <pc:spChg chg="mod">
          <ac:chgData name="Claudia Concepción Gonzalez Alfonso" userId="47a2a51b-cbe8-4cc1-a4c6-269b45523a88" providerId="ADAL" clId="{73AD8733-4F6B-4F16-9290-C37A137E3224}" dt="2024-07-22T13:12:00.539" v="4933" actId="120"/>
          <ac:spMkLst>
            <pc:docMk/>
            <pc:sldMk cId="3879263940" sldId="3982"/>
            <ac:spMk id="9" creationId="{BF258440-709A-9E0B-B137-7200FEC7F0EB}"/>
          </ac:spMkLst>
        </pc:spChg>
        <pc:picChg chg="mod">
          <ac:chgData name="Claudia Concepción Gonzalez Alfonso" userId="47a2a51b-cbe8-4cc1-a4c6-269b45523a88" providerId="ADAL" clId="{73AD8733-4F6B-4F16-9290-C37A137E3224}" dt="2024-07-17T00:04:16.635" v="4800" actId="14100"/>
          <ac:picMkLst>
            <pc:docMk/>
            <pc:sldMk cId="3879263940" sldId="3982"/>
            <ac:picMk id="5" creationId="{03515D78-D6AE-4707-312A-5FE8870F4F99}"/>
          </ac:picMkLst>
        </pc:picChg>
        <pc:picChg chg="mod">
          <ac:chgData name="Claudia Concepción Gonzalez Alfonso" userId="47a2a51b-cbe8-4cc1-a4c6-269b45523a88" providerId="ADAL" clId="{73AD8733-4F6B-4F16-9290-C37A137E3224}" dt="2024-07-22T13:11:52.175" v="4931" actId="14100"/>
          <ac:picMkLst>
            <pc:docMk/>
            <pc:sldMk cId="3879263940" sldId="3982"/>
            <ac:picMk id="10" creationId="{87B56797-4696-0FFF-6F93-C0C199123375}"/>
          </ac:picMkLst>
        </pc:picChg>
      </pc:sldChg>
      <pc:sldChg chg="modSp mod">
        <pc:chgData name="Claudia Concepción Gonzalez Alfonso" userId="47a2a51b-cbe8-4cc1-a4c6-269b45523a88" providerId="ADAL" clId="{73AD8733-4F6B-4F16-9290-C37A137E3224}" dt="2024-07-22T13:13:30.645" v="4949" actId="1076"/>
        <pc:sldMkLst>
          <pc:docMk/>
          <pc:sldMk cId="3214022549" sldId="4103"/>
        </pc:sldMkLst>
        <pc:spChg chg="mod">
          <ac:chgData name="Claudia Concepción Gonzalez Alfonso" userId="47a2a51b-cbe8-4cc1-a4c6-269b45523a88" providerId="ADAL" clId="{73AD8733-4F6B-4F16-9290-C37A137E3224}" dt="2024-07-16T23:59:09.170" v="4764"/>
          <ac:spMkLst>
            <pc:docMk/>
            <pc:sldMk cId="3214022549" sldId="4103"/>
            <ac:spMk id="2" creationId="{90B1CBCC-2E6A-9765-52C1-C0A47FBB7D48}"/>
          </ac:spMkLst>
        </pc:spChg>
        <pc:spChg chg="mod">
          <ac:chgData name="Claudia Concepción Gonzalez Alfonso" userId="47a2a51b-cbe8-4cc1-a4c6-269b45523a88" providerId="ADAL" clId="{73AD8733-4F6B-4F16-9290-C37A137E3224}" dt="2024-07-16T23:59:05.937" v="4763"/>
          <ac:spMkLst>
            <pc:docMk/>
            <pc:sldMk cId="3214022549" sldId="4103"/>
            <ac:spMk id="3" creationId="{632E9DC0-BE10-4C45-93B1-CC23BB6E8D55}"/>
          </ac:spMkLst>
        </pc:spChg>
        <pc:spChg chg="mod">
          <ac:chgData name="Claudia Concepción Gonzalez Alfonso" userId="47a2a51b-cbe8-4cc1-a4c6-269b45523a88" providerId="ADAL" clId="{73AD8733-4F6B-4F16-9290-C37A137E3224}" dt="2024-07-22T13:13:22.027" v="4948" actId="14100"/>
          <ac:spMkLst>
            <pc:docMk/>
            <pc:sldMk cId="3214022549" sldId="4103"/>
            <ac:spMk id="11" creationId="{008A95EF-04C8-D95A-F583-8C652FFE2498}"/>
          </ac:spMkLst>
        </pc:spChg>
        <pc:picChg chg="mod">
          <ac:chgData name="Claudia Concepción Gonzalez Alfonso" userId="47a2a51b-cbe8-4cc1-a4c6-269b45523a88" providerId="ADAL" clId="{73AD8733-4F6B-4F16-9290-C37A137E3224}" dt="2024-07-22T13:13:30.645" v="4949" actId="1076"/>
          <ac:picMkLst>
            <pc:docMk/>
            <pc:sldMk cId="3214022549" sldId="4103"/>
            <ac:picMk id="4" creationId="{35CA66F2-75D9-B251-60C1-594D262814B9}"/>
          </ac:picMkLst>
        </pc:picChg>
      </pc:sldChg>
      <pc:sldChg chg="modSp mod modShow">
        <pc:chgData name="Claudia Concepción Gonzalez Alfonso" userId="47a2a51b-cbe8-4cc1-a4c6-269b45523a88" providerId="ADAL" clId="{73AD8733-4F6B-4F16-9290-C37A137E3224}" dt="2024-07-22T13:24:31.635" v="4973" actId="729"/>
        <pc:sldMkLst>
          <pc:docMk/>
          <pc:sldMk cId="1556293078" sldId="4104"/>
        </pc:sldMkLst>
        <pc:spChg chg="mod">
          <ac:chgData name="Claudia Concepción Gonzalez Alfonso" userId="47a2a51b-cbe8-4cc1-a4c6-269b45523a88" providerId="ADAL" clId="{73AD8733-4F6B-4F16-9290-C37A137E3224}" dt="2024-07-16T23:58:54.953" v="4761"/>
          <ac:spMkLst>
            <pc:docMk/>
            <pc:sldMk cId="1556293078" sldId="4104"/>
            <ac:spMk id="2" creationId="{A1C6F727-437D-1964-B40E-777F2994FAB3}"/>
          </ac:spMkLst>
        </pc:spChg>
        <pc:spChg chg="mod">
          <ac:chgData name="Claudia Concepción Gonzalez Alfonso" userId="47a2a51b-cbe8-4cc1-a4c6-269b45523a88" providerId="ADAL" clId="{73AD8733-4F6B-4F16-9290-C37A137E3224}" dt="2024-07-16T23:58:58.496" v="4762"/>
          <ac:spMkLst>
            <pc:docMk/>
            <pc:sldMk cId="1556293078" sldId="4104"/>
            <ac:spMk id="6" creationId="{1C24D22B-E062-5260-56D1-37E8FBD8518D}"/>
          </ac:spMkLst>
        </pc:spChg>
        <pc:picChg chg="mod">
          <ac:chgData name="Claudia Concepción Gonzalez Alfonso" userId="47a2a51b-cbe8-4cc1-a4c6-269b45523a88" providerId="ADAL" clId="{73AD8733-4F6B-4F16-9290-C37A137E3224}" dt="2024-07-17T00:07:16.124" v="4861" actId="14100"/>
          <ac:picMkLst>
            <pc:docMk/>
            <pc:sldMk cId="1556293078" sldId="4104"/>
            <ac:picMk id="1026" creationId="{90974821-BB5A-9F0D-6A04-D587C2D33E39}"/>
          </ac:picMkLst>
        </pc:picChg>
      </pc:sldChg>
      <pc:sldChg chg="modSp mod modShow">
        <pc:chgData name="Claudia Concepción Gonzalez Alfonso" userId="47a2a51b-cbe8-4cc1-a4c6-269b45523a88" providerId="ADAL" clId="{73AD8733-4F6B-4F16-9290-C37A137E3224}" dt="2024-07-22T13:49:24.307" v="4979" actId="1036"/>
        <pc:sldMkLst>
          <pc:docMk/>
          <pc:sldMk cId="1088372937" sldId="4110"/>
        </pc:sldMkLst>
        <pc:spChg chg="mod">
          <ac:chgData name="Claudia Concepción Gonzalez Alfonso" userId="47a2a51b-cbe8-4cc1-a4c6-269b45523a88" providerId="ADAL" clId="{73AD8733-4F6B-4F16-9290-C37A137E3224}" dt="2024-07-17T00:01:25.217" v="4786"/>
          <ac:spMkLst>
            <pc:docMk/>
            <pc:sldMk cId="1088372937" sldId="4110"/>
            <ac:spMk id="7" creationId="{D54F9431-216A-1C97-E640-F73FB0C58A44}"/>
          </ac:spMkLst>
        </pc:spChg>
        <pc:picChg chg="mod">
          <ac:chgData name="Claudia Concepción Gonzalez Alfonso" userId="47a2a51b-cbe8-4cc1-a4c6-269b45523a88" providerId="ADAL" clId="{73AD8733-4F6B-4F16-9290-C37A137E3224}" dt="2024-07-22T13:49:24.307" v="4979" actId="1036"/>
          <ac:picMkLst>
            <pc:docMk/>
            <pc:sldMk cId="1088372937" sldId="4110"/>
            <ac:picMk id="11" creationId="{16751B08-F4FA-D5FC-8AEE-AFA471C5180B}"/>
          </ac:picMkLst>
        </pc:picChg>
      </pc:sldChg>
      <pc:sldChg chg="modSp mod">
        <pc:chgData name="Claudia Concepción Gonzalez Alfonso" userId="47a2a51b-cbe8-4cc1-a4c6-269b45523a88" providerId="ADAL" clId="{73AD8733-4F6B-4F16-9290-C37A137E3224}" dt="2024-07-22T13:14:13.097" v="4953" actId="1076"/>
        <pc:sldMkLst>
          <pc:docMk/>
          <pc:sldMk cId="2944432979" sldId="4111"/>
        </pc:sldMkLst>
        <pc:spChg chg="mod">
          <ac:chgData name="Claudia Concepción Gonzalez Alfonso" userId="47a2a51b-cbe8-4cc1-a4c6-269b45523a88" providerId="ADAL" clId="{73AD8733-4F6B-4F16-9290-C37A137E3224}" dt="2024-07-17T00:00:12.210" v="4776"/>
          <ac:spMkLst>
            <pc:docMk/>
            <pc:sldMk cId="2944432979" sldId="4111"/>
            <ac:spMk id="3" creationId="{632E9DC0-BE10-4C45-93B1-CC23BB6E8D55}"/>
          </ac:spMkLst>
        </pc:spChg>
        <pc:spChg chg="mod">
          <ac:chgData name="Claudia Concepción Gonzalez Alfonso" userId="47a2a51b-cbe8-4cc1-a4c6-269b45523a88" providerId="ADAL" clId="{73AD8733-4F6B-4F16-9290-C37A137E3224}" dt="2024-07-22T13:14:13.097" v="4953" actId="1076"/>
          <ac:spMkLst>
            <pc:docMk/>
            <pc:sldMk cId="2944432979" sldId="4111"/>
            <ac:spMk id="11" creationId="{008A95EF-04C8-D95A-F583-8C652FFE2498}"/>
          </ac:spMkLst>
        </pc:spChg>
      </pc:sldChg>
      <pc:sldChg chg="modSp">
        <pc:chgData name="Claudia Concepción Gonzalez Alfonso" userId="47a2a51b-cbe8-4cc1-a4c6-269b45523a88" providerId="ADAL" clId="{73AD8733-4F6B-4F16-9290-C37A137E3224}" dt="2024-07-16T23:26:52.443" v="4714" actId="108"/>
        <pc:sldMkLst>
          <pc:docMk/>
          <pc:sldMk cId="2167591028" sldId="4113"/>
        </pc:sldMkLst>
        <pc:spChg chg="mod">
          <ac:chgData name="Claudia Concepción Gonzalez Alfonso" userId="47a2a51b-cbe8-4cc1-a4c6-269b45523a88" providerId="ADAL" clId="{73AD8733-4F6B-4F16-9290-C37A137E3224}" dt="2024-07-16T23:26:52.443" v="4714" actId="108"/>
          <ac:spMkLst>
            <pc:docMk/>
            <pc:sldMk cId="2167591028" sldId="4113"/>
            <ac:spMk id="3" creationId="{F2F76B26-B893-956C-88DE-A62808A8D672}"/>
          </ac:spMkLst>
        </pc:spChg>
      </pc:sldChg>
      <pc:sldChg chg="modSp mod modShow">
        <pc:chgData name="Claudia Concepción Gonzalez Alfonso" userId="47a2a51b-cbe8-4cc1-a4c6-269b45523a88" providerId="ADAL" clId="{73AD8733-4F6B-4F16-9290-C37A137E3224}" dt="2024-07-22T13:25:05.379" v="4974" actId="729"/>
        <pc:sldMkLst>
          <pc:docMk/>
          <pc:sldMk cId="2615362970" sldId="4115"/>
        </pc:sldMkLst>
        <pc:spChg chg="mod">
          <ac:chgData name="Claudia Concepción Gonzalez Alfonso" userId="47a2a51b-cbe8-4cc1-a4c6-269b45523a88" providerId="ADAL" clId="{73AD8733-4F6B-4F16-9290-C37A137E3224}" dt="2024-07-17T00:00:48.169" v="4782"/>
          <ac:spMkLst>
            <pc:docMk/>
            <pc:sldMk cId="2615362970" sldId="4115"/>
            <ac:spMk id="7" creationId="{D54F9431-216A-1C97-E640-F73FB0C58A44}"/>
          </ac:spMkLst>
        </pc:spChg>
      </pc:sldChg>
      <pc:sldChg chg="modSp mod">
        <pc:chgData name="Claudia Concepción Gonzalez Alfonso" userId="47a2a51b-cbe8-4cc1-a4c6-269b45523a88" providerId="ADAL" clId="{73AD8733-4F6B-4F16-9290-C37A137E3224}" dt="2024-07-17T00:00:01.888" v="4774" actId="1076"/>
        <pc:sldMkLst>
          <pc:docMk/>
          <pc:sldMk cId="200768289" sldId="4117"/>
        </pc:sldMkLst>
        <pc:spChg chg="mod">
          <ac:chgData name="Claudia Concepción Gonzalez Alfonso" userId="47a2a51b-cbe8-4cc1-a4c6-269b45523a88" providerId="ADAL" clId="{73AD8733-4F6B-4F16-9290-C37A137E3224}" dt="2024-07-17T00:00:01.888" v="4774" actId="1076"/>
          <ac:spMkLst>
            <pc:docMk/>
            <pc:sldMk cId="200768289" sldId="4117"/>
            <ac:spMk id="2" creationId="{20E67CA2-5FB1-9262-C8D4-166826305DE9}"/>
          </ac:spMkLst>
        </pc:spChg>
      </pc:sldChg>
      <pc:sldChg chg="modSp mod">
        <pc:chgData name="Claudia Concepción Gonzalez Alfonso" userId="47a2a51b-cbe8-4cc1-a4c6-269b45523a88" providerId="ADAL" clId="{73AD8733-4F6B-4F16-9290-C37A137E3224}" dt="2024-07-16T23:59:18.817" v="4766"/>
        <pc:sldMkLst>
          <pc:docMk/>
          <pc:sldMk cId="3366397291" sldId="4299"/>
        </pc:sldMkLst>
        <pc:spChg chg="mod">
          <ac:chgData name="Claudia Concepción Gonzalez Alfonso" userId="47a2a51b-cbe8-4cc1-a4c6-269b45523a88" providerId="ADAL" clId="{73AD8733-4F6B-4F16-9290-C37A137E3224}" dt="2024-07-16T23:59:18.817" v="4766"/>
          <ac:spMkLst>
            <pc:docMk/>
            <pc:sldMk cId="3366397291" sldId="4299"/>
            <ac:spMk id="4" creationId="{287B88AD-DC51-4F6B-9F3A-44D6A59EE5ED}"/>
          </ac:spMkLst>
        </pc:spChg>
      </pc:sldChg>
      <pc:sldChg chg="addSp delSp modSp mod">
        <pc:chgData name="Claudia Concepción Gonzalez Alfonso" userId="47a2a51b-cbe8-4cc1-a4c6-269b45523a88" providerId="ADAL" clId="{73AD8733-4F6B-4F16-9290-C37A137E3224}" dt="2024-07-22T13:11:01.285" v="4924" actId="1036"/>
        <pc:sldMkLst>
          <pc:docMk/>
          <pc:sldMk cId="3880965410" sldId="4309"/>
        </pc:sldMkLst>
        <pc:spChg chg="add mod">
          <ac:chgData name="Claudia Concepción Gonzalez Alfonso" userId="47a2a51b-cbe8-4cc1-a4c6-269b45523a88" providerId="ADAL" clId="{73AD8733-4F6B-4F16-9290-C37A137E3224}" dt="2024-07-16T23:26:49.985" v="4713" actId="108"/>
          <ac:spMkLst>
            <pc:docMk/>
            <pc:sldMk cId="3880965410" sldId="4309"/>
            <ac:spMk id="2" creationId="{E82DF4D2-FF98-7EB4-6382-EB22DE053B15}"/>
          </ac:spMkLst>
        </pc:spChg>
        <pc:spChg chg="mod">
          <ac:chgData name="Claudia Concepción Gonzalez Alfonso" userId="47a2a51b-cbe8-4cc1-a4c6-269b45523a88" providerId="ADAL" clId="{73AD8733-4F6B-4F16-9290-C37A137E3224}" dt="2024-07-22T13:09:49.945" v="4908" actId="1036"/>
          <ac:spMkLst>
            <pc:docMk/>
            <pc:sldMk cId="3880965410" sldId="4309"/>
            <ac:spMk id="8" creationId="{F7E9963D-AD8D-08AE-1AE5-936F59EA35DE}"/>
          </ac:spMkLst>
        </pc:spChg>
        <pc:spChg chg="mod">
          <ac:chgData name="Claudia Concepción Gonzalez Alfonso" userId="47a2a51b-cbe8-4cc1-a4c6-269b45523a88" providerId="ADAL" clId="{73AD8733-4F6B-4F16-9290-C37A137E3224}" dt="2024-07-22T13:10:51.383" v="4915" actId="1076"/>
          <ac:spMkLst>
            <pc:docMk/>
            <pc:sldMk cId="3880965410" sldId="4309"/>
            <ac:spMk id="11" creationId="{2D8814AD-6FC9-BAEF-FD83-5F6CE20246BC}"/>
          </ac:spMkLst>
        </pc:spChg>
        <pc:spChg chg="del mod">
          <ac:chgData name="Claudia Concepción Gonzalez Alfonso" userId="47a2a51b-cbe8-4cc1-a4c6-269b45523a88" providerId="ADAL" clId="{73AD8733-4F6B-4F16-9290-C37A137E3224}" dt="2024-07-16T19:02:38.414" v="4324" actId="478"/>
          <ac:spMkLst>
            <pc:docMk/>
            <pc:sldMk cId="3880965410" sldId="4309"/>
            <ac:spMk id="25" creationId="{2DE3ABEF-D0C2-99E0-2386-DBB31A374524}"/>
          </ac:spMkLst>
        </pc:spChg>
        <pc:graphicFrameChg chg="mod">
          <ac:chgData name="Claudia Concepción Gonzalez Alfonso" userId="47a2a51b-cbe8-4cc1-a4c6-269b45523a88" providerId="ADAL" clId="{73AD8733-4F6B-4F16-9290-C37A137E3224}" dt="2024-07-22T13:10:48.520" v="4914" actId="1076"/>
          <ac:graphicFrameMkLst>
            <pc:docMk/>
            <pc:sldMk cId="3880965410" sldId="4309"/>
            <ac:graphicFrameMk id="9" creationId="{805A5ED9-A6AE-0621-A18E-DD253B0D9C91}"/>
          </ac:graphicFrameMkLst>
        </pc:graphicFrameChg>
        <pc:picChg chg="mod">
          <ac:chgData name="Claudia Concepción Gonzalez Alfonso" userId="47a2a51b-cbe8-4cc1-a4c6-269b45523a88" providerId="ADAL" clId="{73AD8733-4F6B-4F16-9290-C37A137E3224}" dt="2024-07-22T13:11:01.285" v="4924" actId="1036"/>
          <ac:picMkLst>
            <pc:docMk/>
            <pc:sldMk cId="3880965410" sldId="4309"/>
            <ac:picMk id="10" creationId="{4A0AA1DF-746C-58F1-A09A-48F991516A4B}"/>
          </ac:picMkLst>
        </pc:picChg>
      </pc:sldChg>
      <pc:sldChg chg="modSp mod">
        <pc:chgData name="Claudia Concepción Gonzalez Alfonso" userId="47a2a51b-cbe8-4cc1-a4c6-269b45523a88" providerId="ADAL" clId="{73AD8733-4F6B-4F16-9290-C37A137E3224}" dt="2024-07-22T16:14:31.435" v="5389" actId="6549"/>
        <pc:sldMkLst>
          <pc:docMk/>
          <pc:sldMk cId="1437589059" sldId="2142533202"/>
        </pc:sldMkLst>
        <pc:spChg chg="mod">
          <ac:chgData name="Claudia Concepción Gonzalez Alfonso" userId="47a2a51b-cbe8-4cc1-a4c6-269b45523a88" providerId="ADAL" clId="{73AD8733-4F6B-4F16-9290-C37A137E3224}" dt="2024-07-22T16:14:31.435" v="5389" actId="6549"/>
          <ac:spMkLst>
            <pc:docMk/>
            <pc:sldMk cId="1437589059" sldId="2142533202"/>
            <ac:spMk id="3" creationId="{C9D3C9CE-4C08-BC47-AFD0-78E71CEB47EA}"/>
          </ac:spMkLst>
        </pc:spChg>
        <pc:spChg chg="mod">
          <ac:chgData name="Claudia Concepción Gonzalez Alfonso" userId="47a2a51b-cbe8-4cc1-a4c6-269b45523a88" providerId="ADAL" clId="{73AD8733-4F6B-4F16-9290-C37A137E3224}" dt="2024-07-22T13:07:11.896" v="4879" actId="20577"/>
          <ac:spMkLst>
            <pc:docMk/>
            <pc:sldMk cId="1437589059" sldId="2142533202"/>
            <ac:spMk id="8" creationId="{FC986E45-A7E1-A597-08A5-9E2475A68988}"/>
          </ac:spMkLst>
        </pc:spChg>
      </pc:sldChg>
      <pc:sldChg chg="modSp">
        <pc:chgData name="Claudia Concepción Gonzalez Alfonso" userId="47a2a51b-cbe8-4cc1-a4c6-269b45523a88" providerId="ADAL" clId="{73AD8733-4F6B-4F16-9290-C37A137E3224}" dt="2024-07-12T22:04:23.439" v="481" actId="20577"/>
        <pc:sldMkLst>
          <pc:docMk/>
          <pc:sldMk cId="4227035032" sldId="2142533203"/>
        </pc:sldMkLst>
        <pc:graphicFrameChg chg="mod">
          <ac:chgData name="Claudia Concepción Gonzalez Alfonso" userId="47a2a51b-cbe8-4cc1-a4c6-269b45523a88" providerId="ADAL" clId="{73AD8733-4F6B-4F16-9290-C37A137E3224}" dt="2024-07-12T22:04:23.439" v="481" actId="20577"/>
          <ac:graphicFrameMkLst>
            <pc:docMk/>
            <pc:sldMk cId="4227035032" sldId="2142533203"/>
            <ac:graphicFrameMk id="5" creationId="{40C53F83-6E40-3A57-7F82-AA5478AC9585}"/>
          </ac:graphicFrameMkLst>
        </pc:graphicFrameChg>
      </pc:sldChg>
      <pc:sldChg chg="addSp delSp modSp mod">
        <pc:chgData name="Claudia Concepción Gonzalez Alfonso" userId="47a2a51b-cbe8-4cc1-a4c6-269b45523a88" providerId="ADAL" clId="{73AD8733-4F6B-4F16-9290-C37A137E3224}" dt="2024-07-22T15:36:33.856" v="5115" actId="6549"/>
        <pc:sldMkLst>
          <pc:docMk/>
          <pc:sldMk cId="1788862614" sldId="2142533204"/>
        </pc:sldMkLst>
        <pc:spChg chg="add mod">
          <ac:chgData name="Claudia Concepción Gonzalez Alfonso" userId="47a2a51b-cbe8-4cc1-a4c6-269b45523a88" providerId="ADAL" clId="{73AD8733-4F6B-4F16-9290-C37A137E3224}" dt="2024-07-22T15:36:33.856" v="5115" actId="6549"/>
          <ac:spMkLst>
            <pc:docMk/>
            <pc:sldMk cId="1788862614" sldId="2142533204"/>
            <ac:spMk id="2" creationId="{0F342094-C7B4-5DC7-D5F7-BAF3045AF05F}"/>
          </ac:spMkLst>
        </pc:spChg>
        <pc:spChg chg="del">
          <ac:chgData name="Claudia Concepción Gonzalez Alfonso" userId="47a2a51b-cbe8-4cc1-a4c6-269b45523a88" providerId="ADAL" clId="{73AD8733-4F6B-4F16-9290-C37A137E3224}" dt="2024-07-12T21:31:56.762" v="67" actId="478"/>
          <ac:spMkLst>
            <pc:docMk/>
            <pc:sldMk cId="1788862614" sldId="2142533204"/>
            <ac:spMk id="2" creationId="{B2739DF9-E6EB-032D-C9CE-CED23669D6AA}"/>
          </ac:spMkLst>
        </pc:spChg>
        <pc:spChg chg="del">
          <ac:chgData name="Claudia Concepción Gonzalez Alfonso" userId="47a2a51b-cbe8-4cc1-a4c6-269b45523a88" providerId="ADAL" clId="{73AD8733-4F6B-4F16-9290-C37A137E3224}" dt="2024-07-12T21:31:56.762" v="67" actId="478"/>
          <ac:spMkLst>
            <pc:docMk/>
            <pc:sldMk cId="1788862614" sldId="2142533204"/>
            <ac:spMk id="4" creationId="{FBB93477-51D5-9FAA-70B0-AD577EBBAF7E}"/>
          </ac:spMkLst>
        </pc:spChg>
        <pc:spChg chg="mod">
          <ac:chgData name="Claudia Concepción Gonzalez Alfonso" userId="47a2a51b-cbe8-4cc1-a4c6-269b45523a88" providerId="ADAL" clId="{73AD8733-4F6B-4F16-9290-C37A137E3224}" dt="2024-07-16T23:27:24.512" v="4726" actId="108"/>
          <ac:spMkLst>
            <pc:docMk/>
            <pc:sldMk cId="1788862614" sldId="2142533204"/>
            <ac:spMk id="5" creationId="{C67A1761-52EE-E93A-25A8-5B150C40200B}"/>
          </ac:spMkLst>
        </pc:spChg>
        <pc:spChg chg="del">
          <ac:chgData name="Claudia Concepción Gonzalez Alfonso" userId="47a2a51b-cbe8-4cc1-a4c6-269b45523a88" providerId="ADAL" clId="{73AD8733-4F6B-4F16-9290-C37A137E3224}" dt="2024-07-12T21:31:56.762" v="67" actId="478"/>
          <ac:spMkLst>
            <pc:docMk/>
            <pc:sldMk cId="1788862614" sldId="2142533204"/>
            <ac:spMk id="7" creationId="{97D3D601-494C-A64A-806B-C6CE1DAC73DA}"/>
          </ac:spMkLst>
        </pc:spChg>
        <pc:graphicFrameChg chg="add mod modGraphic">
          <ac:chgData name="Claudia Concepción Gonzalez Alfonso" userId="47a2a51b-cbe8-4cc1-a4c6-269b45523a88" providerId="ADAL" clId="{73AD8733-4F6B-4F16-9290-C37A137E3224}" dt="2024-07-15T22:51:48.945" v="3937" actId="1076"/>
          <ac:graphicFrameMkLst>
            <pc:docMk/>
            <pc:sldMk cId="1788862614" sldId="2142533204"/>
            <ac:graphicFrameMk id="3" creationId="{341EF69F-1D13-323C-7882-58608640AFAD}"/>
          </ac:graphicFrameMkLst>
        </pc:graphicFrameChg>
        <pc:picChg chg="del">
          <ac:chgData name="Claudia Concepción Gonzalez Alfonso" userId="47a2a51b-cbe8-4cc1-a4c6-269b45523a88" providerId="ADAL" clId="{73AD8733-4F6B-4F16-9290-C37A137E3224}" dt="2024-07-12T21:31:57.275" v="68" actId="478"/>
          <ac:picMkLst>
            <pc:docMk/>
            <pc:sldMk cId="1788862614" sldId="2142533204"/>
            <ac:picMk id="13" creationId="{1B0E7AD2-ACDD-0AC3-E6F5-1D225C6DF87C}"/>
          </ac:picMkLst>
        </pc:picChg>
      </pc:sldChg>
      <pc:sldChg chg="delSp modSp mod">
        <pc:chgData name="Claudia Concepción Gonzalez Alfonso" userId="47a2a51b-cbe8-4cc1-a4c6-269b45523a88" providerId="ADAL" clId="{73AD8733-4F6B-4F16-9290-C37A137E3224}" dt="2024-07-22T13:09:23.653" v="4891" actId="14100"/>
        <pc:sldMkLst>
          <pc:docMk/>
          <pc:sldMk cId="891786543" sldId="2142533205"/>
        </pc:sldMkLst>
        <pc:spChg chg="mod">
          <ac:chgData name="Claudia Concepción Gonzalez Alfonso" userId="47a2a51b-cbe8-4cc1-a4c6-269b45523a88" providerId="ADAL" clId="{73AD8733-4F6B-4F16-9290-C37A137E3224}" dt="2024-07-16T23:26:47.394" v="4712" actId="108"/>
          <ac:spMkLst>
            <pc:docMk/>
            <pc:sldMk cId="891786543" sldId="2142533205"/>
            <ac:spMk id="3" creationId="{9E81FE52-2F00-FEB0-CE7D-6F73CD597724}"/>
          </ac:spMkLst>
        </pc:spChg>
        <pc:spChg chg="del mod">
          <ac:chgData name="Claudia Concepción Gonzalez Alfonso" userId="47a2a51b-cbe8-4cc1-a4c6-269b45523a88" providerId="ADAL" clId="{73AD8733-4F6B-4F16-9290-C37A137E3224}" dt="2024-07-12T21:31:27.060" v="37" actId="478"/>
          <ac:spMkLst>
            <pc:docMk/>
            <pc:sldMk cId="891786543" sldId="2142533205"/>
            <ac:spMk id="4" creationId="{864DB66B-014F-EB70-695D-6EFE5B03C991}"/>
          </ac:spMkLst>
        </pc:spChg>
        <pc:spChg chg="mod">
          <ac:chgData name="Claudia Concepción Gonzalez Alfonso" userId="47a2a51b-cbe8-4cc1-a4c6-269b45523a88" providerId="ADAL" clId="{73AD8733-4F6B-4F16-9290-C37A137E3224}" dt="2024-07-22T13:09:23.653" v="4891" actId="14100"/>
          <ac:spMkLst>
            <pc:docMk/>
            <pc:sldMk cId="891786543" sldId="2142533205"/>
            <ac:spMk id="4" creationId="{E9602AE6-E03D-875F-EDFA-88E0B2E93461}"/>
          </ac:spMkLst>
        </pc:spChg>
        <pc:spChg chg="del mod">
          <ac:chgData name="Claudia Concepción Gonzalez Alfonso" userId="47a2a51b-cbe8-4cc1-a4c6-269b45523a88" providerId="ADAL" clId="{73AD8733-4F6B-4F16-9290-C37A137E3224}" dt="2024-07-12T21:31:27.060" v="37" actId="478"/>
          <ac:spMkLst>
            <pc:docMk/>
            <pc:sldMk cId="891786543" sldId="2142533205"/>
            <ac:spMk id="6" creationId="{373C18E0-3DF2-3090-1DD6-01A945FCD687}"/>
          </ac:spMkLst>
        </pc:spChg>
        <pc:spChg chg="del mod">
          <ac:chgData name="Claudia Concepción Gonzalez Alfonso" userId="47a2a51b-cbe8-4cc1-a4c6-269b45523a88" providerId="ADAL" clId="{73AD8733-4F6B-4F16-9290-C37A137E3224}" dt="2024-07-12T21:31:27.060" v="37" actId="478"/>
          <ac:spMkLst>
            <pc:docMk/>
            <pc:sldMk cId="891786543" sldId="2142533205"/>
            <ac:spMk id="8" creationId="{FC986E45-A7E1-A597-08A5-9E2475A68988}"/>
          </ac:spMkLst>
        </pc:spChg>
        <pc:spChg chg="del">
          <ac:chgData name="Claudia Concepción Gonzalez Alfonso" userId="47a2a51b-cbe8-4cc1-a4c6-269b45523a88" providerId="ADAL" clId="{73AD8733-4F6B-4F16-9290-C37A137E3224}" dt="2024-07-12T21:31:27.060" v="37" actId="478"/>
          <ac:spMkLst>
            <pc:docMk/>
            <pc:sldMk cId="891786543" sldId="2142533205"/>
            <ac:spMk id="9" creationId="{BEDB3CB2-183B-219F-8EC7-9533A7E75437}"/>
          </ac:spMkLst>
        </pc:spChg>
      </pc:sldChg>
      <pc:sldChg chg="del">
        <pc:chgData name="Claudia Concepción Gonzalez Alfonso" userId="47a2a51b-cbe8-4cc1-a4c6-269b45523a88" providerId="ADAL" clId="{73AD8733-4F6B-4F16-9290-C37A137E3224}" dt="2024-07-12T21:32:11.190" v="69" actId="47"/>
        <pc:sldMkLst>
          <pc:docMk/>
          <pc:sldMk cId="3863042457" sldId="2142533206"/>
        </pc:sldMkLst>
      </pc:sldChg>
      <pc:sldChg chg="addSp delSp modSp mod">
        <pc:chgData name="Claudia Concepción Gonzalez Alfonso" userId="47a2a51b-cbe8-4cc1-a4c6-269b45523a88" providerId="ADAL" clId="{73AD8733-4F6B-4F16-9290-C37A137E3224}" dt="2024-07-22T15:43:08.902" v="5128" actId="6549"/>
        <pc:sldMkLst>
          <pc:docMk/>
          <pc:sldMk cId="1168875052" sldId="2142533207"/>
        </pc:sldMkLst>
        <pc:spChg chg="mod">
          <ac:chgData name="Claudia Concepción Gonzalez Alfonso" userId="47a2a51b-cbe8-4cc1-a4c6-269b45523a88" providerId="ADAL" clId="{73AD8733-4F6B-4F16-9290-C37A137E3224}" dt="2024-07-16T23:27:27.385" v="4727" actId="108"/>
          <ac:spMkLst>
            <pc:docMk/>
            <pc:sldMk cId="1168875052" sldId="2142533207"/>
            <ac:spMk id="3" creationId="{D5C74E7E-7360-4888-2179-7C155FAC9F4B}"/>
          </ac:spMkLst>
        </pc:spChg>
        <pc:graphicFrameChg chg="del modGraphic">
          <ac:chgData name="Claudia Concepción Gonzalez Alfonso" userId="47a2a51b-cbe8-4cc1-a4c6-269b45523a88" providerId="ADAL" clId="{73AD8733-4F6B-4F16-9290-C37A137E3224}" dt="2024-07-12T21:41:34.263" v="149" actId="478"/>
          <ac:graphicFrameMkLst>
            <pc:docMk/>
            <pc:sldMk cId="1168875052" sldId="2142533207"/>
            <ac:graphicFrameMk id="2" creationId="{5086A979-DC47-7783-FE5D-86C72D88F2A8}"/>
          </ac:graphicFrameMkLst>
        </pc:graphicFrameChg>
        <pc:graphicFrameChg chg="add mod modGraphic">
          <ac:chgData name="Claudia Concepción Gonzalez Alfonso" userId="47a2a51b-cbe8-4cc1-a4c6-269b45523a88" providerId="ADAL" clId="{73AD8733-4F6B-4F16-9290-C37A137E3224}" dt="2024-07-22T15:43:08.902" v="5128" actId="6549"/>
          <ac:graphicFrameMkLst>
            <pc:docMk/>
            <pc:sldMk cId="1168875052" sldId="2142533207"/>
            <ac:graphicFrameMk id="2" creationId="{EE440B70-7D52-846D-7359-7F66F0777FF7}"/>
          </ac:graphicFrameMkLst>
        </pc:graphicFrameChg>
      </pc:sldChg>
      <pc:sldChg chg="addSp delSp modSp del">
        <pc:chgData name="Claudia Concepción Gonzalez Alfonso" userId="47a2a51b-cbe8-4cc1-a4c6-269b45523a88" providerId="ADAL" clId="{73AD8733-4F6B-4F16-9290-C37A137E3224}" dt="2024-07-12T21:41:37.121" v="150" actId="47"/>
        <pc:sldMkLst>
          <pc:docMk/>
          <pc:sldMk cId="3984008461" sldId="2142533208"/>
        </pc:sldMkLst>
        <pc:spChg chg="del">
          <ac:chgData name="Claudia Concepción Gonzalez Alfonso" userId="47a2a51b-cbe8-4cc1-a4c6-269b45523a88" providerId="ADAL" clId="{73AD8733-4F6B-4F16-9290-C37A137E3224}" dt="2024-07-12T21:40:28.115" v="110" actId="478"/>
          <ac:spMkLst>
            <pc:docMk/>
            <pc:sldMk cId="3984008461" sldId="2142533208"/>
            <ac:spMk id="3" creationId="{AD2B1294-C4A5-2B48-D955-61157DE231C9}"/>
          </ac:spMkLst>
        </pc:spChg>
        <pc:spChg chg="add mod">
          <ac:chgData name="Claudia Concepción Gonzalez Alfonso" userId="47a2a51b-cbe8-4cc1-a4c6-269b45523a88" providerId="ADAL" clId="{73AD8733-4F6B-4F16-9290-C37A137E3224}" dt="2024-07-12T21:40:28.469" v="111"/>
          <ac:spMkLst>
            <pc:docMk/>
            <pc:sldMk cId="3984008461" sldId="2142533208"/>
            <ac:spMk id="4" creationId="{8F5150FB-F7D6-FE69-8726-7ED3CFDFCBEF}"/>
          </ac:spMkLst>
        </pc:spChg>
      </pc:sldChg>
      <pc:sldChg chg="addSp delSp modSp del">
        <pc:chgData name="Claudia Concepción Gonzalez Alfonso" userId="47a2a51b-cbe8-4cc1-a4c6-269b45523a88" providerId="ADAL" clId="{73AD8733-4F6B-4F16-9290-C37A137E3224}" dt="2024-07-12T21:41:38.038" v="151" actId="47"/>
        <pc:sldMkLst>
          <pc:docMk/>
          <pc:sldMk cId="4241864905" sldId="2142533209"/>
        </pc:sldMkLst>
        <pc:spChg chg="add mod">
          <ac:chgData name="Claudia Concepción Gonzalez Alfonso" userId="47a2a51b-cbe8-4cc1-a4c6-269b45523a88" providerId="ADAL" clId="{73AD8733-4F6B-4F16-9290-C37A137E3224}" dt="2024-07-12T21:40:33.096" v="113"/>
          <ac:spMkLst>
            <pc:docMk/>
            <pc:sldMk cId="4241864905" sldId="2142533209"/>
            <ac:spMk id="3" creationId="{4E9249F0-A5AB-88CF-1C8D-283051D6B870}"/>
          </ac:spMkLst>
        </pc:spChg>
        <pc:spChg chg="del">
          <ac:chgData name="Claudia Concepción Gonzalez Alfonso" userId="47a2a51b-cbe8-4cc1-a4c6-269b45523a88" providerId="ADAL" clId="{73AD8733-4F6B-4F16-9290-C37A137E3224}" dt="2024-07-12T21:40:32.684" v="112" actId="478"/>
          <ac:spMkLst>
            <pc:docMk/>
            <pc:sldMk cId="4241864905" sldId="2142533209"/>
            <ac:spMk id="4" creationId="{78FE8370-81C8-4B07-3AF0-97222BE63BB0}"/>
          </ac:spMkLst>
        </pc:spChg>
      </pc:sldChg>
      <pc:sldChg chg="del">
        <pc:chgData name="Claudia Concepción Gonzalez Alfonso" userId="47a2a51b-cbe8-4cc1-a4c6-269b45523a88" providerId="ADAL" clId="{73AD8733-4F6B-4F16-9290-C37A137E3224}" dt="2024-07-12T21:32:11.190" v="69" actId="47"/>
        <pc:sldMkLst>
          <pc:docMk/>
          <pc:sldMk cId="761230142" sldId="2142533210"/>
        </pc:sldMkLst>
      </pc:sldChg>
      <pc:sldChg chg="delSp modSp mod">
        <pc:chgData name="Claudia Concepción Gonzalez Alfonso" userId="47a2a51b-cbe8-4cc1-a4c6-269b45523a88" providerId="ADAL" clId="{73AD8733-4F6B-4F16-9290-C37A137E3224}" dt="2024-07-22T16:12:24.587" v="5289" actId="1036"/>
        <pc:sldMkLst>
          <pc:docMk/>
          <pc:sldMk cId="299254186" sldId="2142533211"/>
        </pc:sldMkLst>
        <pc:spChg chg="mod">
          <ac:chgData name="Claudia Concepción Gonzalez Alfonso" userId="47a2a51b-cbe8-4cc1-a4c6-269b45523a88" providerId="ADAL" clId="{73AD8733-4F6B-4F16-9290-C37A137E3224}" dt="2024-07-22T16:12:24.587" v="5289" actId="1036"/>
          <ac:spMkLst>
            <pc:docMk/>
            <pc:sldMk cId="299254186" sldId="2142533211"/>
            <ac:spMk id="2" creationId="{ECE8CEEF-D663-AFFD-F2E8-1989F28B629E}"/>
          </ac:spMkLst>
        </pc:spChg>
        <pc:spChg chg="mod">
          <ac:chgData name="Claudia Concepción Gonzalez Alfonso" userId="47a2a51b-cbe8-4cc1-a4c6-269b45523a88" providerId="ADAL" clId="{73AD8733-4F6B-4F16-9290-C37A137E3224}" dt="2024-07-22T16:12:24.587" v="5289" actId="1036"/>
          <ac:spMkLst>
            <pc:docMk/>
            <pc:sldMk cId="299254186" sldId="2142533211"/>
            <ac:spMk id="4" creationId="{9BFBB215-BFEF-12E8-0DEB-9B93FE4C9795}"/>
          </ac:spMkLst>
        </pc:spChg>
        <pc:picChg chg="del mod">
          <ac:chgData name="Claudia Concepción Gonzalez Alfonso" userId="47a2a51b-cbe8-4cc1-a4c6-269b45523a88" providerId="ADAL" clId="{73AD8733-4F6B-4F16-9290-C37A137E3224}" dt="2024-07-22T13:06:05.557" v="4867" actId="478"/>
          <ac:picMkLst>
            <pc:docMk/>
            <pc:sldMk cId="299254186" sldId="2142533211"/>
            <ac:picMk id="8" creationId="{BA80532B-C465-00AA-E649-A2BA0B8C5482}"/>
          </ac:picMkLst>
        </pc:picChg>
      </pc:sldChg>
      <pc:sldChg chg="del">
        <pc:chgData name="Claudia Concepción Gonzalez Alfonso" userId="47a2a51b-cbe8-4cc1-a4c6-269b45523a88" providerId="ADAL" clId="{73AD8733-4F6B-4F16-9290-C37A137E3224}" dt="2024-07-12T21:32:11.190" v="69" actId="47"/>
        <pc:sldMkLst>
          <pc:docMk/>
          <pc:sldMk cId="2512323787" sldId="2142533212"/>
        </pc:sldMkLst>
      </pc:sldChg>
      <pc:sldChg chg="addSp delSp modSp mod">
        <pc:chgData name="Claudia Concepción Gonzalez Alfonso" userId="47a2a51b-cbe8-4cc1-a4c6-269b45523a88" providerId="ADAL" clId="{73AD8733-4F6B-4F16-9290-C37A137E3224}" dt="2024-07-22T13:05:50.719" v="4865" actId="27614"/>
        <pc:sldMkLst>
          <pc:docMk/>
          <pc:sldMk cId="1939585414" sldId="2142533214"/>
        </pc:sldMkLst>
        <pc:spChg chg="add del mod">
          <ac:chgData name="Claudia Concepción Gonzalez Alfonso" userId="47a2a51b-cbe8-4cc1-a4c6-269b45523a88" providerId="ADAL" clId="{73AD8733-4F6B-4F16-9290-C37A137E3224}" dt="2024-07-22T13:05:15.227" v="4863" actId="478"/>
          <ac:spMkLst>
            <pc:docMk/>
            <pc:sldMk cId="1939585414" sldId="2142533214"/>
            <ac:spMk id="3" creationId="{ABAD110E-B120-E70B-7059-120BD8C3B983}"/>
          </ac:spMkLst>
        </pc:spChg>
        <pc:spChg chg="del">
          <ac:chgData name="Claudia Concepción Gonzalez Alfonso" userId="47a2a51b-cbe8-4cc1-a4c6-269b45523a88" providerId="ADAL" clId="{73AD8733-4F6B-4F16-9290-C37A137E3224}" dt="2024-07-22T13:05:12.169" v="4862" actId="21"/>
          <ac:spMkLst>
            <pc:docMk/>
            <pc:sldMk cId="1939585414" sldId="2142533214"/>
            <ac:spMk id="4" creationId="{7037A574-2F33-0066-DDFF-CA89D917BA6D}"/>
          </ac:spMkLst>
        </pc:spChg>
        <pc:spChg chg="del">
          <ac:chgData name="Claudia Concepción Gonzalez Alfonso" userId="47a2a51b-cbe8-4cc1-a4c6-269b45523a88" providerId="ADAL" clId="{73AD8733-4F6B-4F16-9290-C37A137E3224}" dt="2024-07-22T13:05:12.169" v="4862" actId="21"/>
          <ac:spMkLst>
            <pc:docMk/>
            <pc:sldMk cId="1939585414" sldId="2142533214"/>
            <ac:spMk id="5" creationId="{D8FD78BF-A72D-9437-8EB0-76C68E37C31E}"/>
          </ac:spMkLst>
        </pc:spChg>
        <pc:picChg chg="add mod">
          <ac:chgData name="Claudia Concepción Gonzalez Alfonso" userId="47a2a51b-cbe8-4cc1-a4c6-269b45523a88" providerId="ADAL" clId="{73AD8733-4F6B-4F16-9290-C37A137E3224}" dt="2024-07-22T13:05:50.719" v="4865" actId="27614"/>
          <ac:picMkLst>
            <pc:docMk/>
            <pc:sldMk cId="1939585414" sldId="2142533214"/>
            <ac:picMk id="7" creationId="{ADD6C1AC-594D-0A31-2878-9FBCCD5E1122}"/>
          </ac:picMkLst>
        </pc:picChg>
      </pc:sldChg>
      <pc:sldChg chg="del">
        <pc:chgData name="Claudia Concepción Gonzalez Alfonso" userId="47a2a51b-cbe8-4cc1-a4c6-269b45523a88" providerId="ADAL" clId="{73AD8733-4F6B-4F16-9290-C37A137E3224}" dt="2024-07-12T21:32:11.190" v="69" actId="47"/>
        <pc:sldMkLst>
          <pc:docMk/>
          <pc:sldMk cId="744013508" sldId="2142533215"/>
        </pc:sldMkLst>
      </pc:sldChg>
      <pc:sldChg chg="del">
        <pc:chgData name="Claudia Concepción Gonzalez Alfonso" userId="47a2a51b-cbe8-4cc1-a4c6-269b45523a88" providerId="ADAL" clId="{73AD8733-4F6B-4F16-9290-C37A137E3224}" dt="2024-07-12T21:32:11.190" v="69" actId="47"/>
        <pc:sldMkLst>
          <pc:docMk/>
          <pc:sldMk cId="677544611" sldId="2142533216"/>
        </pc:sldMkLst>
      </pc:sldChg>
      <pc:sldChg chg="del">
        <pc:chgData name="Claudia Concepción Gonzalez Alfonso" userId="47a2a51b-cbe8-4cc1-a4c6-269b45523a88" providerId="ADAL" clId="{73AD8733-4F6B-4F16-9290-C37A137E3224}" dt="2024-07-12T21:32:11.190" v="69" actId="47"/>
        <pc:sldMkLst>
          <pc:docMk/>
          <pc:sldMk cId="3881085497" sldId="2142533217"/>
        </pc:sldMkLst>
      </pc:sldChg>
      <pc:sldChg chg="addSp delSp modSp del mod modShow">
        <pc:chgData name="Claudia Concepción Gonzalez Alfonso" userId="47a2a51b-cbe8-4cc1-a4c6-269b45523a88" providerId="ADAL" clId="{73AD8733-4F6B-4F16-9290-C37A137E3224}" dt="2024-07-22T13:17:06.296" v="4972" actId="47"/>
        <pc:sldMkLst>
          <pc:docMk/>
          <pc:sldMk cId="1465803665" sldId="2142533218"/>
        </pc:sldMkLst>
        <pc:spChg chg="add mod">
          <ac:chgData name="Claudia Concepción Gonzalez Alfonso" userId="47a2a51b-cbe8-4cc1-a4c6-269b45523a88" providerId="ADAL" clId="{73AD8733-4F6B-4F16-9290-C37A137E3224}" dt="2024-07-16T23:27:38.961" v="4731" actId="108"/>
          <ac:spMkLst>
            <pc:docMk/>
            <pc:sldMk cId="1465803665" sldId="2142533218"/>
            <ac:spMk id="3" creationId="{05B5C533-1D4C-4304-C011-1E8F07B1372D}"/>
          </ac:spMkLst>
        </pc:spChg>
        <pc:spChg chg="del">
          <ac:chgData name="Claudia Concepción Gonzalez Alfonso" userId="47a2a51b-cbe8-4cc1-a4c6-269b45523a88" providerId="ADAL" clId="{73AD8733-4F6B-4F16-9290-C37A137E3224}" dt="2024-07-12T21:40:46.348" v="116" actId="478"/>
          <ac:spMkLst>
            <pc:docMk/>
            <pc:sldMk cId="1465803665" sldId="2142533218"/>
            <ac:spMk id="10" creationId="{0CB020AD-1421-B04F-BB32-30EA643431D6}"/>
          </ac:spMkLst>
        </pc:spChg>
        <pc:spChg chg="del mod">
          <ac:chgData name="Claudia Concepción Gonzalez Alfonso" userId="47a2a51b-cbe8-4cc1-a4c6-269b45523a88" providerId="ADAL" clId="{73AD8733-4F6B-4F16-9290-C37A137E3224}" dt="2024-07-12T22:39:56.871" v="482" actId="478"/>
          <ac:spMkLst>
            <pc:docMk/>
            <pc:sldMk cId="1465803665" sldId="2142533218"/>
            <ac:spMk id="11" creationId="{336C9973-6337-80B5-8C27-2BED16D71C72}"/>
          </ac:spMkLst>
        </pc:spChg>
        <pc:graphicFrameChg chg="add mod modGraphic">
          <ac:chgData name="Claudia Concepción Gonzalez Alfonso" userId="47a2a51b-cbe8-4cc1-a4c6-269b45523a88" providerId="ADAL" clId="{73AD8733-4F6B-4F16-9290-C37A137E3224}" dt="2024-07-16T22:10:00.197" v="4569" actId="6549"/>
          <ac:graphicFrameMkLst>
            <pc:docMk/>
            <pc:sldMk cId="1465803665" sldId="2142533218"/>
            <ac:graphicFrameMk id="2" creationId="{746E3EF7-CC66-DF64-A941-3407F9E81CA7}"/>
          </ac:graphicFrameMkLst>
        </pc:graphicFrameChg>
        <pc:picChg chg="del mod">
          <ac:chgData name="Claudia Concepción Gonzalez Alfonso" userId="47a2a51b-cbe8-4cc1-a4c6-269b45523a88" providerId="ADAL" clId="{73AD8733-4F6B-4F16-9290-C37A137E3224}" dt="2024-07-12T22:39:56.871" v="482" actId="478"/>
          <ac:picMkLst>
            <pc:docMk/>
            <pc:sldMk cId="1465803665" sldId="2142533218"/>
            <ac:picMk id="2" creationId="{3C3A039D-2F8E-D8FB-3862-284D5C34B67B}"/>
          </ac:picMkLst>
        </pc:picChg>
      </pc:sldChg>
      <pc:sldChg chg="addSp delSp modSp mod">
        <pc:chgData name="Claudia Concepción Gonzalez Alfonso" userId="47a2a51b-cbe8-4cc1-a4c6-269b45523a88" providerId="ADAL" clId="{73AD8733-4F6B-4F16-9290-C37A137E3224}" dt="2024-07-22T13:06:29.500" v="4872" actId="27614"/>
        <pc:sldMkLst>
          <pc:docMk/>
          <pc:sldMk cId="4146502237" sldId="2142533219"/>
        </pc:sldMkLst>
        <pc:spChg chg="del mod">
          <ac:chgData name="Claudia Concepción Gonzalez Alfonso" userId="47a2a51b-cbe8-4cc1-a4c6-269b45523a88" providerId="ADAL" clId="{73AD8733-4F6B-4F16-9290-C37A137E3224}" dt="2024-07-22T13:06:19.353" v="4870" actId="478"/>
          <ac:spMkLst>
            <pc:docMk/>
            <pc:sldMk cId="4146502237" sldId="2142533219"/>
            <ac:spMk id="11" creationId="{336C9973-6337-80B5-8C27-2BED16D71C72}"/>
          </ac:spMkLst>
        </pc:spChg>
        <pc:picChg chg="del">
          <ac:chgData name="Claudia Concepción Gonzalez Alfonso" userId="47a2a51b-cbe8-4cc1-a4c6-269b45523a88" providerId="ADAL" clId="{73AD8733-4F6B-4F16-9290-C37A137E3224}" dt="2024-07-22T13:06:17.636" v="4868" actId="478"/>
          <ac:picMkLst>
            <pc:docMk/>
            <pc:sldMk cId="4146502237" sldId="2142533219"/>
            <ac:picMk id="2" creationId="{3D4531E5-C1AE-6BD5-E957-F6AEFF2F5093}"/>
          </ac:picMkLst>
        </pc:picChg>
        <pc:picChg chg="add mod">
          <ac:chgData name="Claudia Concepción Gonzalez Alfonso" userId="47a2a51b-cbe8-4cc1-a4c6-269b45523a88" providerId="ADAL" clId="{73AD8733-4F6B-4F16-9290-C37A137E3224}" dt="2024-07-22T13:06:29.500" v="4872" actId="27614"/>
          <ac:picMkLst>
            <pc:docMk/>
            <pc:sldMk cId="4146502237" sldId="2142533219"/>
            <ac:picMk id="4" creationId="{4DD758E1-7B88-8B46-6C86-C099265A4E97}"/>
          </ac:picMkLst>
        </pc:picChg>
      </pc:sldChg>
      <pc:sldChg chg="del">
        <pc:chgData name="Claudia Concepción Gonzalez Alfonso" userId="47a2a51b-cbe8-4cc1-a4c6-269b45523a88" providerId="ADAL" clId="{73AD8733-4F6B-4F16-9290-C37A137E3224}" dt="2024-07-12T21:40:40.107" v="114" actId="47"/>
        <pc:sldMkLst>
          <pc:docMk/>
          <pc:sldMk cId="548426256" sldId="2142533319"/>
        </pc:sldMkLst>
      </pc:sldChg>
      <pc:sldChg chg="del">
        <pc:chgData name="Claudia Concepción Gonzalez Alfonso" userId="47a2a51b-cbe8-4cc1-a4c6-269b45523a88" providerId="ADAL" clId="{73AD8733-4F6B-4F16-9290-C37A137E3224}" dt="2024-07-12T21:40:40.107" v="114" actId="47"/>
        <pc:sldMkLst>
          <pc:docMk/>
          <pc:sldMk cId="1599186152" sldId="2142533320"/>
        </pc:sldMkLst>
      </pc:sldChg>
      <pc:sldChg chg="del">
        <pc:chgData name="Claudia Concepción Gonzalez Alfonso" userId="47a2a51b-cbe8-4cc1-a4c6-269b45523a88" providerId="ADAL" clId="{73AD8733-4F6B-4F16-9290-C37A137E3224}" dt="2024-07-12T21:40:40.107" v="114" actId="47"/>
        <pc:sldMkLst>
          <pc:docMk/>
          <pc:sldMk cId="108521320" sldId="2142533321"/>
        </pc:sldMkLst>
      </pc:sldChg>
      <pc:sldChg chg="del">
        <pc:chgData name="Claudia Concepción Gonzalez Alfonso" userId="47a2a51b-cbe8-4cc1-a4c6-269b45523a88" providerId="ADAL" clId="{73AD8733-4F6B-4F16-9290-C37A137E3224}" dt="2024-07-12T21:40:40.107" v="114" actId="47"/>
        <pc:sldMkLst>
          <pc:docMk/>
          <pc:sldMk cId="4244062924" sldId="2142533335"/>
        </pc:sldMkLst>
      </pc:sldChg>
      <pc:sldChg chg="del">
        <pc:chgData name="Claudia Concepción Gonzalez Alfonso" userId="47a2a51b-cbe8-4cc1-a4c6-269b45523a88" providerId="ADAL" clId="{73AD8733-4F6B-4F16-9290-C37A137E3224}" dt="2024-07-12T21:40:40.107" v="114" actId="47"/>
        <pc:sldMkLst>
          <pc:docMk/>
          <pc:sldMk cId="645223053" sldId="2142533342"/>
        </pc:sldMkLst>
      </pc:sldChg>
      <pc:sldChg chg="del">
        <pc:chgData name="Claudia Concepción Gonzalez Alfonso" userId="47a2a51b-cbe8-4cc1-a4c6-269b45523a88" providerId="ADAL" clId="{73AD8733-4F6B-4F16-9290-C37A137E3224}" dt="2024-07-12T21:40:40.107" v="114" actId="47"/>
        <pc:sldMkLst>
          <pc:docMk/>
          <pc:sldMk cId="2879674453" sldId="2142533343"/>
        </pc:sldMkLst>
      </pc:sldChg>
      <pc:sldChg chg="del">
        <pc:chgData name="Claudia Concepción Gonzalez Alfonso" userId="47a2a51b-cbe8-4cc1-a4c6-269b45523a88" providerId="ADAL" clId="{73AD8733-4F6B-4F16-9290-C37A137E3224}" dt="2024-07-12T21:32:11.190" v="69" actId="47"/>
        <pc:sldMkLst>
          <pc:docMk/>
          <pc:sldMk cId="1512007354" sldId="2142533344"/>
        </pc:sldMkLst>
      </pc:sldChg>
      <pc:sldChg chg="delSp modSp add mod">
        <pc:chgData name="Claudia Concepción Gonzalez Alfonso" userId="47a2a51b-cbe8-4cc1-a4c6-269b45523a88" providerId="ADAL" clId="{73AD8733-4F6B-4F16-9290-C37A137E3224}" dt="2024-07-17T00:06:29.551" v="4859" actId="20577"/>
        <pc:sldMkLst>
          <pc:docMk/>
          <pc:sldMk cId="435777533" sldId="2142533346"/>
        </pc:sldMkLst>
        <pc:spChg chg="del mod">
          <ac:chgData name="Claudia Concepción Gonzalez Alfonso" userId="47a2a51b-cbe8-4cc1-a4c6-269b45523a88" providerId="ADAL" clId="{73AD8733-4F6B-4F16-9290-C37A137E3224}" dt="2024-07-12T21:50:34.296" v="420" actId="478"/>
          <ac:spMkLst>
            <pc:docMk/>
            <pc:sldMk cId="435777533" sldId="2142533346"/>
            <ac:spMk id="3" creationId="{C9D3C9CE-4C08-BC47-AFD0-78E71CEB47EA}"/>
          </ac:spMkLst>
        </pc:spChg>
        <pc:spChg chg="mod">
          <ac:chgData name="Claudia Concepción Gonzalez Alfonso" userId="47a2a51b-cbe8-4cc1-a4c6-269b45523a88" providerId="ADAL" clId="{73AD8733-4F6B-4F16-9290-C37A137E3224}" dt="2024-07-17T00:06:29.551" v="4859" actId="20577"/>
          <ac:spMkLst>
            <pc:docMk/>
            <pc:sldMk cId="435777533" sldId="2142533346"/>
            <ac:spMk id="8" creationId="{FC986E45-A7E1-A597-08A5-9E2475A68988}"/>
          </ac:spMkLst>
        </pc:spChg>
      </pc:sldChg>
      <pc:sldChg chg="modSp add del mod">
        <pc:chgData name="Claudia Concepción Gonzalez Alfonso" userId="47a2a51b-cbe8-4cc1-a4c6-269b45523a88" providerId="ADAL" clId="{73AD8733-4F6B-4F16-9290-C37A137E3224}" dt="2024-07-13T00:05:57.111" v="1708" actId="47"/>
        <pc:sldMkLst>
          <pc:docMk/>
          <pc:sldMk cId="3329495086" sldId="2142533347"/>
        </pc:sldMkLst>
        <pc:graphicFrameChg chg="mod modGraphic">
          <ac:chgData name="Claudia Concepción Gonzalez Alfonso" userId="47a2a51b-cbe8-4cc1-a4c6-269b45523a88" providerId="ADAL" clId="{73AD8733-4F6B-4F16-9290-C37A137E3224}" dt="2024-07-13T00:03:04.464" v="1668" actId="14100"/>
          <ac:graphicFrameMkLst>
            <pc:docMk/>
            <pc:sldMk cId="3329495086" sldId="2142533347"/>
            <ac:graphicFrameMk id="2" creationId="{EE440B70-7D52-846D-7359-7F66F0777FF7}"/>
          </ac:graphicFrameMkLst>
        </pc:graphicFrameChg>
      </pc:sldChg>
      <pc:sldChg chg="modSp add mod">
        <pc:chgData name="Claudia Concepción Gonzalez Alfonso" userId="47a2a51b-cbe8-4cc1-a4c6-269b45523a88" providerId="ADAL" clId="{73AD8733-4F6B-4F16-9290-C37A137E3224}" dt="2024-07-22T15:43:48.876" v="5129" actId="20577"/>
        <pc:sldMkLst>
          <pc:docMk/>
          <pc:sldMk cId="3855846802" sldId="2142533347"/>
        </pc:sldMkLst>
        <pc:spChg chg="mod">
          <ac:chgData name="Claudia Concepción Gonzalez Alfonso" userId="47a2a51b-cbe8-4cc1-a4c6-269b45523a88" providerId="ADAL" clId="{73AD8733-4F6B-4F16-9290-C37A137E3224}" dt="2024-07-16T23:27:29.793" v="4728" actId="108"/>
          <ac:spMkLst>
            <pc:docMk/>
            <pc:sldMk cId="3855846802" sldId="2142533347"/>
            <ac:spMk id="3" creationId="{D5C74E7E-7360-4888-2179-7C155FAC9F4B}"/>
          </ac:spMkLst>
        </pc:spChg>
        <pc:graphicFrameChg chg="mod modGraphic">
          <ac:chgData name="Claudia Concepción Gonzalez Alfonso" userId="47a2a51b-cbe8-4cc1-a4c6-269b45523a88" providerId="ADAL" clId="{73AD8733-4F6B-4F16-9290-C37A137E3224}" dt="2024-07-22T15:43:48.876" v="5129" actId="20577"/>
          <ac:graphicFrameMkLst>
            <pc:docMk/>
            <pc:sldMk cId="3855846802" sldId="2142533347"/>
            <ac:graphicFrameMk id="2" creationId="{EE440B70-7D52-846D-7359-7F66F0777FF7}"/>
          </ac:graphicFrameMkLst>
        </pc:graphicFrameChg>
      </pc:sldChg>
      <pc:sldChg chg="modSp add mod">
        <pc:chgData name="Claudia Concepción Gonzalez Alfonso" userId="47a2a51b-cbe8-4cc1-a4c6-269b45523a88" providerId="ADAL" clId="{73AD8733-4F6B-4F16-9290-C37A137E3224}" dt="2024-07-22T13:15:02.156" v="4960" actId="255"/>
        <pc:sldMkLst>
          <pc:docMk/>
          <pc:sldMk cId="3860997689" sldId="2142533348"/>
        </pc:sldMkLst>
        <pc:spChg chg="mod">
          <ac:chgData name="Claudia Concepción Gonzalez Alfonso" userId="47a2a51b-cbe8-4cc1-a4c6-269b45523a88" providerId="ADAL" clId="{73AD8733-4F6B-4F16-9290-C37A137E3224}" dt="2024-07-16T23:27:31.985" v="4729" actId="108"/>
          <ac:spMkLst>
            <pc:docMk/>
            <pc:sldMk cId="3860997689" sldId="2142533348"/>
            <ac:spMk id="3" creationId="{D5C74E7E-7360-4888-2179-7C155FAC9F4B}"/>
          </ac:spMkLst>
        </pc:spChg>
        <pc:graphicFrameChg chg="mod modGraphic">
          <ac:chgData name="Claudia Concepción Gonzalez Alfonso" userId="47a2a51b-cbe8-4cc1-a4c6-269b45523a88" providerId="ADAL" clId="{73AD8733-4F6B-4F16-9290-C37A137E3224}" dt="2024-07-22T13:15:02.156" v="4960" actId="255"/>
          <ac:graphicFrameMkLst>
            <pc:docMk/>
            <pc:sldMk cId="3860997689" sldId="2142533348"/>
            <ac:graphicFrameMk id="2" creationId="{EE440B70-7D52-846D-7359-7F66F0777FF7}"/>
          </ac:graphicFrameMkLst>
        </pc:graphicFrameChg>
      </pc:sldChg>
      <pc:sldChg chg="addSp delSp modSp mod ord">
        <pc:chgData name="Claudia Concepción Gonzalez Alfonso" userId="47a2a51b-cbe8-4cc1-a4c6-269b45523a88" providerId="ADAL" clId="{73AD8733-4F6B-4F16-9290-C37A137E3224}" dt="2024-07-22T19:58:30.809" v="5391" actId="6549"/>
        <pc:sldMkLst>
          <pc:docMk/>
          <pc:sldMk cId="3394450455" sldId="2142533350"/>
        </pc:sldMkLst>
        <pc:spChg chg="mod">
          <ac:chgData name="Claudia Concepción Gonzalez Alfonso" userId="47a2a51b-cbe8-4cc1-a4c6-269b45523a88" providerId="ADAL" clId="{73AD8733-4F6B-4F16-9290-C37A137E3224}" dt="2024-07-22T13:15:17.687" v="4963" actId="255"/>
          <ac:spMkLst>
            <pc:docMk/>
            <pc:sldMk cId="3394450455" sldId="2142533350"/>
            <ac:spMk id="7" creationId="{A7FA1EFD-8483-D99C-B1DB-0473C6851203}"/>
          </ac:spMkLst>
        </pc:spChg>
        <pc:spChg chg="mod">
          <ac:chgData name="Claudia Concepción Gonzalez Alfonso" userId="47a2a51b-cbe8-4cc1-a4c6-269b45523a88" providerId="ADAL" clId="{73AD8733-4F6B-4F16-9290-C37A137E3224}" dt="2024-07-22T13:15:17.687" v="4963" actId="255"/>
          <ac:spMkLst>
            <pc:docMk/>
            <pc:sldMk cId="3394450455" sldId="2142533350"/>
            <ac:spMk id="8" creationId="{1620E0B8-6023-526D-6ECE-A78E9A705241}"/>
          </ac:spMkLst>
        </pc:spChg>
        <pc:spChg chg="mod">
          <ac:chgData name="Claudia Concepción Gonzalez Alfonso" userId="47a2a51b-cbe8-4cc1-a4c6-269b45523a88" providerId="ADAL" clId="{73AD8733-4F6B-4F16-9290-C37A137E3224}" dt="2024-07-22T13:15:17.687" v="4963" actId="255"/>
          <ac:spMkLst>
            <pc:docMk/>
            <pc:sldMk cId="3394450455" sldId="2142533350"/>
            <ac:spMk id="9" creationId="{503D6ED8-2BF8-53DE-7CE7-CB31BC779764}"/>
          </ac:spMkLst>
        </pc:spChg>
        <pc:spChg chg="mod">
          <ac:chgData name="Claudia Concepción Gonzalez Alfonso" userId="47a2a51b-cbe8-4cc1-a4c6-269b45523a88" providerId="ADAL" clId="{73AD8733-4F6B-4F16-9290-C37A137E3224}" dt="2024-07-22T13:15:46.994" v="4971" actId="115"/>
          <ac:spMkLst>
            <pc:docMk/>
            <pc:sldMk cId="3394450455" sldId="2142533350"/>
            <ac:spMk id="10" creationId="{5C42C4F4-216F-8EBE-1D76-A0A067A0CE65}"/>
          </ac:spMkLst>
        </pc:spChg>
        <pc:spChg chg="mod">
          <ac:chgData name="Claudia Concepción Gonzalez Alfonso" userId="47a2a51b-cbe8-4cc1-a4c6-269b45523a88" providerId="ADAL" clId="{73AD8733-4F6B-4F16-9290-C37A137E3224}" dt="2024-07-22T19:58:30.809" v="5391" actId="6549"/>
          <ac:spMkLst>
            <pc:docMk/>
            <pc:sldMk cId="3394450455" sldId="2142533350"/>
            <ac:spMk id="11" creationId="{B4D73E79-E14A-0203-3A22-FF18CF3CFF07}"/>
          </ac:spMkLst>
        </pc:spChg>
        <pc:spChg chg="mod">
          <ac:chgData name="Claudia Concepción Gonzalez Alfonso" userId="47a2a51b-cbe8-4cc1-a4c6-269b45523a88" providerId="ADAL" clId="{73AD8733-4F6B-4F16-9290-C37A137E3224}" dt="2024-07-22T13:15:36.285" v="4967" actId="14100"/>
          <ac:spMkLst>
            <pc:docMk/>
            <pc:sldMk cId="3394450455" sldId="2142533350"/>
            <ac:spMk id="12" creationId="{A84BF1E1-3167-E333-7DDE-EF548100CB66}"/>
          </ac:spMkLst>
        </pc:spChg>
        <pc:spChg chg="add mod">
          <ac:chgData name="Claudia Concepción Gonzalez Alfonso" userId="47a2a51b-cbe8-4cc1-a4c6-269b45523a88" providerId="ADAL" clId="{73AD8733-4F6B-4F16-9290-C37A137E3224}" dt="2024-07-17T00:01:55.572" v="4792" actId="255"/>
          <ac:spMkLst>
            <pc:docMk/>
            <pc:sldMk cId="3394450455" sldId="2142533350"/>
            <ac:spMk id="13" creationId="{2BB54721-1C26-9B12-0E35-CA40600B0FE3}"/>
          </ac:spMkLst>
        </pc:spChg>
        <pc:picChg chg="del mod">
          <ac:chgData name="Claudia Concepción Gonzalez Alfonso" userId="47a2a51b-cbe8-4cc1-a4c6-269b45523a88" providerId="ADAL" clId="{73AD8733-4F6B-4F16-9290-C37A137E3224}" dt="2024-07-15T22:48:56.152" v="3909" actId="478"/>
          <ac:picMkLst>
            <pc:docMk/>
            <pc:sldMk cId="3394450455" sldId="2142533350"/>
            <ac:picMk id="3" creationId="{EE997AD6-8B19-3BA1-93B2-746D390155E8}"/>
          </ac:picMkLst>
        </pc:picChg>
      </pc:sldChg>
      <pc:sldChg chg="modSp add del mod modShow">
        <pc:chgData name="Claudia Concepción Gonzalez Alfonso" userId="47a2a51b-cbe8-4cc1-a4c6-269b45523a88" providerId="ADAL" clId="{73AD8733-4F6B-4F16-9290-C37A137E3224}" dt="2024-07-22T13:17:06.296" v="4972" actId="47"/>
        <pc:sldMkLst>
          <pc:docMk/>
          <pc:sldMk cId="398670690" sldId="2142533351"/>
        </pc:sldMkLst>
        <pc:spChg chg="mod">
          <ac:chgData name="Claudia Concepción Gonzalez Alfonso" userId="47a2a51b-cbe8-4cc1-a4c6-269b45523a88" providerId="ADAL" clId="{73AD8733-4F6B-4F16-9290-C37A137E3224}" dt="2024-07-16T23:27:41.781" v="4732" actId="108"/>
          <ac:spMkLst>
            <pc:docMk/>
            <pc:sldMk cId="398670690" sldId="2142533351"/>
            <ac:spMk id="3" creationId="{05B5C533-1D4C-4304-C011-1E8F07B1372D}"/>
          </ac:spMkLst>
        </pc:spChg>
        <pc:graphicFrameChg chg="mod modGraphic">
          <ac:chgData name="Claudia Concepción Gonzalez Alfonso" userId="47a2a51b-cbe8-4cc1-a4c6-269b45523a88" providerId="ADAL" clId="{73AD8733-4F6B-4F16-9290-C37A137E3224}" dt="2024-07-15T22:47:42.307" v="3849" actId="12385"/>
          <ac:graphicFrameMkLst>
            <pc:docMk/>
            <pc:sldMk cId="398670690" sldId="2142533351"/>
            <ac:graphicFrameMk id="2" creationId="{746E3EF7-CC66-DF64-A941-3407F9E81CA7}"/>
          </ac:graphicFrameMkLst>
        </pc:graphicFrameChg>
      </pc:sldChg>
      <pc:sldChg chg="addSp delSp modSp add mod">
        <pc:chgData name="Claudia Concepción Gonzalez Alfonso" userId="47a2a51b-cbe8-4cc1-a4c6-269b45523a88" providerId="ADAL" clId="{73AD8733-4F6B-4F16-9290-C37A137E3224}" dt="2024-07-22T15:46:11.089" v="5149" actId="6549"/>
        <pc:sldMkLst>
          <pc:docMk/>
          <pc:sldMk cId="1993215608" sldId="2142533351"/>
        </pc:sldMkLst>
        <pc:spChg chg="add mod ord">
          <ac:chgData name="Claudia Concepción Gonzalez Alfonso" userId="47a2a51b-cbe8-4cc1-a4c6-269b45523a88" providerId="ADAL" clId="{73AD8733-4F6B-4F16-9290-C37A137E3224}" dt="2024-07-22T15:46:11.089" v="5149" actId="6549"/>
          <ac:spMkLst>
            <pc:docMk/>
            <pc:sldMk cId="1993215608" sldId="2142533351"/>
            <ac:spMk id="5" creationId="{82457B27-F286-323B-879D-69F2AC3528A2}"/>
          </ac:spMkLst>
        </pc:spChg>
        <pc:spChg chg="del">
          <ac:chgData name="Claudia Concepción Gonzalez Alfonso" userId="47a2a51b-cbe8-4cc1-a4c6-269b45523a88" providerId="ADAL" clId="{73AD8733-4F6B-4F16-9290-C37A137E3224}" dt="2024-07-22T15:07:25.785" v="4981" actId="478"/>
          <ac:spMkLst>
            <pc:docMk/>
            <pc:sldMk cId="1993215608" sldId="2142533351"/>
            <ac:spMk id="7" creationId="{A7FA1EFD-8483-D99C-B1DB-0473C6851203}"/>
          </ac:spMkLst>
        </pc:spChg>
        <pc:spChg chg="del">
          <ac:chgData name="Claudia Concepción Gonzalez Alfonso" userId="47a2a51b-cbe8-4cc1-a4c6-269b45523a88" providerId="ADAL" clId="{73AD8733-4F6B-4F16-9290-C37A137E3224}" dt="2024-07-22T15:07:25.785" v="4981" actId="478"/>
          <ac:spMkLst>
            <pc:docMk/>
            <pc:sldMk cId="1993215608" sldId="2142533351"/>
            <ac:spMk id="8" creationId="{1620E0B8-6023-526D-6ECE-A78E9A705241}"/>
          </ac:spMkLst>
        </pc:spChg>
        <pc:spChg chg="del">
          <ac:chgData name="Claudia Concepción Gonzalez Alfonso" userId="47a2a51b-cbe8-4cc1-a4c6-269b45523a88" providerId="ADAL" clId="{73AD8733-4F6B-4F16-9290-C37A137E3224}" dt="2024-07-22T15:07:25.785" v="4981" actId="478"/>
          <ac:spMkLst>
            <pc:docMk/>
            <pc:sldMk cId="1993215608" sldId="2142533351"/>
            <ac:spMk id="9" creationId="{503D6ED8-2BF8-53DE-7CE7-CB31BC779764}"/>
          </ac:spMkLst>
        </pc:spChg>
        <pc:spChg chg="del">
          <ac:chgData name="Claudia Concepción Gonzalez Alfonso" userId="47a2a51b-cbe8-4cc1-a4c6-269b45523a88" providerId="ADAL" clId="{73AD8733-4F6B-4F16-9290-C37A137E3224}" dt="2024-07-22T15:07:25.785" v="4981" actId="478"/>
          <ac:spMkLst>
            <pc:docMk/>
            <pc:sldMk cId="1993215608" sldId="2142533351"/>
            <ac:spMk id="10" creationId="{5C42C4F4-216F-8EBE-1D76-A0A067A0CE65}"/>
          </ac:spMkLst>
        </pc:spChg>
        <pc:spChg chg="del">
          <ac:chgData name="Claudia Concepción Gonzalez Alfonso" userId="47a2a51b-cbe8-4cc1-a4c6-269b45523a88" providerId="ADAL" clId="{73AD8733-4F6B-4F16-9290-C37A137E3224}" dt="2024-07-22T15:07:25.785" v="4981" actId="478"/>
          <ac:spMkLst>
            <pc:docMk/>
            <pc:sldMk cId="1993215608" sldId="2142533351"/>
            <ac:spMk id="11" creationId="{B4D73E79-E14A-0203-3A22-FF18CF3CFF07}"/>
          </ac:spMkLst>
        </pc:spChg>
        <pc:spChg chg="del">
          <ac:chgData name="Claudia Concepción Gonzalez Alfonso" userId="47a2a51b-cbe8-4cc1-a4c6-269b45523a88" providerId="ADAL" clId="{73AD8733-4F6B-4F16-9290-C37A137E3224}" dt="2024-07-22T15:07:25.785" v="4981" actId="478"/>
          <ac:spMkLst>
            <pc:docMk/>
            <pc:sldMk cId="1993215608" sldId="2142533351"/>
            <ac:spMk id="12" creationId="{A84BF1E1-3167-E333-7DDE-EF548100CB66}"/>
          </ac:spMkLst>
        </pc:spChg>
        <pc:spChg chg="del">
          <ac:chgData name="Claudia Concepción Gonzalez Alfonso" userId="47a2a51b-cbe8-4cc1-a4c6-269b45523a88" providerId="ADAL" clId="{73AD8733-4F6B-4F16-9290-C37A137E3224}" dt="2024-07-22T15:07:25.785" v="4981" actId="478"/>
          <ac:spMkLst>
            <pc:docMk/>
            <pc:sldMk cId="1993215608" sldId="2142533351"/>
            <ac:spMk id="13" creationId="{2BB54721-1C26-9B12-0E35-CA40600B0FE3}"/>
          </ac:spMkLst>
        </pc:spChg>
        <pc:spChg chg="add mod">
          <ac:chgData name="Claudia Concepción Gonzalez Alfonso" userId="47a2a51b-cbe8-4cc1-a4c6-269b45523a88" providerId="ADAL" clId="{73AD8733-4F6B-4F16-9290-C37A137E3224}" dt="2024-07-22T15:15:48.803" v="5097" actId="2085"/>
          <ac:spMkLst>
            <pc:docMk/>
            <pc:sldMk cId="1993215608" sldId="2142533351"/>
            <ac:spMk id="15" creationId="{FF8A7F8C-82B0-906E-06EE-E54FA25B31DB}"/>
          </ac:spMkLst>
        </pc:spChg>
        <pc:grpChg chg="add mod">
          <ac:chgData name="Claudia Concepción Gonzalez Alfonso" userId="47a2a51b-cbe8-4cc1-a4c6-269b45523a88" providerId="ADAL" clId="{73AD8733-4F6B-4F16-9290-C37A137E3224}" dt="2024-07-22T15:23:20.083" v="5098" actId="164"/>
          <ac:grpSpMkLst>
            <pc:docMk/>
            <pc:sldMk cId="1993215608" sldId="2142533351"/>
            <ac:grpSpMk id="16" creationId="{B880D49E-4C8F-6208-9727-ED23ED41EC6A}"/>
          </ac:grpSpMkLst>
        </pc:grpChg>
        <pc:picChg chg="add del mod">
          <ac:chgData name="Claudia Concepción Gonzalez Alfonso" userId="47a2a51b-cbe8-4cc1-a4c6-269b45523a88" providerId="ADAL" clId="{73AD8733-4F6B-4F16-9290-C37A137E3224}" dt="2024-07-22T15:10:01.257" v="5024" actId="478"/>
          <ac:picMkLst>
            <pc:docMk/>
            <pc:sldMk cId="1993215608" sldId="2142533351"/>
            <ac:picMk id="3" creationId="{23D09EA8-6248-6D65-9BA2-050091659DC9}"/>
          </ac:picMkLst>
        </pc:picChg>
        <pc:picChg chg="add del mod ord">
          <ac:chgData name="Claudia Concepción Gonzalez Alfonso" userId="47a2a51b-cbe8-4cc1-a4c6-269b45523a88" providerId="ADAL" clId="{73AD8733-4F6B-4F16-9290-C37A137E3224}" dt="2024-07-22T15:15:12.934" v="5092" actId="478"/>
          <ac:picMkLst>
            <pc:docMk/>
            <pc:sldMk cId="1993215608" sldId="2142533351"/>
            <ac:picMk id="4" creationId="{DF8401C0-BE39-E497-B412-8441B02E2BA3}"/>
          </ac:picMkLst>
        </pc:picChg>
        <pc:picChg chg="add mod">
          <ac:chgData name="Claudia Concepción Gonzalez Alfonso" userId="47a2a51b-cbe8-4cc1-a4c6-269b45523a88" providerId="ADAL" clId="{73AD8733-4F6B-4F16-9290-C37A137E3224}" dt="2024-07-22T15:23:20.083" v="5098" actId="164"/>
          <ac:picMkLst>
            <pc:docMk/>
            <pc:sldMk cId="1993215608" sldId="2142533351"/>
            <ac:picMk id="14" creationId="{05ABE80A-D495-73D5-322D-9ED1E9ADB50B}"/>
          </ac:picMkLst>
        </pc:picChg>
      </pc:sldChg>
      <pc:sldChg chg="modSp del mod modShow">
        <pc:chgData name="Claudia Concepción Gonzalez Alfonso" userId="47a2a51b-cbe8-4cc1-a4c6-269b45523a88" providerId="ADAL" clId="{73AD8733-4F6B-4F16-9290-C37A137E3224}" dt="2024-07-22T13:17:06.296" v="4972" actId="47"/>
        <pc:sldMkLst>
          <pc:docMk/>
          <pc:sldMk cId="2530020488" sldId="2142533352"/>
        </pc:sldMkLst>
        <pc:spChg chg="mod">
          <ac:chgData name="Claudia Concepción Gonzalez Alfonso" userId="47a2a51b-cbe8-4cc1-a4c6-269b45523a88" providerId="ADAL" clId="{73AD8733-4F6B-4F16-9290-C37A137E3224}" dt="2024-07-16T23:27:44.545" v="4733" actId="108"/>
          <ac:spMkLst>
            <pc:docMk/>
            <pc:sldMk cId="2530020488" sldId="2142533352"/>
            <ac:spMk id="3" creationId="{05B5C533-1D4C-4304-C011-1E8F07B1372D}"/>
          </ac:spMkLst>
        </pc:spChg>
      </pc:sldChg>
      <pc:sldMasterChg chg="delSldLayout">
        <pc:chgData name="Claudia Concepción Gonzalez Alfonso" userId="47a2a51b-cbe8-4cc1-a4c6-269b45523a88" providerId="ADAL" clId="{73AD8733-4F6B-4F16-9290-C37A137E3224}" dt="2024-07-12T21:40:40.107" v="114" actId="47"/>
        <pc:sldMasterMkLst>
          <pc:docMk/>
          <pc:sldMasterMk cId="3164255429" sldId="2147483673"/>
        </pc:sldMasterMkLst>
        <pc:sldLayoutChg chg="del">
          <pc:chgData name="Claudia Concepción Gonzalez Alfonso" userId="47a2a51b-cbe8-4cc1-a4c6-269b45523a88" providerId="ADAL" clId="{73AD8733-4F6B-4F16-9290-C37A137E3224}" dt="2024-07-12T21:40:40.107" v="114" actId="47"/>
          <pc:sldLayoutMkLst>
            <pc:docMk/>
            <pc:sldMasterMk cId="3164255429" sldId="2147483673"/>
            <pc:sldLayoutMk cId="400631348" sldId="2147483692"/>
          </pc:sldLayoutMkLst>
        </pc:sldLayoutChg>
      </pc:sldMasterChg>
    </pc:docChg>
  </pc:docChgLst>
  <pc:docChgLst>
    <pc:chgData name="Adriana Lucia Navarro Vargas" userId="S::alnavarro@shd.gov.co::b43dc660-f40e-41a8-977f-681cf1bd15b2" providerId="AD" clId="Web-{73386162-2940-1341-DEDD-AB7C5068322C}"/>
    <pc:docChg chg="addSld modSld">
      <pc:chgData name="Adriana Lucia Navarro Vargas" userId="S::alnavarro@shd.gov.co::b43dc660-f40e-41a8-977f-681cf1bd15b2" providerId="AD" clId="Web-{73386162-2940-1341-DEDD-AB7C5068322C}" dt="2024-07-15T22:22:33.213" v="53"/>
      <pc:docMkLst>
        <pc:docMk/>
      </pc:docMkLst>
      <pc:sldChg chg="addSp delSp modSp new">
        <pc:chgData name="Adriana Lucia Navarro Vargas" userId="S::alnavarro@shd.gov.co::b43dc660-f40e-41a8-977f-681cf1bd15b2" providerId="AD" clId="Web-{73386162-2940-1341-DEDD-AB7C5068322C}" dt="2024-07-15T22:22:33.213" v="53"/>
        <pc:sldMkLst>
          <pc:docMk/>
          <pc:sldMk cId="3394450455" sldId="2142533350"/>
        </pc:sldMkLst>
        <pc:spChg chg="add mod">
          <ac:chgData name="Adriana Lucia Navarro Vargas" userId="S::alnavarro@shd.gov.co::b43dc660-f40e-41a8-977f-681cf1bd15b2" providerId="AD" clId="Web-{73386162-2940-1341-DEDD-AB7C5068322C}" dt="2024-07-15T22:22:33.213" v="53"/>
          <ac:spMkLst>
            <pc:docMk/>
            <pc:sldMk cId="3394450455" sldId="2142533350"/>
            <ac:spMk id="7" creationId="{A7FA1EFD-8483-D99C-B1DB-0473C6851203}"/>
          </ac:spMkLst>
        </pc:spChg>
        <pc:spChg chg="add mod">
          <ac:chgData name="Adriana Lucia Navarro Vargas" userId="S::alnavarro@shd.gov.co::b43dc660-f40e-41a8-977f-681cf1bd15b2" providerId="AD" clId="Web-{73386162-2940-1341-DEDD-AB7C5068322C}" dt="2024-07-15T22:13:25.794" v="46"/>
          <ac:spMkLst>
            <pc:docMk/>
            <pc:sldMk cId="3394450455" sldId="2142533350"/>
            <ac:spMk id="8" creationId="{1620E0B8-6023-526D-6ECE-A78E9A705241}"/>
          </ac:spMkLst>
        </pc:spChg>
        <pc:spChg chg="add mod">
          <ac:chgData name="Adriana Lucia Navarro Vargas" userId="S::alnavarro@shd.gov.co::b43dc660-f40e-41a8-977f-681cf1bd15b2" providerId="AD" clId="Web-{73386162-2940-1341-DEDD-AB7C5068322C}" dt="2024-07-15T22:14:11.264" v="52"/>
          <ac:spMkLst>
            <pc:docMk/>
            <pc:sldMk cId="3394450455" sldId="2142533350"/>
            <ac:spMk id="9" creationId="{503D6ED8-2BF8-53DE-7CE7-CB31BC779764}"/>
          </ac:spMkLst>
        </pc:spChg>
        <pc:spChg chg="add mod">
          <ac:chgData name="Adriana Lucia Navarro Vargas" userId="S::alnavarro@shd.gov.co::b43dc660-f40e-41a8-977f-681cf1bd15b2" providerId="AD" clId="Web-{73386162-2940-1341-DEDD-AB7C5068322C}" dt="2024-07-15T22:09:49.086" v="35" actId="1076"/>
          <ac:spMkLst>
            <pc:docMk/>
            <pc:sldMk cId="3394450455" sldId="2142533350"/>
            <ac:spMk id="10" creationId="{5C42C4F4-216F-8EBE-1D76-A0A067A0CE65}"/>
          </ac:spMkLst>
        </pc:spChg>
        <pc:spChg chg="add mod">
          <ac:chgData name="Adriana Lucia Navarro Vargas" userId="S::alnavarro@shd.gov.co::b43dc660-f40e-41a8-977f-681cf1bd15b2" providerId="AD" clId="Web-{73386162-2940-1341-DEDD-AB7C5068322C}" dt="2024-07-15T22:10:14.602" v="39" actId="1076"/>
          <ac:spMkLst>
            <pc:docMk/>
            <pc:sldMk cId="3394450455" sldId="2142533350"/>
            <ac:spMk id="11" creationId="{B4D73E79-E14A-0203-3A22-FF18CF3CFF07}"/>
          </ac:spMkLst>
        </pc:spChg>
        <pc:spChg chg="add mod">
          <ac:chgData name="Adriana Lucia Navarro Vargas" userId="S::alnavarro@shd.gov.co::b43dc660-f40e-41a8-977f-681cf1bd15b2" providerId="AD" clId="Web-{73386162-2940-1341-DEDD-AB7C5068322C}" dt="2024-07-15T22:11:32.588" v="45" actId="20577"/>
          <ac:spMkLst>
            <pc:docMk/>
            <pc:sldMk cId="3394450455" sldId="2142533350"/>
            <ac:spMk id="12" creationId="{A84BF1E1-3167-E333-7DDE-EF548100CB66}"/>
          </ac:spMkLst>
        </pc:spChg>
        <pc:picChg chg="add del mod">
          <ac:chgData name="Adriana Lucia Navarro Vargas" userId="S::alnavarro@shd.gov.co::b43dc660-f40e-41a8-977f-681cf1bd15b2" providerId="AD" clId="Web-{73386162-2940-1341-DEDD-AB7C5068322C}" dt="2024-07-15T22:02:24.810" v="2"/>
          <ac:picMkLst>
            <pc:docMk/>
            <pc:sldMk cId="3394450455" sldId="2142533350"/>
            <ac:picMk id="2" creationId="{4EBA9F1A-4BE1-D049-38AB-4981B4337ABB}"/>
          </ac:picMkLst>
        </pc:picChg>
        <pc:picChg chg="add mod">
          <ac:chgData name="Adriana Lucia Navarro Vargas" userId="S::alnavarro@shd.gov.co::b43dc660-f40e-41a8-977f-681cf1bd15b2" providerId="AD" clId="Web-{73386162-2940-1341-DEDD-AB7C5068322C}" dt="2024-07-15T22:02:51.717" v="6" actId="1076"/>
          <ac:picMkLst>
            <pc:docMk/>
            <pc:sldMk cId="3394450455" sldId="2142533350"/>
            <ac:picMk id="3" creationId="{EE997AD6-8B19-3BA1-93B2-746D390155E8}"/>
          </ac:picMkLst>
        </pc:picChg>
        <pc:picChg chg="add del mod">
          <ac:chgData name="Adriana Lucia Navarro Vargas" userId="S::alnavarro@shd.gov.co::b43dc660-f40e-41a8-977f-681cf1bd15b2" providerId="AD" clId="Web-{73386162-2940-1341-DEDD-AB7C5068322C}" dt="2024-07-15T22:04:07.187" v="12"/>
          <ac:picMkLst>
            <pc:docMk/>
            <pc:sldMk cId="3394450455" sldId="2142533350"/>
            <ac:picMk id="4" creationId="{ADBE5C80-E89D-E0B3-FF64-76D424C1B704}"/>
          </ac:picMkLst>
        </pc:picChg>
        <pc:picChg chg="add del mod">
          <ac:chgData name="Adriana Lucia Navarro Vargas" userId="S::alnavarro@shd.gov.co::b43dc660-f40e-41a8-977f-681cf1bd15b2" providerId="AD" clId="Web-{73386162-2940-1341-DEDD-AB7C5068322C}" dt="2024-07-15T22:04:04.921" v="11"/>
          <ac:picMkLst>
            <pc:docMk/>
            <pc:sldMk cId="3394450455" sldId="2142533350"/>
            <ac:picMk id="5" creationId="{952B6286-6CE6-AA2C-3215-3BB04B9DA926}"/>
          </ac:picMkLst>
        </pc:picChg>
        <pc:picChg chg="add del mod">
          <ac:chgData name="Adriana Lucia Navarro Vargas" userId="S::alnavarro@shd.gov.co::b43dc660-f40e-41a8-977f-681cf1bd15b2" providerId="AD" clId="Web-{73386162-2940-1341-DEDD-AB7C5068322C}" dt="2024-07-15T22:04:28.578" v="14"/>
          <ac:picMkLst>
            <pc:docMk/>
            <pc:sldMk cId="3394450455" sldId="2142533350"/>
            <ac:picMk id="6" creationId="{FB7971FC-1584-CC10-51FD-3D59ADC45657}"/>
          </ac:picMkLst>
        </pc:picChg>
      </pc:sldChg>
    </pc:docChg>
  </pc:docChgLst>
  <pc:docChgLst>
    <pc:chgData name="Adriana Lucia Navarro Vargas" userId="S::alnavarro@shd.gov.co::b43dc660-f40e-41a8-977f-681cf1bd15b2" providerId="AD" clId="Web-{7FF01421-C430-B568-2D67-5CDBB607E7C9}"/>
    <pc:docChg chg="modSld">
      <pc:chgData name="Adriana Lucia Navarro Vargas" userId="S::alnavarro@shd.gov.co::b43dc660-f40e-41a8-977f-681cf1bd15b2" providerId="AD" clId="Web-{7FF01421-C430-B568-2D67-5CDBB607E7C9}" dt="2024-07-16T13:15:02.821" v="1"/>
      <pc:docMkLst>
        <pc:docMk/>
      </pc:docMkLst>
      <pc:sldChg chg="modSp">
        <pc:chgData name="Adriana Lucia Navarro Vargas" userId="S::alnavarro@shd.gov.co::b43dc660-f40e-41a8-977f-681cf1bd15b2" providerId="AD" clId="Web-{7FF01421-C430-B568-2D67-5CDBB607E7C9}" dt="2024-07-16T13:15:02.821" v="1"/>
        <pc:sldMkLst>
          <pc:docMk/>
          <pc:sldMk cId="1465803665" sldId="2142533218"/>
        </pc:sldMkLst>
        <pc:graphicFrameChg chg="mod modGraphic">
          <ac:chgData name="Adriana Lucia Navarro Vargas" userId="S::alnavarro@shd.gov.co::b43dc660-f40e-41a8-977f-681cf1bd15b2" providerId="AD" clId="Web-{7FF01421-C430-B568-2D67-5CDBB607E7C9}" dt="2024-07-16T13:15:02.821" v="1"/>
          <ac:graphicFrameMkLst>
            <pc:docMk/>
            <pc:sldMk cId="1465803665" sldId="2142533218"/>
            <ac:graphicFrameMk id="2" creationId="{746E3EF7-CC66-DF64-A941-3407F9E81CA7}"/>
          </ac:graphicFrameMkLst>
        </pc:graphicFrameChg>
      </pc:sldChg>
    </pc:docChg>
  </pc:docChgLst>
  <pc:docChgLst>
    <pc:chgData name="Claudia Concepción Gonzalez Alfonso" userId="47a2a51b-cbe8-4cc1-a4c6-269b45523a88" providerId="ADAL" clId="{D1DE2DEA-58FD-47BD-9BAB-54DEA2EE37A5}"/>
    <pc:docChg chg="undo custSel addSld modSld">
      <pc:chgData name="Claudia Concepción Gonzalez Alfonso" userId="47a2a51b-cbe8-4cc1-a4c6-269b45523a88" providerId="ADAL" clId="{D1DE2DEA-58FD-47BD-9BAB-54DEA2EE37A5}" dt="2024-05-10T16:39:31.387" v="242" actId="20577"/>
      <pc:docMkLst>
        <pc:docMk/>
      </pc:docMkLst>
      <pc:sldChg chg="addSp delSp modSp">
        <pc:chgData name="Claudia Concepción Gonzalez Alfonso" userId="47a2a51b-cbe8-4cc1-a4c6-269b45523a88" providerId="ADAL" clId="{D1DE2DEA-58FD-47BD-9BAB-54DEA2EE37A5}" dt="2024-05-10T04:44:51.710" v="55"/>
        <pc:sldMkLst>
          <pc:docMk/>
          <pc:sldMk cId="3863042457" sldId="2142533206"/>
        </pc:sldMkLst>
        <pc:spChg chg="add mod">
          <ac:chgData name="Claudia Concepción Gonzalez Alfonso" userId="47a2a51b-cbe8-4cc1-a4c6-269b45523a88" providerId="ADAL" clId="{D1DE2DEA-58FD-47BD-9BAB-54DEA2EE37A5}" dt="2024-05-10T04:44:51.710" v="55"/>
          <ac:spMkLst>
            <pc:docMk/>
            <pc:sldMk cId="3863042457" sldId="2142533206"/>
            <ac:spMk id="3" creationId="{A4AE26C3-30FD-686A-E6EF-648B52C7E45A}"/>
          </ac:spMkLst>
        </pc:spChg>
        <pc:spChg chg="del">
          <ac:chgData name="Claudia Concepción Gonzalez Alfonso" userId="47a2a51b-cbe8-4cc1-a4c6-269b45523a88" providerId="ADAL" clId="{D1DE2DEA-58FD-47BD-9BAB-54DEA2EE37A5}" dt="2024-05-10T04:44:49.368" v="54" actId="478"/>
          <ac:spMkLst>
            <pc:docMk/>
            <pc:sldMk cId="3863042457" sldId="2142533206"/>
            <ac:spMk id="11" creationId="{336C9973-6337-80B5-8C27-2BED16D71C72}"/>
          </ac:spMkLst>
        </pc:spChg>
      </pc:sldChg>
      <pc:sldChg chg="modSp mod">
        <pc:chgData name="Claudia Concepción Gonzalez Alfonso" userId="47a2a51b-cbe8-4cc1-a4c6-269b45523a88" providerId="ADAL" clId="{D1DE2DEA-58FD-47BD-9BAB-54DEA2EE37A5}" dt="2024-05-10T04:43:46.665" v="51" actId="20577"/>
        <pc:sldMkLst>
          <pc:docMk/>
          <pc:sldMk cId="1168875052" sldId="2142533207"/>
        </pc:sldMkLst>
        <pc:spChg chg="mod">
          <ac:chgData name="Claudia Concepción Gonzalez Alfonso" userId="47a2a51b-cbe8-4cc1-a4c6-269b45523a88" providerId="ADAL" clId="{D1DE2DEA-58FD-47BD-9BAB-54DEA2EE37A5}" dt="2024-05-10T04:43:46.665" v="51" actId="20577"/>
          <ac:spMkLst>
            <pc:docMk/>
            <pc:sldMk cId="1168875052" sldId="2142533207"/>
            <ac:spMk id="3" creationId="{D5C74E7E-7360-4888-2179-7C155FAC9F4B}"/>
          </ac:spMkLst>
        </pc:spChg>
      </pc:sldChg>
      <pc:sldChg chg="addSp delSp modSp mod">
        <pc:chgData name="Claudia Concepción Gonzalez Alfonso" userId="47a2a51b-cbe8-4cc1-a4c6-269b45523a88" providerId="ADAL" clId="{D1DE2DEA-58FD-47BD-9BAB-54DEA2EE37A5}" dt="2024-05-10T04:43:52.559" v="52" actId="20577"/>
        <pc:sldMkLst>
          <pc:docMk/>
          <pc:sldMk cId="3984008461" sldId="2142533208"/>
        </pc:sldMkLst>
        <pc:spChg chg="add mod">
          <ac:chgData name="Claudia Concepción Gonzalez Alfonso" userId="47a2a51b-cbe8-4cc1-a4c6-269b45523a88" providerId="ADAL" clId="{D1DE2DEA-58FD-47BD-9BAB-54DEA2EE37A5}" dt="2024-05-10T04:43:52.559" v="52" actId="20577"/>
          <ac:spMkLst>
            <pc:docMk/>
            <pc:sldMk cId="3984008461" sldId="2142533208"/>
            <ac:spMk id="3" creationId="{AD2B1294-C4A5-2B48-D955-61157DE231C9}"/>
          </ac:spMkLst>
        </pc:spChg>
        <pc:spChg chg="del">
          <ac:chgData name="Claudia Concepción Gonzalez Alfonso" userId="47a2a51b-cbe8-4cc1-a4c6-269b45523a88" providerId="ADAL" clId="{D1DE2DEA-58FD-47BD-9BAB-54DEA2EE37A5}" dt="2024-05-10T00:25:37.040" v="37" actId="478"/>
          <ac:spMkLst>
            <pc:docMk/>
            <pc:sldMk cId="3984008461" sldId="2142533208"/>
            <ac:spMk id="11" creationId="{336C9973-6337-80B5-8C27-2BED16D71C72}"/>
          </ac:spMkLst>
        </pc:spChg>
      </pc:sldChg>
      <pc:sldChg chg="addSp delSp modSp mod">
        <pc:chgData name="Claudia Concepción Gonzalez Alfonso" userId="47a2a51b-cbe8-4cc1-a4c6-269b45523a88" providerId="ADAL" clId="{D1DE2DEA-58FD-47BD-9BAB-54DEA2EE37A5}" dt="2024-05-10T16:39:31.387" v="242" actId="20577"/>
        <pc:sldMkLst>
          <pc:docMk/>
          <pc:sldMk cId="4241864905" sldId="2142533209"/>
        </pc:sldMkLst>
        <pc:spChg chg="del">
          <ac:chgData name="Claudia Concepción Gonzalez Alfonso" userId="47a2a51b-cbe8-4cc1-a4c6-269b45523a88" providerId="ADAL" clId="{D1DE2DEA-58FD-47BD-9BAB-54DEA2EE37A5}" dt="2024-05-10T00:25:40.751" v="39" actId="478"/>
          <ac:spMkLst>
            <pc:docMk/>
            <pc:sldMk cId="4241864905" sldId="2142533209"/>
            <ac:spMk id="3" creationId="{E81461BE-4727-B71B-A7F5-ECA637087B8D}"/>
          </ac:spMkLst>
        </pc:spChg>
        <pc:spChg chg="add mod">
          <ac:chgData name="Claudia Concepción Gonzalez Alfonso" userId="47a2a51b-cbe8-4cc1-a4c6-269b45523a88" providerId="ADAL" clId="{D1DE2DEA-58FD-47BD-9BAB-54DEA2EE37A5}" dt="2024-05-10T04:43:58.549" v="53" actId="20577"/>
          <ac:spMkLst>
            <pc:docMk/>
            <pc:sldMk cId="4241864905" sldId="2142533209"/>
            <ac:spMk id="4" creationId="{78FE8370-81C8-4B07-3AF0-97222BE63BB0}"/>
          </ac:spMkLst>
        </pc:spChg>
        <pc:graphicFrameChg chg="modGraphic">
          <ac:chgData name="Claudia Concepción Gonzalez Alfonso" userId="47a2a51b-cbe8-4cc1-a4c6-269b45523a88" providerId="ADAL" clId="{D1DE2DEA-58FD-47BD-9BAB-54DEA2EE37A5}" dt="2024-05-10T16:39:31.387" v="242" actId="20577"/>
          <ac:graphicFrameMkLst>
            <pc:docMk/>
            <pc:sldMk cId="4241864905" sldId="2142533209"/>
            <ac:graphicFrameMk id="2" creationId="{E955CC5F-E6FD-0143-A4DF-C8001126976B}"/>
          </ac:graphicFrameMkLst>
        </pc:graphicFrameChg>
      </pc:sldChg>
      <pc:sldChg chg="modSp mod">
        <pc:chgData name="Claudia Concepción Gonzalez Alfonso" userId="47a2a51b-cbe8-4cc1-a4c6-269b45523a88" providerId="ADAL" clId="{D1DE2DEA-58FD-47BD-9BAB-54DEA2EE37A5}" dt="2024-05-10T04:43:31.785" v="50" actId="20577"/>
        <pc:sldMkLst>
          <pc:docMk/>
          <pc:sldMk cId="299254186" sldId="2142533211"/>
        </pc:sldMkLst>
        <pc:spChg chg="mod">
          <ac:chgData name="Claudia Concepción Gonzalez Alfonso" userId="47a2a51b-cbe8-4cc1-a4c6-269b45523a88" providerId="ADAL" clId="{D1DE2DEA-58FD-47BD-9BAB-54DEA2EE37A5}" dt="2024-05-10T04:43:31.785" v="50" actId="20577"/>
          <ac:spMkLst>
            <pc:docMk/>
            <pc:sldMk cId="299254186" sldId="2142533211"/>
            <ac:spMk id="4" creationId="{9BFBB215-BFEF-12E8-0DEB-9B93FE4C9795}"/>
          </ac:spMkLst>
        </pc:spChg>
      </pc:sldChg>
      <pc:sldChg chg="addSp delSp modSp">
        <pc:chgData name="Claudia Concepción Gonzalez Alfonso" userId="47a2a51b-cbe8-4cc1-a4c6-269b45523a88" providerId="ADAL" clId="{D1DE2DEA-58FD-47BD-9BAB-54DEA2EE37A5}" dt="2024-05-10T13:02:12.259" v="238" actId="1035"/>
        <pc:sldMkLst>
          <pc:docMk/>
          <pc:sldMk cId="548426256" sldId="2142533319"/>
        </pc:sldMkLst>
        <pc:spChg chg="add mod">
          <ac:chgData name="Claudia Concepción Gonzalez Alfonso" userId="47a2a51b-cbe8-4cc1-a4c6-269b45523a88" providerId="ADAL" clId="{D1DE2DEA-58FD-47BD-9BAB-54DEA2EE37A5}" dt="2024-05-10T13:02:12.259" v="238" actId="1035"/>
          <ac:spMkLst>
            <pc:docMk/>
            <pc:sldMk cId="548426256" sldId="2142533319"/>
            <ac:spMk id="2" creationId="{E127D492-5075-AA58-E9F5-66B69D79E8B3}"/>
          </ac:spMkLst>
        </pc:spChg>
        <pc:spChg chg="del mod">
          <ac:chgData name="Claudia Concepción Gonzalez Alfonso" userId="47a2a51b-cbe8-4cc1-a4c6-269b45523a88" providerId="ADAL" clId="{D1DE2DEA-58FD-47BD-9BAB-54DEA2EE37A5}" dt="2024-05-10T13:02:09.075" v="230" actId="478"/>
          <ac:spMkLst>
            <pc:docMk/>
            <pc:sldMk cId="548426256" sldId="2142533319"/>
            <ac:spMk id="3" creationId="{947BA59F-29C7-6D16-3204-B04F29F303FB}"/>
          </ac:spMkLst>
        </pc:spChg>
      </pc:sldChg>
      <pc:sldChg chg="addSp delSp modSp">
        <pc:chgData name="Claudia Concepción Gonzalez Alfonso" userId="47a2a51b-cbe8-4cc1-a4c6-269b45523a88" providerId="ADAL" clId="{D1DE2DEA-58FD-47BD-9BAB-54DEA2EE37A5}" dt="2024-05-10T13:02:05.803" v="229" actId="1035"/>
        <pc:sldMkLst>
          <pc:docMk/>
          <pc:sldMk cId="1599186152" sldId="2142533320"/>
        </pc:sldMkLst>
        <pc:spChg chg="add del mod">
          <ac:chgData name="Claudia Concepción Gonzalez Alfonso" userId="47a2a51b-cbe8-4cc1-a4c6-269b45523a88" providerId="ADAL" clId="{D1DE2DEA-58FD-47BD-9BAB-54DEA2EE37A5}" dt="2024-05-10T13:02:01.900" v="222" actId="478"/>
          <ac:spMkLst>
            <pc:docMk/>
            <pc:sldMk cId="1599186152" sldId="2142533320"/>
            <ac:spMk id="4" creationId="{1BE76947-DF60-C957-C818-AF33E359CC58}"/>
          </ac:spMkLst>
        </pc:spChg>
        <pc:spChg chg="del">
          <ac:chgData name="Claudia Concepción Gonzalez Alfonso" userId="47a2a51b-cbe8-4cc1-a4c6-269b45523a88" providerId="ADAL" clId="{D1DE2DEA-58FD-47BD-9BAB-54DEA2EE37A5}" dt="2024-05-10T04:45:47" v="71" actId="478"/>
          <ac:spMkLst>
            <pc:docMk/>
            <pc:sldMk cId="1599186152" sldId="2142533320"/>
            <ac:spMk id="5" creationId="{AC72E101-DFF7-54B4-3204-BD3730A6B00B}"/>
          </ac:spMkLst>
        </pc:spChg>
        <pc:spChg chg="add mod">
          <ac:chgData name="Claudia Concepción Gonzalez Alfonso" userId="47a2a51b-cbe8-4cc1-a4c6-269b45523a88" providerId="ADAL" clId="{D1DE2DEA-58FD-47BD-9BAB-54DEA2EE37A5}" dt="2024-05-10T13:02:05.803" v="229" actId="1035"/>
          <ac:spMkLst>
            <pc:docMk/>
            <pc:sldMk cId="1599186152" sldId="2142533320"/>
            <ac:spMk id="5" creationId="{D4258A96-31E7-9EDE-1F3C-3724AA4F33FF}"/>
          </ac:spMkLst>
        </pc:spChg>
      </pc:sldChg>
      <pc:sldChg chg="addSp delSp modSp">
        <pc:chgData name="Claudia Concepción Gonzalez Alfonso" userId="47a2a51b-cbe8-4cc1-a4c6-269b45523a88" providerId="ADAL" clId="{D1DE2DEA-58FD-47BD-9BAB-54DEA2EE37A5}" dt="2024-05-10T13:01:50.100" v="211" actId="1035"/>
        <pc:sldMkLst>
          <pc:docMk/>
          <pc:sldMk cId="108521320" sldId="2142533321"/>
        </pc:sldMkLst>
        <pc:spChg chg="add del mod">
          <ac:chgData name="Claudia Concepción Gonzalez Alfonso" userId="47a2a51b-cbe8-4cc1-a4c6-269b45523a88" providerId="ADAL" clId="{D1DE2DEA-58FD-47BD-9BAB-54DEA2EE37A5}" dt="2024-05-10T13:01:46.732" v="202" actId="478"/>
          <ac:spMkLst>
            <pc:docMk/>
            <pc:sldMk cId="108521320" sldId="2142533321"/>
            <ac:spMk id="5" creationId="{E3F433C3-08B1-8F1A-8568-A8993363FCB4}"/>
          </ac:spMkLst>
        </pc:spChg>
        <pc:spChg chg="del">
          <ac:chgData name="Claudia Concepción Gonzalez Alfonso" userId="47a2a51b-cbe8-4cc1-a4c6-269b45523a88" providerId="ADAL" clId="{D1DE2DEA-58FD-47BD-9BAB-54DEA2EE37A5}" dt="2024-05-10T04:46:11.769" v="75" actId="478"/>
          <ac:spMkLst>
            <pc:docMk/>
            <pc:sldMk cId="108521320" sldId="2142533321"/>
            <ac:spMk id="6" creationId="{1BCA8AA0-2402-3840-E56D-73891C2EEF8D}"/>
          </ac:spMkLst>
        </pc:spChg>
        <pc:spChg chg="add mod">
          <ac:chgData name="Claudia Concepción Gonzalez Alfonso" userId="47a2a51b-cbe8-4cc1-a4c6-269b45523a88" providerId="ADAL" clId="{D1DE2DEA-58FD-47BD-9BAB-54DEA2EE37A5}" dt="2024-05-10T13:01:50.100" v="211" actId="1035"/>
          <ac:spMkLst>
            <pc:docMk/>
            <pc:sldMk cId="108521320" sldId="2142533321"/>
            <ac:spMk id="6" creationId="{F0CD3EA6-A6AF-0659-393E-EAF4C0C84A10}"/>
          </ac:spMkLst>
        </pc:spChg>
      </pc:sldChg>
      <pc:sldChg chg="addSp delSp modSp mod">
        <pc:chgData name="Claudia Concepción Gonzalez Alfonso" userId="47a2a51b-cbe8-4cc1-a4c6-269b45523a88" providerId="ADAL" clId="{D1DE2DEA-58FD-47BD-9BAB-54DEA2EE37A5}" dt="2024-05-10T13:01:56.075" v="221" actId="1035"/>
        <pc:sldMkLst>
          <pc:docMk/>
          <pc:sldMk cId="4244062924" sldId="2142533335"/>
        </pc:sldMkLst>
        <pc:spChg chg="add del mod">
          <ac:chgData name="Claudia Concepción Gonzalez Alfonso" userId="47a2a51b-cbe8-4cc1-a4c6-269b45523a88" providerId="ADAL" clId="{D1DE2DEA-58FD-47BD-9BAB-54DEA2EE37A5}" dt="2024-05-10T13:01:53.195" v="212" actId="478"/>
          <ac:spMkLst>
            <pc:docMk/>
            <pc:sldMk cId="4244062924" sldId="2142533335"/>
            <ac:spMk id="2" creationId="{0CE00825-19E9-B045-C650-3048CFC56749}"/>
          </ac:spMkLst>
        </pc:spChg>
        <pc:spChg chg="add mod">
          <ac:chgData name="Claudia Concepción Gonzalez Alfonso" userId="47a2a51b-cbe8-4cc1-a4c6-269b45523a88" providerId="ADAL" clId="{D1DE2DEA-58FD-47BD-9BAB-54DEA2EE37A5}" dt="2024-05-10T13:01:56.075" v="221" actId="1035"/>
          <ac:spMkLst>
            <pc:docMk/>
            <pc:sldMk cId="4244062924" sldId="2142533335"/>
            <ac:spMk id="3" creationId="{F75E0E8B-4E25-A091-9B4D-A07EC63FB702}"/>
          </ac:spMkLst>
        </pc:spChg>
        <pc:spChg chg="mod">
          <ac:chgData name="Claudia Concepción Gonzalez Alfonso" userId="47a2a51b-cbe8-4cc1-a4c6-269b45523a88" providerId="ADAL" clId="{D1DE2DEA-58FD-47BD-9BAB-54DEA2EE37A5}" dt="2024-05-10T04:42:05.291" v="49" actId="207"/>
          <ac:spMkLst>
            <pc:docMk/>
            <pc:sldMk cId="4244062924" sldId="2142533335"/>
            <ac:spMk id="4" creationId="{319C61D8-E9EF-7C36-E5BE-2F38AA6CA119}"/>
          </ac:spMkLst>
        </pc:spChg>
        <pc:spChg chg="del">
          <ac:chgData name="Claudia Concepción Gonzalez Alfonso" userId="47a2a51b-cbe8-4cc1-a4c6-269b45523a88" providerId="ADAL" clId="{D1DE2DEA-58FD-47BD-9BAB-54DEA2EE37A5}" dt="2024-05-10T04:46:01.915" v="73" actId="478"/>
          <ac:spMkLst>
            <pc:docMk/>
            <pc:sldMk cId="4244062924" sldId="2142533335"/>
            <ac:spMk id="5" creationId="{C70D8857-48C5-12C7-09FC-33B2BAF15E9E}"/>
          </ac:spMkLst>
        </pc:spChg>
      </pc:sldChg>
      <pc:sldChg chg="addSp delSp modSp mod">
        <pc:chgData name="Claudia Concepción Gonzalez Alfonso" userId="47a2a51b-cbe8-4cc1-a4c6-269b45523a88" providerId="ADAL" clId="{D1DE2DEA-58FD-47BD-9BAB-54DEA2EE37A5}" dt="2024-05-10T13:01:43.890" v="201" actId="1035"/>
        <pc:sldMkLst>
          <pc:docMk/>
          <pc:sldMk cId="645223053" sldId="2142533342"/>
        </pc:sldMkLst>
        <pc:spChg chg="add del mod">
          <ac:chgData name="Claudia Concepción Gonzalez Alfonso" userId="47a2a51b-cbe8-4cc1-a4c6-269b45523a88" providerId="ADAL" clId="{D1DE2DEA-58FD-47BD-9BAB-54DEA2EE37A5}" dt="2024-05-10T13:01:39.420" v="190" actId="478"/>
          <ac:spMkLst>
            <pc:docMk/>
            <pc:sldMk cId="645223053" sldId="2142533342"/>
            <ac:spMk id="2" creationId="{82E08C8F-07BD-2FAF-2FA5-5A5815FD5926}"/>
          </ac:spMkLst>
        </pc:spChg>
        <pc:spChg chg="add mod">
          <ac:chgData name="Claudia Concepción Gonzalez Alfonso" userId="47a2a51b-cbe8-4cc1-a4c6-269b45523a88" providerId="ADAL" clId="{D1DE2DEA-58FD-47BD-9BAB-54DEA2EE37A5}" dt="2024-05-10T13:01:43.890" v="201" actId="1035"/>
          <ac:spMkLst>
            <pc:docMk/>
            <pc:sldMk cId="645223053" sldId="2142533342"/>
            <ac:spMk id="3" creationId="{A4B7FE4B-AD65-DE41-16A7-DD71DEE6FCBC}"/>
          </ac:spMkLst>
        </pc:spChg>
        <pc:spChg chg="del">
          <ac:chgData name="Claudia Concepción Gonzalez Alfonso" userId="47a2a51b-cbe8-4cc1-a4c6-269b45523a88" providerId="ADAL" clId="{D1DE2DEA-58FD-47BD-9BAB-54DEA2EE37A5}" dt="2024-05-10T04:46:25.479" v="77" actId="478"/>
          <ac:spMkLst>
            <pc:docMk/>
            <pc:sldMk cId="645223053" sldId="2142533342"/>
            <ac:spMk id="4" creationId="{9E31048D-332E-C538-C11C-8D9AA2EC70CD}"/>
          </ac:spMkLst>
        </pc:spChg>
        <pc:spChg chg="mod">
          <ac:chgData name="Claudia Concepción Gonzalez Alfonso" userId="47a2a51b-cbe8-4cc1-a4c6-269b45523a88" providerId="ADAL" clId="{D1DE2DEA-58FD-47BD-9BAB-54DEA2EE37A5}" dt="2024-05-10T04:46:48.209" v="98" actId="1036"/>
          <ac:spMkLst>
            <pc:docMk/>
            <pc:sldMk cId="645223053" sldId="2142533342"/>
            <ac:spMk id="5" creationId="{6F76DE07-1776-B991-32A3-5297AEF51B01}"/>
          </ac:spMkLst>
        </pc:spChg>
        <pc:spChg chg="mod">
          <ac:chgData name="Claudia Concepción Gonzalez Alfonso" userId="47a2a51b-cbe8-4cc1-a4c6-269b45523a88" providerId="ADAL" clId="{D1DE2DEA-58FD-47BD-9BAB-54DEA2EE37A5}" dt="2024-05-10T04:47:25.234" v="120" actId="14100"/>
          <ac:spMkLst>
            <pc:docMk/>
            <pc:sldMk cId="645223053" sldId="2142533342"/>
            <ac:spMk id="6" creationId="{3BF15825-0E7F-9435-0E0D-F10F723C19B6}"/>
          </ac:spMkLst>
        </pc:spChg>
        <pc:spChg chg="mod">
          <ac:chgData name="Claudia Concepción Gonzalez Alfonso" userId="47a2a51b-cbe8-4cc1-a4c6-269b45523a88" providerId="ADAL" clId="{D1DE2DEA-58FD-47BD-9BAB-54DEA2EE37A5}" dt="2024-05-10T05:02:47.756" v="130" actId="20577"/>
          <ac:spMkLst>
            <pc:docMk/>
            <pc:sldMk cId="645223053" sldId="2142533342"/>
            <ac:spMk id="7" creationId="{C44566D6-CEBD-44DA-0FDB-581BCACD54DC}"/>
          </ac:spMkLst>
        </pc:spChg>
        <pc:spChg chg="mod">
          <ac:chgData name="Claudia Concepción Gonzalez Alfonso" userId="47a2a51b-cbe8-4cc1-a4c6-269b45523a88" providerId="ADAL" clId="{D1DE2DEA-58FD-47BD-9BAB-54DEA2EE37A5}" dt="2024-05-10T04:47:25.234" v="120" actId="14100"/>
          <ac:spMkLst>
            <pc:docMk/>
            <pc:sldMk cId="645223053" sldId="2142533342"/>
            <ac:spMk id="8" creationId="{3EB316E0-7B9C-014A-1722-9EB852D5B60C}"/>
          </ac:spMkLst>
        </pc:spChg>
        <pc:spChg chg="mod">
          <ac:chgData name="Claudia Concepción Gonzalez Alfonso" userId="47a2a51b-cbe8-4cc1-a4c6-269b45523a88" providerId="ADAL" clId="{D1DE2DEA-58FD-47BD-9BAB-54DEA2EE37A5}" dt="2024-05-10T04:48:05.790" v="128" actId="1038"/>
          <ac:spMkLst>
            <pc:docMk/>
            <pc:sldMk cId="645223053" sldId="2142533342"/>
            <ac:spMk id="11" creationId="{3CED22C0-4BB6-B0D5-C0F9-7791F1F5E86A}"/>
          </ac:spMkLst>
        </pc:spChg>
        <pc:graphicFrameChg chg="mod modGraphic">
          <ac:chgData name="Claudia Concepción Gonzalez Alfonso" userId="47a2a51b-cbe8-4cc1-a4c6-269b45523a88" providerId="ADAL" clId="{D1DE2DEA-58FD-47BD-9BAB-54DEA2EE37A5}" dt="2024-05-10T04:47:56.636" v="122" actId="14100"/>
          <ac:graphicFrameMkLst>
            <pc:docMk/>
            <pc:sldMk cId="645223053" sldId="2142533342"/>
            <ac:graphicFrameMk id="10" creationId="{24F8CB78-F62E-5F9A-5DAD-97B5AE1398EC}"/>
          </ac:graphicFrameMkLst>
        </pc:graphicFrameChg>
        <pc:picChg chg="mod">
          <ac:chgData name="Claudia Concepción Gonzalez Alfonso" userId="47a2a51b-cbe8-4cc1-a4c6-269b45523a88" providerId="ADAL" clId="{D1DE2DEA-58FD-47BD-9BAB-54DEA2EE37A5}" dt="2024-05-10T04:47:06.762" v="118" actId="1037"/>
          <ac:picMkLst>
            <pc:docMk/>
            <pc:sldMk cId="645223053" sldId="2142533342"/>
            <ac:picMk id="9" creationId="{2CCA831D-5B78-C646-E304-5057F27A383F}"/>
          </ac:picMkLst>
        </pc:picChg>
      </pc:sldChg>
      <pc:sldChg chg="modSp">
        <pc:chgData name="Claudia Concepción Gonzalez Alfonso" userId="47a2a51b-cbe8-4cc1-a4c6-269b45523a88" providerId="ADAL" clId="{D1DE2DEA-58FD-47BD-9BAB-54DEA2EE37A5}" dt="2024-05-10T13:01:34.467" v="189" actId="1036"/>
        <pc:sldMkLst>
          <pc:docMk/>
          <pc:sldMk cId="2879674453" sldId="2142533343"/>
        </pc:sldMkLst>
        <pc:spChg chg="mod">
          <ac:chgData name="Claudia Concepción Gonzalez Alfonso" userId="47a2a51b-cbe8-4cc1-a4c6-269b45523a88" providerId="ADAL" clId="{D1DE2DEA-58FD-47BD-9BAB-54DEA2EE37A5}" dt="2024-05-10T13:01:34.467" v="189" actId="1036"/>
          <ac:spMkLst>
            <pc:docMk/>
            <pc:sldMk cId="2879674453" sldId="2142533343"/>
            <ac:spMk id="4" creationId="{C7B880F5-5055-FDCA-8FF8-D74C1D953E2B}"/>
          </ac:spMkLst>
        </pc:spChg>
      </pc:sldChg>
      <pc:sldChg chg="addSp delSp modSp add mod">
        <pc:chgData name="Claudia Concepción Gonzalez Alfonso" userId="47a2a51b-cbe8-4cc1-a4c6-269b45523a88" providerId="ADAL" clId="{D1DE2DEA-58FD-47BD-9BAB-54DEA2EE37A5}" dt="2024-05-10T12:45:41.804" v="168" actId="207"/>
        <pc:sldMkLst>
          <pc:docMk/>
          <pc:sldMk cId="1512007354" sldId="2142533344"/>
        </pc:sldMkLst>
        <pc:spChg chg="del">
          <ac:chgData name="Claudia Concepción Gonzalez Alfonso" userId="47a2a51b-cbe8-4cc1-a4c6-269b45523a88" providerId="ADAL" clId="{D1DE2DEA-58FD-47BD-9BAB-54DEA2EE37A5}" dt="2024-05-10T12:43:11.724" v="132" actId="478"/>
          <ac:spMkLst>
            <pc:docMk/>
            <pc:sldMk cId="1512007354" sldId="2142533344"/>
            <ac:spMk id="2" creationId="{B2739DF9-E6EB-032D-C9CE-CED23669D6AA}"/>
          </ac:spMkLst>
        </pc:spChg>
        <pc:spChg chg="add mod">
          <ac:chgData name="Claudia Concepción Gonzalez Alfonso" userId="47a2a51b-cbe8-4cc1-a4c6-269b45523a88" providerId="ADAL" clId="{D1DE2DEA-58FD-47BD-9BAB-54DEA2EE37A5}" dt="2024-05-10T12:45:41.804" v="168" actId="207"/>
          <ac:spMkLst>
            <pc:docMk/>
            <pc:sldMk cId="1512007354" sldId="2142533344"/>
            <ac:spMk id="3" creationId="{5160175F-040F-3B7D-C191-58BE01580FD0}"/>
          </ac:spMkLst>
        </pc:spChg>
        <pc:spChg chg="del">
          <ac:chgData name="Claudia Concepción Gonzalez Alfonso" userId="47a2a51b-cbe8-4cc1-a4c6-269b45523a88" providerId="ADAL" clId="{D1DE2DEA-58FD-47BD-9BAB-54DEA2EE37A5}" dt="2024-05-10T12:43:11.724" v="132" actId="478"/>
          <ac:spMkLst>
            <pc:docMk/>
            <pc:sldMk cId="1512007354" sldId="2142533344"/>
            <ac:spMk id="4" creationId="{FBB93477-51D5-9FAA-70B0-AD577EBBAF7E}"/>
          </ac:spMkLst>
        </pc:spChg>
        <pc:spChg chg="del">
          <ac:chgData name="Claudia Concepción Gonzalez Alfonso" userId="47a2a51b-cbe8-4cc1-a4c6-269b45523a88" providerId="ADAL" clId="{D1DE2DEA-58FD-47BD-9BAB-54DEA2EE37A5}" dt="2024-05-10T12:43:11.724" v="132" actId="478"/>
          <ac:spMkLst>
            <pc:docMk/>
            <pc:sldMk cId="1512007354" sldId="2142533344"/>
            <ac:spMk id="5" creationId="{C67A1761-52EE-E93A-25A8-5B150C40200B}"/>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6" creationId="{012DC440-3E66-D228-5083-E6549FABB7AD}"/>
          </ac:spMkLst>
        </pc:spChg>
        <pc:spChg chg="del">
          <ac:chgData name="Claudia Concepción Gonzalez Alfonso" userId="47a2a51b-cbe8-4cc1-a4c6-269b45523a88" providerId="ADAL" clId="{D1DE2DEA-58FD-47BD-9BAB-54DEA2EE37A5}" dt="2024-05-10T12:43:11.724" v="132" actId="478"/>
          <ac:spMkLst>
            <pc:docMk/>
            <pc:sldMk cId="1512007354" sldId="2142533344"/>
            <ac:spMk id="7" creationId="{97D3D601-494C-A64A-806B-C6CE1DAC73DA}"/>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8" creationId="{BBF8FE68-E937-3007-EDB3-D8709B59A675}"/>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9" creationId="{C7890CD5-BA88-7BEC-4E60-9CC54577631D}"/>
          </ac:spMkLst>
        </pc:spChg>
        <pc:spChg chg="add mod">
          <ac:chgData name="Claudia Concepción Gonzalez Alfonso" userId="47a2a51b-cbe8-4cc1-a4c6-269b45523a88" providerId="ADAL" clId="{D1DE2DEA-58FD-47BD-9BAB-54DEA2EE37A5}" dt="2024-05-10T12:45:24.990" v="167" actId="1035"/>
          <ac:spMkLst>
            <pc:docMk/>
            <pc:sldMk cId="1512007354" sldId="2142533344"/>
            <ac:spMk id="11" creationId="{B7AD5201-DCD9-0C62-BC63-873638047496}"/>
          </ac:spMkLst>
        </pc:spChg>
        <pc:spChg chg="add mod">
          <ac:chgData name="Claudia Concepción Gonzalez Alfonso" userId="47a2a51b-cbe8-4cc1-a4c6-269b45523a88" providerId="ADAL" clId="{D1DE2DEA-58FD-47BD-9BAB-54DEA2EE37A5}" dt="2024-05-10T12:43:23.037" v="133"/>
          <ac:spMkLst>
            <pc:docMk/>
            <pc:sldMk cId="1512007354" sldId="2142533344"/>
            <ac:spMk id="12" creationId="{40CE3D67-A764-169B-F711-D405E3B048AD}"/>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14" creationId="{10CE637C-0FCE-3286-F81E-52CA33EAC521}"/>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15" creationId="{3BB2DDAE-203B-7B7C-25B2-1CBC15EC80EB}"/>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16" creationId="{C5AC1DE5-5233-1DED-ABD2-C3A05160AAFE}"/>
          </ac:spMkLst>
        </pc:spChg>
        <pc:spChg chg="add mod">
          <ac:chgData name="Claudia Concepción Gonzalez Alfonso" userId="47a2a51b-cbe8-4cc1-a4c6-269b45523a88" providerId="ADAL" clId="{D1DE2DEA-58FD-47BD-9BAB-54DEA2EE37A5}" dt="2024-05-10T12:45:15.406" v="156" actId="14100"/>
          <ac:spMkLst>
            <pc:docMk/>
            <pc:sldMk cId="1512007354" sldId="2142533344"/>
            <ac:spMk id="17" creationId="{B12E6420-7346-1DBB-F713-F7898A00ACE2}"/>
          </ac:spMkLst>
        </pc:spChg>
        <pc:spChg chg="add mod">
          <ac:chgData name="Claudia Concepción Gonzalez Alfonso" userId="47a2a51b-cbe8-4cc1-a4c6-269b45523a88" providerId="ADAL" clId="{D1DE2DEA-58FD-47BD-9BAB-54DEA2EE37A5}" dt="2024-05-10T12:43:23.037" v="133"/>
          <ac:spMkLst>
            <pc:docMk/>
            <pc:sldMk cId="1512007354" sldId="2142533344"/>
            <ac:spMk id="18" creationId="{A0408754-9733-BDEA-FCE3-26D782FCBB47}"/>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19" creationId="{01627330-A31C-CAD3-20D3-C4E8970E3FB1}"/>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20" creationId="{9566A257-4F2F-E0C1-2028-890EEC362AFE}"/>
          </ac:spMkLst>
        </pc:spChg>
        <pc:spChg chg="add mod">
          <ac:chgData name="Claudia Concepción Gonzalez Alfonso" userId="47a2a51b-cbe8-4cc1-a4c6-269b45523a88" providerId="ADAL" clId="{D1DE2DEA-58FD-47BD-9BAB-54DEA2EE37A5}" dt="2024-05-10T12:45:06.752" v="154" actId="1035"/>
          <ac:spMkLst>
            <pc:docMk/>
            <pc:sldMk cId="1512007354" sldId="2142533344"/>
            <ac:spMk id="21" creationId="{4D902737-4FBD-7031-66B8-DD7C0947A11F}"/>
          </ac:spMkLst>
        </pc:spChg>
        <pc:spChg chg="add mod">
          <ac:chgData name="Claudia Concepción Gonzalez Alfonso" userId="47a2a51b-cbe8-4cc1-a4c6-269b45523a88" providerId="ADAL" clId="{D1DE2DEA-58FD-47BD-9BAB-54DEA2EE37A5}" dt="2024-05-10T12:45:19.536" v="163" actId="1035"/>
          <ac:spMkLst>
            <pc:docMk/>
            <pc:sldMk cId="1512007354" sldId="2142533344"/>
            <ac:spMk id="22" creationId="{68878466-1E0B-8D51-8131-D9E88C4B4E44}"/>
          </ac:spMkLst>
        </pc:spChg>
        <pc:spChg chg="add mod">
          <ac:chgData name="Claudia Concepción Gonzalez Alfonso" userId="47a2a51b-cbe8-4cc1-a4c6-269b45523a88" providerId="ADAL" clId="{D1DE2DEA-58FD-47BD-9BAB-54DEA2EE37A5}" dt="2024-05-10T12:43:23.037" v="133"/>
          <ac:spMkLst>
            <pc:docMk/>
            <pc:sldMk cId="1512007354" sldId="2142533344"/>
            <ac:spMk id="23" creationId="{08A2A16A-3D47-1947-3096-C40D913322B5}"/>
          </ac:spMkLst>
        </pc:spChg>
        <pc:spChg chg="add mod">
          <ac:chgData name="Claudia Concepción Gonzalez Alfonso" userId="47a2a51b-cbe8-4cc1-a4c6-269b45523a88" providerId="ADAL" clId="{D1DE2DEA-58FD-47BD-9BAB-54DEA2EE37A5}" dt="2024-05-10T12:44:33.044" v="138" actId="1076"/>
          <ac:spMkLst>
            <pc:docMk/>
            <pc:sldMk cId="1512007354" sldId="2142533344"/>
            <ac:spMk id="24" creationId="{4A1FD78C-214D-4461-01DC-4C8DF84755CA}"/>
          </ac:spMkLst>
        </pc:spChg>
        <pc:spChg chg="add mod">
          <ac:chgData name="Claudia Concepción Gonzalez Alfonso" userId="47a2a51b-cbe8-4cc1-a4c6-269b45523a88" providerId="ADAL" clId="{D1DE2DEA-58FD-47BD-9BAB-54DEA2EE37A5}" dt="2024-05-10T12:43:23.037" v="133"/>
          <ac:spMkLst>
            <pc:docMk/>
            <pc:sldMk cId="1512007354" sldId="2142533344"/>
            <ac:spMk id="25" creationId="{25FCE3BC-C9A3-86A9-ED94-F612BC8E8437}"/>
          </ac:spMkLst>
        </pc:spChg>
        <pc:spChg chg="add mod">
          <ac:chgData name="Claudia Concepción Gonzalez Alfonso" userId="47a2a51b-cbe8-4cc1-a4c6-269b45523a88" providerId="ADAL" clId="{D1DE2DEA-58FD-47BD-9BAB-54DEA2EE37A5}" dt="2024-05-10T12:44:49.481" v="139" actId="404"/>
          <ac:spMkLst>
            <pc:docMk/>
            <pc:sldMk cId="1512007354" sldId="2142533344"/>
            <ac:spMk id="26" creationId="{46431C55-7FE9-B5C0-104F-090B97C4856C}"/>
          </ac:spMkLst>
        </pc:spChg>
        <pc:spChg chg="add mod">
          <ac:chgData name="Claudia Concepción Gonzalez Alfonso" userId="47a2a51b-cbe8-4cc1-a4c6-269b45523a88" providerId="ADAL" clId="{D1DE2DEA-58FD-47BD-9BAB-54DEA2EE37A5}" dt="2024-05-10T12:43:23.037" v="133"/>
          <ac:spMkLst>
            <pc:docMk/>
            <pc:sldMk cId="1512007354" sldId="2142533344"/>
            <ac:spMk id="27" creationId="{A7B1ABA7-F1F5-AE34-F02E-3D037A7AB3D8}"/>
          </ac:spMkLst>
        </pc:spChg>
        <pc:spChg chg="add mod">
          <ac:chgData name="Claudia Concepción Gonzalez Alfonso" userId="47a2a51b-cbe8-4cc1-a4c6-269b45523a88" providerId="ADAL" clId="{D1DE2DEA-58FD-47BD-9BAB-54DEA2EE37A5}" dt="2024-05-10T12:43:23.037" v="133"/>
          <ac:spMkLst>
            <pc:docMk/>
            <pc:sldMk cId="1512007354" sldId="2142533344"/>
            <ac:spMk id="28" creationId="{E3ABB326-86E5-2987-250E-6B3034D1C240}"/>
          </ac:spMkLst>
        </pc:spChg>
        <pc:spChg chg="add mod">
          <ac:chgData name="Claudia Concepción Gonzalez Alfonso" userId="47a2a51b-cbe8-4cc1-a4c6-269b45523a88" providerId="ADAL" clId="{D1DE2DEA-58FD-47BD-9BAB-54DEA2EE37A5}" dt="2024-05-10T12:44:49.481" v="139" actId="404"/>
          <ac:spMkLst>
            <pc:docMk/>
            <pc:sldMk cId="1512007354" sldId="2142533344"/>
            <ac:spMk id="29" creationId="{15DC357D-6FB1-A7CB-F87C-AE1EA8BE3904}"/>
          </ac:spMkLst>
        </pc:spChg>
        <pc:spChg chg="add mod">
          <ac:chgData name="Claudia Concepción Gonzalez Alfonso" userId="47a2a51b-cbe8-4cc1-a4c6-269b45523a88" providerId="ADAL" clId="{D1DE2DEA-58FD-47BD-9BAB-54DEA2EE37A5}" dt="2024-05-10T12:43:23.037" v="133"/>
          <ac:spMkLst>
            <pc:docMk/>
            <pc:sldMk cId="1512007354" sldId="2142533344"/>
            <ac:spMk id="30" creationId="{EB691185-C4A7-FD8F-2C92-55D6E5D85B4B}"/>
          </ac:spMkLst>
        </pc:spChg>
        <pc:spChg chg="add mod">
          <ac:chgData name="Claudia Concepción Gonzalez Alfonso" userId="47a2a51b-cbe8-4cc1-a4c6-269b45523a88" providerId="ADAL" clId="{D1DE2DEA-58FD-47BD-9BAB-54DEA2EE37A5}" dt="2024-05-10T12:43:54.768" v="135" actId="1076"/>
          <ac:spMkLst>
            <pc:docMk/>
            <pc:sldMk cId="1512007354" sldId="2142533344"/>
            <ac:spMk id="31" creationId="{F79576EE-7C29-6AB6-7195-F1F3AE8807A8}"/>
          </ac:spMkLst>
        </pc:spChg>
        <pc:picChg chg="del">
          <ac:chgData name="Claudia Concepción Gonzalez Alfonso" userId="47a2a51b-cbe8-4cc1-a4c6-269b45523a88" providerId="ADAL" clId="{D1DE2DEA-58FD-47BD-9BAB-54DEA2EE37A5}" dt="2024-05-10T12:43:11.724" v="132" actId="478"/>
          <ac:picMkLst>
            <pc:docMk/>
            <pc:sldMk cId="1512007354" sldId="2142533344"/>
            <ac:picMk id="13" creationId="{1B0E7AD2-ACDD-0AC3-E6F5-1D225C6DF87C}"/>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0FC25-55D2-4539-8A38-04DA46870B61}" type="doc">
      <dgm:prSet loTypeId="urn:microsoft.com/office/officeart/2005/8/layout/vProcess5" loCatId="process" qsTypeId="urn:microsoft.com/office/officeart/2005/8/quickstyle/simple1" qsCatId="simple" csTypeId="urn:microsoft.com/office/officeart/2005/8/colors/accent1_2" csCatId="accent1" phldr="1"/>
      <dgm:spPr/>
    </dgm:pt>
    <dgm:pt modelId="{B5474DBA-AF91-49FE-8AAB-82353E00F2E3}">
      <dgm:prSet phldrT="[Texto]" custT="1"/>
      <dgm:spPr/>
      <dgm:t>
        <a:bodyPr/>
        <a:lstStyle/>
        <a:p>
          <a:r>
            <a:rPr lang="es-MX" sz="1600" b="1" i="0">
              <a:solidFill>
                <a:schemeClr val="tx1"/>
              </a:solidFill>
            </a:rPr>
            <a:t>DECRETO 714 DE 1996 - </a:t>
          </a:r>
          <a:r>
            <a:rPr lang="es-CO" sz="1600" b="1" i="1"/>
            <a:t>Estatuto Orgánico del Presupuesto Distrital</a:t>
          </a:r>
          <a:endParaRPr lang="es-MX" sz="1600" b="1" i="0">
            <a:solidFill>
              <a:schemeClr val="tx1"/>
            </a:solidFill>
          </a:endParaRPr>
        </a:p>
        <a:p>
          <a:r>
            <a:rPr lang="es-MX" sz="1600" b="1" i="0">
              <a:solidFill>
                <a:schemeClr val="tx1"/>
              </a:solidFill>
            </a:rPr>
            <a:t>ARTÍCULO</a:t>
          </a:r>
          <a:r>
            <a:rPr lang="es-MX" sz="1600" b="0" i="0">
              <a:solidFill>
                <a:schemeClr val="tx1"/>
              </a:solidFill>
            </a:rPr>
            <a:t> </a:t>
          </a:r>
          <a:r>
            <a:rPr lang="es-MX" sz="1600" b="1" i="0">
              <a:solidFill>
                <a:schemeClr val="tx1"/>
              </a:solidFill>
            </a:rPr>
            <a:t>19º. </a:t>
          </a:r>
          <a:r>
            <a:rPr lang="es-MX" sz="1600" b="1" i="1">
              <a:solidFill>
                <a:schemeClr val="tx1"/>
              </a:solidFill>
            </a:rPr>
            <a:t>De la Programación del Presupuesto</a:t>
          </a:r>
          <a:r>
            <a:rPr lang="es-MX" sz="1600" b="0" i="0">
              <a:solidFill>
                <a:schemeClr val="tx1"/>
              </a:solidFill>
            </a:rPr>
            <a:t>. </a:t>
          </a:r>
        </a:p>
        <a:p>
          <a:r>
            <a:rPr lang="es-MX" sz="1600" b="0" i="0">
              <a:solidFill>
                <a:schemeClr val="tx1"/>
              </a:solidFill>
            </a:rPr>
            <a:t>La programación se desarrollará de manera permanente y continua y deberá garantizar, a través del Plan Financiero la coordinación y compatibilidad del Presupuesto Anual con el Plan de Desarrollo del Distrito Capital.</a:t>
          </a:r>
          <a:endParaRPr lang="es-CO" sz="1600">
            <a:solidFill>
              <a:schemeClr val="tx1"/>
            </a:solidFill>
          </a:endParaRPr>
        </a:p>
      </dgm:t>
    </dgm:pt>
    <dgm:pt modelId="{1893120F-DABF-46A2-A09B-D2580FE77F68}" type="parTrans" cxnId="{0260ACA1-F91A-4E5E-8591-5E0984850095}">
      <dgm:prSet/>
      <dgm:spPr/>
      <dgm:t>
        <a:bodyPr/>
        <a:lstStyle/>
        <a:p>
          <a:endParaRPr lang="es-CO" sz="1600">
            <a:solidFill>
              <a:schemeClr val="tx1"/>
            </a:solidFill>
          </a:endParaRPr>
        </a:p>
      </dgm:t>
    </dgm:pt>
    <dgm:pt modelId="{E2E87A41-C01E-4FC2-B760-44AFF42E62C6}" type="sibTrans" cxnId="{0260ACA1-F91A-4E5E-8591-5E0984850095}">
      <dgm:prSet custT="1"/>
      <dgm:spPr/>
      <dgm:t>
        <a:bodyPr/>
        <a:lstStyle/>
        <a:p>
          <a:endParaRPr lang="es-CO" sz="1600">
            <a:solidFill>
              <a:schemeClr val="tx1"/>
            </a:solidFill>
          </a:endParaRPr>
        </a:p>
      </dgm:t>
    </dgm:pt>
    <dgm:pt modelId="{0CEAD630-A9EC-4E91-AAE1-25FA5EA66042}">
      <dgm:prSet phldrT="[Texto]" custT="1"/>
      <dgm:spPr/>
      <dgm:t>
        <a:bodyPr/>
        <a:lstStyle/>
        <a:p>
          <a:r>
            <a:rPr lang="es-CO" sz="1600" b="1" i="0">
              <a:solidFill>
                <a:schemeClr val="tx1"/>
              </a:solidFill>
            </a:rPr>
            <a:t>DECRETO 192 DE 2021 - </a:t>
          </a:r>
          <a:r>
            <a:rPr lang="es-MX" sz="1600" b="1" i="1"/>
            <a:t>Reglamenta el Estatuto Orgánico del Presupuesto Distrital</a:t>
          </a:r>
          <a:endParaRPr lang="es-CO" sz="1600" b="1" i="0">
            <a:solidFill>
              <a:schemeClr val="tx1"/>
            </a:solidFill>
          </a:endParaRPr>
        </a:p>
        <a:p>
          <a:r>
            <a:rPr lang="es-CO" sz="1600" b="1" i="0">
              <a:solidFill>
                <a:schemeClr val="tx1"/>
              </a:solidFill>
            </a:rPr>
            <a:t>Artículo</a:t>
          </a:r>
          <a:r>
            <a:rPr lang="es-CO" sz="1600" b="0" i="0">
              <a:solidFill>
                <a:schemeClr val="tx1"/>
              </a:solidFill>
            </a:rPr>
            <a:t> </a:t>
          </a:r>
          <a:r>
            <a:rPr lang="es-CO" sz="1600" b="1" i="0">
              <a:solidFill>
                <a:schemeClr val="tx1"/>
              </a:solidFill>
            </a:rPr>
            <a:t>8°. Calendario presupuestal. </a:t>
          </a:r>
        </a:p>
        <a:p>
          <a:r>
            <a:rPr lang="es-MX" sz="1600" b="0" i="0">
              <a:solidFill>
                <a:schemeClr val="tx1"/>
              </a:solidFill>
            </a:rPr>
            <a:t>Para las etapas del ciclo presupuestal de programación, ejecución y cierre presupuestal, las fechas y los plazos que deben cumplirse por parte de las entidades que conforman el Presupuesto General del Distrito Capital, incluidos los Entes Autónomo Universitarios serán las que la Secretaría Distrital de Hacienda - Dirección Distrital de Presupuesto establezca en su oportunidad.</a:t>
          </a:r>
          <a:endParaRPr lang="es-CO" sz="1600">
            <a:solidFill>
              <a:schemeClr val="tx1"/>
            </a:solidFill>
          </a:endParaRPr>
        </a:p>
      </dgm:t>
    </dgm:pt>
    <dgm:pt modelId="{0CD238D1-FFB3-4A9D-82A7-1A484588388A}" type="parTrans" cxnId="{F43FB50D-0A30-43BD-BF4C-92526D02381E}">
      <dgm:prSet/>
      <dgm:spPr/>
      <dgm:t>
        <a:bodyPr/>
        <a:lstStyle/>
        <a:p>
          <a:endParaRPr lang="es-CO" sz="1600">
            <a:solidFill>
              <a:schemeClr val="tx1"/>
            </a:solidFill>
          </a:endParaRPr>
        </a:p>
      </dgm:t>
    </dgm:pt>
    <dgm:pt modelId="{A1228A57-6D14-46C5-A350-19B3C2D2380E}" type="sibTrans" cxnId="{F43FB50D-0A30-43BD-BF4C-92526D02381E}">
      <dgm:prSet custT="1"/>
      <dgm:spPr/>
      <dgm:t>
        <a:bodyPr/>
        <a:lstStyle/>
        <a:p>
          <a:endParaRPr lang="es-CO" sz="1600">
            <a:solidFill>
              <a:schemeClr val="tx1"/>
            </a:solidFill>
          </a:endParaRPr>
        </a:p>
      </dgm:t>
    </dgm:pt>
    <dgm:pt modelId="{AD4F0D81-6E59-4C8D-A61A-136B65CA65D2}">
      <dgm:prSet phldrT="[Texto]" custT="1"/>
      <dgm:spPr/>
      <dgm:t>
        <a:bodyPr/>
        <a:lstStyle/>
        <a:p>
          <a:r>
            <a:rPr lang="es-MX" sz="1600" b="1" i="0">
              <a:solidFill>
                <a:schemeClr val="tx1"/>
              </a:solidFill>
            </a:rPr>
            <a:t>CIRCULAR EXTERNA 000011 DE 2024</a:t>
          </a:r>
        </a:p>
        <a:p>
          <a:r>
            <a:rPr lang="es-MX" sz="1600" b="0" i="0">
              <a:solidFill>
                <a:schemeClr val="tx1"/>
              </a:solidFill>
            </a:rPr>
            <a:t>Guía de programación presupuestal vigencia 2025</a:t>
          </a:r>
          <a:endParaRPr lang="es-CO" sz="1600">
            <a:solidFill>
              <a:schemeClr val="tx1"/>
            </a:solidFill>
          </a:endParaRPr>
        </a:p>
      </dgm:t>
    </dgm:pt>
    <dgm:pt modelId="{6F4443C4-2A31-466B-BD4A-A047FBB199EB}" type="parTrans" cxnId="{B0EB1190-8227-4B02-9F49-EC83EE73BC9B}">
      <dgm:prSet/>
      <dgm:spPr/>
      <dgm:t>
        <a:bodyPr/>
        <a:lstStyle/>
        <a:p>
          <a:endParaRPr lang="es-CO" sz="1600">
            <a:solidFill>
              <a:schemeClr val="tx1"/>
            </a:solidFill>
          </a:endParaRPr>
        </a:p>
      </dgm:t>
    </dgm:pt>
    <dgm:pt modelId="{5A924904-964D-4E82-AFD1-7AB06A6F302C}" type="sibTrans" cxnId="{B0EB1190-8227-4B02-9F49-EC83EE73BC9B}">
      <dgm:prSet/>
      <dgm:spPr/>
      <dgm:t>
        <a:bodyPr/>
        <a:lstStyle/>
        <a:p>
          <a:endParaRPr lang="es-CO" sz="1600">
            <a:solidFill>
              <a:schemeClr val="tx1"/>
            </a:solidFill>
          </a:endParaRPr>
        </a:p>
      </dgm:t>
    </dgm:pt>
    <dgm:pt modelId="{8CDBB09C-4CFC-40C4-91EE-1F2A5CB7CA8F}" type="pres">
      <dgm:prSet presAssocID="{0CE0FC25-55D2-4539-8A38-04DA46870B61}" presName="outerComposite" presStyleCnt="0">
        <dgm:presLayoutVars>
          <dgm:chMax val="5"/>
          <dgm:dir/>
          <dgm:resizeHandles val="exact"/>
        </dgm:presLayoutVars>
      </dgm:prSet>
      <dgm:spPr/>
    </dgm:pt>
    <dgm:pt modelId="{8C52EB49-0E55-4408-8C2D-6DE02C2CE62A}" type="pres">
      <dgm:prSet presAssocID="{0CE0FC25-55D2-4539-8A38-04DA46870B61}" presName="dummyMaxCanvas" presStyleCnt="0">
        <dgm:presLayoutVars/>
      </dgm:prSet>
      <dgm:spPr/>
    </dgm:pt>
    <dgm:pt modelId="{DC8AF365-8680-4FC9-A840-A6E60B00D1C2}" type="pres">
      <dgm:prSet presAssocID="{0CE0FC25-55D2-4539-8A38-04DA46870B61}" presName="ThreeNodes_1" presStyleLbl="node1" presStyleIdx="0" presStyleCnt="3">
        <dgm:presLayoutVars>
          <dgm:bulletEnabled val="1"/>
        </dgm:presLayoutVars>
      </dgm:prSet>
      <dgm:spPr/>
    </dgm:pt>
    <dgm:pt modelId="{A6E38D87-7CB7-4318-8009-7A6B61D17B5A}" type="pres">
      <dgm:prSet presAssocID="{0CE0FC25-55D2-4539-8A38-04DA46870B61}" presName="ThreeNodes_2" presStyleLbl="node1" presStyleIdx="1" presStyleCnt="3" custScaleY="116625">
        <dgm:presLayoutVars>
          <dgm:bulletEnabled val="1"/>
        </dgm:presLayoutVars>
      </dgm:prSet>
      <dgm:spPr/>
    </dgm:pt>
    <dgm:pt modelId="{DE53E6A8-D990-463F-9981-7E3AF3F88392}" type="pres">
      <dgm:prSet presAssocID="{0CE0FC25-55D2-4539-8A38-04DA46870B61}" presName="ThreeNodes_3" presStyleLbl="node1" presStyleIdx="2" presStyleCnt="3" custScaleY="61792" custLinFactNeighborX="-141" custLinFactNeighborY="-12750">
        <dgm:presLayoutVars>
          <dgm:bulletEnabled val="1"/>
        </dgm:presLayoutVars>
      </dgm:prSet>
      <dgm:spPr/>
    </dgm:pt>
    <dgm:pt modelId="{7FA10D94-E31F-43C0-8DFB-30779DFA4A02}" type="pres">
      <dgm:prSet presAssocID="{0CE0FC25-55D2-4539-8A38-04DA46870B61}" presName="ThreeConn_1-2" presStyleLbl="fgAccFollowNode1" presStyleIdx="0" presStyleCnt="2">
        <dgm:presLayoutVars>
          <dgm:bulletEnabled val="1"/>
        </dgm:presLayoutVars>
      </dgm:prSet>
      <dgm:spPr/>
    </dgm:pt>
    <dgm:pt modelId="{2401F607-D5C3-40A4-B079-C286EFE5B9F2}" type="pres">
      <dgm:prSet presAssocID="{0CE0FC25-55D2-4539-8A38-04DA46870B61}" presName="ThreeConn_2-3" presStyleLbl="fgAccFollowNode1" presStyleIdx="1" presStyleCnt="2" custLinFactNeighborX="-2308" custLinFactNeighborY="26538">
        <dgm:presLayoutVars>
          <dgm:bulletEnabled val="1"/>
        </dgm:presLayoutVars>
      </dgm:prSet>
      <dgm:spPr/>
    </dgm:pt>
    <dgm:pt modelId="{53E9041B-C6B0-49B2-96E6-5842C2F37117}" type="pres">
      <dgm:prSet presAssocID="{0CE0FC25-55D2-4539-8A38-04DA46870B61}" presName="ThreeNodes_1_text" presStyleLbl="node1" presStyleIdx="2" presStyleCnt="3">
        <dgm:presLayoutVars>
          <dgm:bulletEnabled val="1"/>
        </dgm:presLayoutVars>
      </dgm:prSet>
      <dgm:spPr/>
    </dgm:pt>
    <dgm:pt modelId="{7E10B4D0-58F5-41C8-A4A4-DFF416847453}" type="pres">
      <dgm:prSet presAssocID="{0CE0FC25-55D2-4539-8A38-04DA46870B61}" presName="ThreeNodes_2_text" presStyleLbl="node1" presStyleIdx="2" presStyleCnt="3">
        <dgm:presLayoutVars>
          <dgm:bulletEnabled val="1"/>
        </dgm:presLayoutVars>
      </dgm:prSet>
      <dgm:spPr/>
    </dgm:pt>
    <dgm:pt modelId="{BA421680-37F1-4DFA-88B3-B06024F4A8FA}" type="pres">
      <dgm:prSet presAssocID="{0CE0FC25-55D2-4539-8A38-04DA46870B61}" presName="ThreeNodes_3_text" presStyleLbl="node1" presStyleIdx="2" presStyleCnt="3">
        <dgm:presLayoutVars>
          <dgm:bulletEnabled val="1"/>
        </dgm:presLayoutVars>
      </dgm:prSet>
      <dgm:spPr/>
    </dgm:pt>
  </dgm:ptLst>
  <dgm:cxnLst>
    <dgm:cxn modelId="{14F7900D-1A31-40B0-B33B-A3C54399CA12}" type="presOf" srcId="{A1228A57-6D14-46C5-A350-19B3C2D2380E}" destId="{2401F607-D5C3-40A4-B079-C286EFE5B9F2}" srcOrd="0" destOrd="0" presId="urn:microsoft.com/office/officeart/2005/8/layout/vProcess5"/>
    <dgm:cxn modelId="{F43FB50D-0A30-43BD-BF4C-92526D02381E}" srcId="{0CE0FC25-55D2-4539-8A38-04DA46870B61}" destId="{0CEAD630-A9EC-4E91-AAE1-25FA5EA66042}" srcOrd="1" destOrd="0" parTransId="{0CD238D1-FFB3-4A9D-82A7-1A484588388A}" sibTransId="{A1228A57-6D14-46C5-A350-19B3C2D2380E}"/>
    <dgm:cxn modelId="{D832B83D-58C7-42B7-870E-AE885A637611}" type="presOf" srcId="{0CE0FC25-55D2-4539-8A38-04DA46870B61}" destId="{8CDBB09C-4CFC-40C4-91EE-1F2A5CB7CA8F}" srcOrd="0" destOrd="0" presId="urn:microsoft.com/office/officeart/2005/8/layout/vProcess5"/>
    <dgm:cxn modelId="{E2CD263E-CAFF-47CA-B64E-7FEF99F7767B}" type="presOf" srcId="{0CEAD630-A9EC-4E91-AAE1-25FA5EA66042}" destId="{7E10B4D0-58F5-41C8-A4A4-DFF416847453}" srcOrd="1" destOrd="0" presId="urn:microsoft.com/office/officeart/2005/8/layout/vProcess5"/>
    <dgm:cxn modelId="{ED553C88-D0A3-46CA-8770-3608670DF5B9}" type="presOf" srcId="{AD4F0D81-6E59-4C8D-A61A-136B65CA65D2}" destId="{BA421680-37F1-4DFA-88B3-B06024F4A8FA}" srcOrd="1" destOrd="0" presId="urn:microsoft.com/office/officeart/2005/8/layout/vProcess5"/>
    <dgm:cxn modelId="{B0EB1190-8227-4B02-9F49-EC83EE73BC9B}" srcId="{0CE0FC25-55D2-4539-8A38-04DA46870B61}" destId="{AD4F0D81-6E59-4C8D-A61A-136B65CA65D2}" srcOrd="2" destOrd="0" parTransId="{6F4443C4-2A31-466B-BD4A-A047FBB199EB}" sibTransId="{5A924904-964D-4E82-AFD1-7AB06A6F302C}"/>
    <dgm:cxn modelId="{7A397A9E-0CF6-4E99-AB9E-792A17D4A515}" type="presOf" srcId="{AD4F0D81-6E59-4C8D-A61A-136B65CA65D2}" destId="{DE53E6A8-D990-463F-9981-7E3AF3F88392}" srcOrd="0" destOrd="0" presId="urn:microsoft.com/office/officeart/2005/8/layout/vProcess5"/>
    <dgm:cxn modelId="{0260ACA1-F91A-4E5E-8591-5E0984850095}" srcId="{0CE0FC25-55D2-4539-8A38-04DA46870B61}" destId="{B5474DBA-AF91-49FE-8AAB-82353E00F2E3}" srcOrd="0" destOrd="0" parTransId="{1893120F-DABF-46A2-A09B-D2580FE77F68}" sibTransId="{E2E87A41-C01E-4FC2-B760-44AFF42E62C6}"/>
    <dgm:cxn modelId="{CB1D5BA2-9319-4FF8-981D-DD40F376C5EB}" type="presOf" srcId="{B5474DBA-AF91-49FE-8AAB-82353E00F2E3}" destId="{DC8AF365-8680-4FC9-A840-A6E60B00D1C2}" srcOrd="0" destOrd="0" presId="urn:microsoft.com/office/officeart/2005/8/layout/vProcess5"/>
    <dgm:cxn modelId="{B93CC5A7-18DB-4773-851E-9BD53B67F179}" type="presOf" srcId="{B5474DBA-AF91-49FE-8AAB-82353E00F2E3}" destId="{53E9041B-C6B0-49B2-96E6-5842C2F37117}" srcOrd="1" destOrd="0" presId="urn:microsoft.com/office/officeart/2005/8/layout/vProcess5"/>
    <dgm:cxn modelId="{B6A3BCAF-C2E1-4C26-BE60-A1D47BE42CCE}" type="presOf" srcId="{E2E87A41-C01E-4FC2-B760-44AFF42E62C6}" destId="{7FA10D94-E31F-43C0-8DFB-30779DFA4A02}" srcOrd="0" destOrd="0" presId="urn:microsoft.com/office/officeart/2005/8/layout/vProcess5"/>
    <dgm:cxn modelId="{4CA51FFD-3D76-4BD2-9BEE-1522E2C2218A}" type="presOf" srcId="{0CEAD630-A9EC-4E91-AAE1-25FA5EA66042}" destId="{A6E38D87-7CB7-4318-8009-7A6B61D17B5A}" srcOrd="0" destOrd="0" presId="urn:microsoft.com/office/officeart/2005/8/layout/vProcess5"/>
    <dgm:cxn modelId="{EDDA95FB-BBAD-4AC0-A392-1EC673298EA6}" type="presParOf" srcId="{8CDBB09C-4CFC-40C4-91EE-1F2A5CB7CA8F}" destId="{8C52EB49-0E55-4408-8C2D-6DE02C2CE62A}" srcOrd="0" destOrd="0" presId="urn:microsoft.com/office/officeart/2005/8/layout/vProcess5"/>
    <dgm:cxn modelId="{2859A423-44A9-459E-95D2-2817D42EBAE6}" type="presParOf" srcId="{8CDBB09C-4CFC-40C4-91EE-1F2A5CB7CA8F}" destId="{DC8AF365-8680-4FC9-A840-A6E60B00D1C2}" srcOrd="1" destOrd="0" presId="urn:microsoft.com/office/officeart/2005/8/layout/vProcess5"/>
    <dgm:cxn modelId="{0B162120-D3AE-46A6-9CFD-FEA0F4115C42}" type="presParOf" srcId="{8CDBB09C-4CFC-40C4-91EE-1F2A5CB7CA8F}" destId="{A6E38D87-7CB7-4318-8009-7A6B61D17B5A}" srcOrd="2" destOrd="0" presId="urn:microsoft.com/office/officeart/2005/8/layout/vProcess5"/>
    <dgm:cxn modelId="{5484196B-5070-4D3B-9F03-86E91EBE05BC}" type="presParOf" srcId="{8CDBB09C-4CFC-40C4-91EE-1F2A5CB7CA8F}" destId="{DE53E6A8-D990-463F-9981-7E3AF3F88392}" srcOrd="3" destOrd="0" presId="urn:microsoft.com/office/officeart/2005/8/layout/vProcess5"/>
    <dgm:cxn modelId="{4543E5B4-63DF-4B61-89A7-4E5CE33C3348}" type="presParOf" srcId="{8CDBB09C-4CFC-40C4-91EE-1F2A5CB7CA8F}" destId="{7FA10D94-E31F-43C0-8DFB-30779DFA4A02}" srcOrd="4" destOrd="0" presId="urn:microsoft.com/office/officeart/2005/8/layout/vProcess5"/>
    <dgm:cxn modelId="{31B25FEA-2DBD-44BC-825E-2278D85E3943}" type="presParOf" srcId="{8CDBB09C-4CFC-40C4-91EE-1F2A5CB7CA8F}" destId="{2401F607-D5C3-40A4-B079-C286EFE5B9F2}" srcOrd="5" destOrd="0" presId="urn:microsoft.com/office/officeart/2005/8/layout/vProcess5"/>
    <dgm:cxn modelId="{5B3E499A-A871-4D33-B085-C81EB66F07C9}" type="presParOf" srcId="{8CDBB09C-4CFC-40C4-91EE-1F2A5CB7CA8F}" destId="{53E9041B-C6B0-49B2-96E6-5842C2F37117}" srcOrd="6" destOrd="0" presId="urn:microsoft.com/office/officeart/2005/8/layout/vProcess5"/>
    <dgm:cxn modelId="{8B158FEF-7C42-4A43-B5FD-463D6F519A44}" type="presParOf" srcId="{8CDBB09C-4CFC-40C4-91EE-1F2A5CB7CA8F}" destId="{7E10B4D0-58F5-41C8-A4A4-DFF416847453}" srcOrd="7" destOrd="0" presId="urn:microsoft.com/office/officeart/2005/8/layout/vProcess5"/>
    <dgm:cxn modelId="{F3253603-3649-4283-9757-B7558E8F0798}" type="presParOf" srcId="{8CDBB09C-4CFC-40C4-91EE-1F2A5CB7CA8F}" destId="{BA421680-37F1-4DFA-88B3-B06024F4A8F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3494C-4302-47A0-9B66-F0C6A6295AA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CO"/>
        </a:p>
      </dgm:t>
    </dgm:pt>
    <dgm:pt modelId="{E84D553E-387F-4DE0-BB8B-1901F10C8C16}">
      <dgm:prSet phldrT="[Texto]" custT="1"/>
      <dgm:spPr/>
      <dgm:t>
        <a:bodyPr/>
        <a:lstStyle/>
        <a:p>
          <a:pPr>
            <a:buNone/>
          </a:pPr>
          <a:r>
            <a:rPr lang="es-CO" sz="2000" b="0" i="0" u="none" strike="noStrike">
              <a:solidFill>
                <a:schemeClr val="tx1"/>
              </a:solidFill>
              <a:effectLst/>
              <a:latin typeface="Arial" panose="020B0604020202020204" pitchFamily="34" charset="0"/>
              <a:cs typeface="Arial" panose="020B0604020202020204" pitchFamily="34" charset="0"/>
            </a:rPr>
            <a:t>Ingresos Corrientes         Recursos de Capital</a:t>
          </a:r>
          <a:endParaRPr lang="es-CO" sz="2000">
            <a:solidFill>
              <a:schemeClr val="tx1"/>
            </a:solidFill>
          </a:endParaRPr>
        </a:p>
      </dgm:t>
    </dgm:pt>
    <dgm:pt modelId="{BE503764-A056-4202-8F2A-D61FF01A7F13}" type="parTrans" cxnId="{6ED3AF12-56D9-4D9A-9313-99F95A928E96}">
      <dgm:prSet/>
      <dgm:spPr/>
      <dgm:t>
        <a:bodyPr/>
        <a:lstStyle/>
        <a:p>
          <a:endParaRPr lang="es-CO" sz="2800">
            <a:solidFill>
              <a:schemeClr val="tx1"/>
            </a:solidFill>
          </a:endParaRPr>
        </a:p>
      </dgm:t>
    </dgm:pt>
    <dgm:pt modelId="{114C3AC5-2E08-4248-A1CD-A1F845486F11}" type="sibTrans" cxnId="{6ED3AF12-56D9-4D9A-9313-99F95A928E96}">
      <dgm:prSet/>
      <dgm:spPr/>
      <dgm:t>
        <a:bodyPr/>
        <a:lstStyle/>
        <a:p>
          <a:endParaRPr lang="es-CO" sz="2800">
            <a:solidFill>
              <a:schemeClr val="tx1"/>
            </a:solidFill>
          </a:endParaRPr>
        </a:p>
      </dgm:t>
    </dgm:pt>
    <dgm:pt modelId="{10554B5A-41A9-44EC-8C19-29C20185BB7B}">
      <dgm:prSet phldrT="[Texto]" custT="1"/>
      <dgm:spPr/>
      <dgm:t>
        <a:bodyPr/>
        <a:lstStyle/>
        <a:p>
          <a:r>
            <a:rPr lang="es-CO" sz="1400" b="0" i="0" u="none" strike="noStrike">
              <a:solidFill>
                <a:schemeClr val="tx1"/>
              </a:solidFill>
              <a:effectLst/>
              <a:latin typeface="Arial" panose="020B0604020202020204" pitchFamily="34" charset="0"/>
              <a:cs typeface="Arial" panose="020B0604020202020204" pitchFamily="34" charset="0"/>
            </a:rPr>
            <a:t>Tributarios</a:t>
          </a:r>
          <a:endParaRPr lang="es-CO" sz="1400">
            <a:solidFill>
              <a:schemeClr val="tx1"/>
            </a:solidFill>
          </a:endParaRPr>
        </a:p>
      </dgm:t>
    </dgm:pt>
    <dgm:pt modelId="{451173C2-B5EE-4904-A289-B279F815137C}" type="parTrans" cxnId="{FE1693EA-B6F6-4E20-81F1-672C81D5E10C}">
      <dgm:prSet/>
      <dgm:spPr/>
      <dgm:t>
        <a:bodyPr/>
        <a:lstStyle/>
        <a:p>
          <a:endParaRPr lang="es-CO" sz="2800">
            <a:solidFill>
              <a:schemeClr val="tx1"/>
            </a:solidFill>
          </a:endParaRPr>
        </a:p>
      </dgm:t>
    </dgm:pt>
    <dgm:pt modelId="{0FAC4F98-B69C-471E-813A-A264D83B2BD6}" type="sibTrans" cxnId="{FE1693EA-B6F6-4E20-81F1-672C81D5E10C}">
      <dgm:prSet/>
      <dgm:spPr/>
      <dgm:t>
        <a:bodyPr/>
        <a:lstStyle/>
        <a:p>
          <a:endParaRPr lang="es-CO" sz="2800">
            <a:solidFill>
              <a:schemeClr val="tx1"/>
            </a:solidFill>
          </a:endParaRPr>
        </a:p>
      </dgm:t>
    </dgm:pt>
    <dgm:pt modelId="{6BBE6AB2-5340-45B6-969A-B543CF7AF51F}">
      <dgm:prSet phldrT="[Texto]" custT="1"/>
      <dgm:spPr/>
      <dgm:t>
        <a:bodyPr/>
        <a:lstStyle/>
        <a:p>
          <a:r>
            <a:rPr lang="es-CO" sz="2000">
              <a:solidFill>
                <a:schemeClr val="tx1"/>
              </a:solidFill>
            </a:rPr>
            <a:t>Gastos</a:t>
          </a:r>
        </a:p>
      </dgm:t>
    </dgm:pt>
    <dgm:pt modelId="{962C729C-06E7-4CA6-A276-E8A59CE49FA4}" type="parTrans" cxnId="{41E10EA8-E4C3-4FD5-BF2D-A687862BD74F}">
      <dgm:prSet/>
      <dgm:spPr/>
      <dgm:t>
        <a:bodyPr/>
        <a:lstStyle/>
        <a:p>
          <a:endParaRPr lang="es-CO" sz="2800">
            <a:solidFill>
              <a:schemeClr val="tx1"/>
            </a:solidFill>
          </a:endParaRPr>
        </a:p>
      </dgm:t>
    </dgm:pt>
    <dgm:pt modelId="{9CDA4530-EB1D-4BFD-9773-FAABD90C745A}" type="sibTrans" cxnId="{41E10EA8-E4C3-4FD5-BF2D-A687862BD74F}">
      <dgm:prSet/>
      <dgm:spPr/>
      <dgm:t>
        <a:bodyPr/>
        <a:lstStyle/>
        <a:p>
          <a:endParaRPr lang="es-CO" sz="2800">
            <a:solidFill>
              <a:schemeClr val="tx1"/>
            </a:solidFill>
          </a:endParaRPr>
        </a:p>
      </dgm:t>
    </dgm:pt>
    <dgm:pt modelId="{CB2042EC-64CF-4FEB-A4FD-F5FBBCDF7448}">
      <dgm:prSet phldrT="[Texto]" custT="1"/>
      <dgm:spPr/>
      <dgm:t>
        <a:bodyPr/>
        <a:lstStyle/>
        <a:p>
          <a:r>
            <a:rPr lang="es-CO" sz="1400">
              <a:solidFill>
                <a:schemeClr val="tx1"/>
              </a:solidFill>
            </a:rPr>
            <a:t>Gastos Corrientes </a:t>
          </a:r>
        </a:p>
      </dgm:t>
    </dgm:pt>
    <dgm:pt modelId="{006EC8DD-9C81-4322-B250-883ACBB65321}" type="parTrans" cxnId="{4B8A665F-BA40-4ACE-884B-FE085BD8357B}">
      <dgm:prSet/>
      <dgm:spPr/>
      <dgm:t>
        <a:bodyPr/>
        <a:lstStyle/>
        <a:p>
          <a:endParaRPr lang="es-CO" sz="2800">
            <a:solidFill>
              <a:schemeClr val="tx1"/>
            </a:solidFill>
          </a:endParaRPr>
        </a:p>
      </dgm:t>
    </dgm:pt>
    <dgm:pt modelId="{47D48336-6113-4EC3-A90F-8011BB05F82A}" type="sibTrans" cxnId="{4B8A665F-BA40-4ACE-884B-FE085BD8357B}">
      <dgm:prSet/>
      <dgm:spPr/>
      <dgm:t>
        <a:bodyPr/>
        <a:lstStyle/>
        <a:p>
          <a:endParaRPr lang="es-CO" sz="2800">
            <a:solidFill>
              <a:schemeClr val="tx1"/>
            </a:solidFill>
          </a:endParaRPr>
        </a:p>
      </dgm:t>
    </dgm:pt>
    <dgm:pt modelId="{6FB98F1E-F09A-4DCA-8B3F-1661AEF8E2F3}">
      <dgm:prSet phldrT="[Texto]" custT="1"/>
      <dgm:spPr/>
      <dgm:t>
        <a:bodyPr/>
        <a:lstStyle/>
        <a:p>
          <a:r>
            <a:rPr lang="es-CO" sz="1400">
              <a:solidFill>
                <a:schemeClr val="tx1"/>
              </a:solidFill>
            </a:rPr>
            <a:t>Servicio de Deuda </a:t>
          </a:r>
        </a:p>
      </dgm:t>
    </dgm:pt>
    <dgm:pt modelId="{DF4D57A7-9B0A-4047-82D3-EBB9B23FE1B9}" type="parTrans" cxnId="{54F61DD4-001B-4500-9447-645C3CEBB1C5}">
      <dgm:prSet/>
      <dgm:spPr/>
      <dgm:t>
        <a:bodyPr/>
        <a:lstStyle/>
        <a:p>
          <a:endParaRPr lang="es-CO" sz="2800">
            <a:solidFill>
              <a:schemeClr val="tx1"/>
            </a:solidFill>
          </a:endParaRPr>
        </a:p>
      </dgm:t>
    </dgm:pt>
    <dgm:pt modelId="{50DD55CA-7560-46BD-8971-F1D679B9C80B}" type="sibTrans" cxnId="{54F61DD4-001B-4500-9447-645C3CEBB1C5}">
      <dgm:prSet/>
      <dgm:spPr/>
      <dgm:t>
        <a:bodyPr/>
        <a:lstStyle/>
        <a:p>
          <a:endParaRPr lang="es-CO" sz="2800">
            <a:solidFill>
              <a:schemeClr val="tx1"/>
            </a:solidFill>
          </a:endParaRPr>
        </a:p>
      </dgm:t>
    </dgm:pt>
    <dgm:pt modelId="{B737356C-3CAE-44EF-A20E-2A3BFB11731E}">
      <dgm:prSet custT="1"/>
      <dgm:spPr/>
      <dgm:t>
        <a:bodyPr/>
        <a:lstStyle/>
        <a:p>
          <a:r>
            <a:rPr lang="es-CO" sz="1400" b="0" i="0" u="none" strike="noStrike">
              <a:solidFill>
                <a:schemeClr val="tx1"/>
              </a:solidFill>
              <a:effectLst/>
              <a:latin typeface="Arial" panose="020B0604020202020204" pitchFamily="34" charset="0"/>
              <a:cs typeface="Arial" panose="020B0604020202020204" pitchFamily="34" charset="0"/>
            </a:rPr>
            <a:t>No Tributarios (Incluye Transferencias)</a:t>
          </a:r>
        </a:p>
      </dgm:t>
    </dgm:pt>
    <dgm:pt modelId="{672D7594-19F9-4E3C-9B70-ED0E2943B41E}" type="parTrans" cxnId="{47D2BD03-096F-4024-9DC3-ABBD753D6C0C}">
      <dgm:prSet/>
      <dgm:spPr/>
      <dgm:t>
        <a:bodyPr/>
        <a:lstStyle/>
        <a:p>
          <a:endParaRPr lang="es-CO" sz="2800">
            <a:solidFill>
              <a:schemeClr val="tx1"/>
            </a:solidFill>
          </a:endParaRPr>
        </a:p>
      </dgm:t>
    </dgm:pt>
    <dgm:pt modelId="{2A30B677-0D64-4AF1-8A05-10A7E3C105C7}" type="sibTrans" cxnId="{47D2BD03-096F-4024-9DC3-ABBD753D6C0C}">
      <dgm:prSet/>
      <dgm:spPr/>
      <dgm:t>
        <a:bodyPr/>
        <a:lstStyle/>
        <a:p>
          <a:endParaRPr lang="es-CO" sz="2800">
            <a:solidFill>
              <a:schemeClr val="tx1"/>
            </a:solidFill>
          </a:endParaRPr>
        </a:p>
      </dgm:t>
    </dgm:pt>
    <dgm:pt modelId="{2C1AE6D5-EF69-422B-A695-8836580DB921}">
      <dgm:prSet phldrT="[Texto]" custT="1"/>
      <dgm:spPr/>
      <dgm:t>
        <a:bodyPr/>
        <a:lstStyle/>
        <a:p>
          <a:r>
            <a:rPr lang="es-CO" sz="1600">
              <a:solidFill>
                <a:schemeClr val="tx1"/>
              </a:solidFill>
            </a:rPr>
            <a:t>DISPONIBLE PARA INVERSION </a:t>
          </a:r>
        </a:p>
      </dgm:t>
    </dgm:pt>
    <dgm:pt modelId="{4E4E97E9-8F7C-4CB0-B7D0-5772C096A037}" type="sibTrans" cxnId="{99BC8CE3-23AA-407C-A2BB-A45E3F29D59F}">
      <dgm:prSet/>
      <dgm:spPr/>
      <dgm:t>
        <a:bodyPr/>
        <a:lstStyle/>
        <a:p>
          <a:endParaRPr lang="es-CO" sz="2800">
            <a:solidFill>
              <a:schemeClr val="tx1"/>
            </a:solidFill>
          </a:endParaRPr>
        </a:p>
      </dgm:t>
    </dgm:pt>
    <dgm:pt modelId="{C6A3EE63-63D0-42A2-B813-FC6A0D5BB39B}" type="parTrans" cxnId="{99BC8CE3-23AA-407C-A2BB-A45E3F29D59F}">
      <dgm:prSet/>
      <dgm:spPr/>
      <dgm:t>
        <a:bodyPr/>
        <a:lstStyle/>
        <a:p>
          <a:endParaRPr lang="es-CO" sz="2800">
            <a:solidFill>
              <a:schemeClr val="tx1"/>
            </a:solidFill>
          </a:endParaRPr>
        </a:p>
      </dgm:t>
    </dgm:pt>
    <dgm:pt modelId="{04BF51FB-1EAC-4A32-BB49-8502DDAFE1F5}">
      <dgm:prSet phldrT="[Texto]" custT="1"/>
      <dgm:spPr/>
      <dgm:t>
        <a:bodyPr/>
        <a:lstStyle/>
        <a:p>
          <a:r>
            <a:rPr lang="es-CO" sz="1400">
              <a:solidFill>
                <a:schemeClr val="tx1"/>
              </a:solidFill>
            </a:rPr>
            <a:t>Transferencia de Funcionamiento </a:t>
          </a:r>
        </a:p>
      </dgm:t>
    </dgm:pt>
    <dgm:pt modelId="{F51B2C43-5D05-4080-A60F-E054435705AF}" type="parTrans" cxnId="{C9EC9153-C9E0-414A-A9A4-6F3FBC0FEF3D}">
      <dgm:prSet/>
      <dgm:spPr/>
      <dgm:t>
        <a:bodyPr/>
        <a:lstStyle/>
        <a:p>
          <a:endParaRPr lang="es-CO" sz="2800">
            <a:solidFill>
              <a:schemeClr val="tx1"/>
            </a:solidFill>
          </a:endParaRPr>
        </a:p>
      </dgm:t>
    </dgm:pt>
    <dgm:pt modelId="{D4ABA088-9BDD-4E67-A8BE-DD5B3BE414CC}" type="sibTrans" cxnId="{C9EC9153-C9E0-414A-A9A4-6F3FBC0FEF3D}">
      <dgm:prSet/>
      <dgm:spPr/>
      <dgm:t>
        <a:bodyPr/>
        <a:lstStyle/>
        <a:p>
          <a:endParaRPr lang="es-CO" sz="2800">
            <a:solidFill>
              <a:schemeClr val="tx1"/>
            </a:solidFill>
          </a:endParaRPr>
        </a:p>
      </dgm:t>
    </dgm:pt>
    <dgm:pt modelId="{B7781197-094D-440D-8F7B-F53389995F06}">
      <dgm:prSet custT="1"/>
      <dgm:spPr/>
      <dgm:t>
        <a:bodyPr/>
        <a:lstStyle/>
        <a:p>
          <a:pPr>
            <a:buNone/>
          </a:pPr>
          <a:endParaRPr lang="es-CO" sz="1400" b="0" i="0" u="none" strike="noStrike">
            <a:solidFill>
              <a:schemeClr val="tx1"/>
            </a:solidFill>
            <a:effectLst/>
            <a:latin typeface="Arial" panose="020B0604020202020204" pitchFamily="34" charset="0"/>
            <a:cs typeface="Arial" panose="020B0604020202020204" pitchFamily="34" charset="0"/>
          </a:endParaRPr>
        </a:p>
      </dgm:t>
    </dgm:pt>
    <dgm:pt modelId="{C0694D6C-2EC9-46A2-A016-96CE1B81D7DC}" type="parTrans" cxnId="{70094E73-D9A9-4974-B92B-D797F5C7E580}">
      <dgm:prSet/>
      <dgm:spPr/>
      <dgm:t>
        <a:bodyPr/>
        <a:lstStyle/>
        <a:p>
          <a:endParaRPr lang="es-CO">
            <a:solidFill>
              <a:schemeClr val="tx1"/>
            </a:solidFill>
          </a:endParaRPr>
        </a:p>
      </dgm:t>
    </dgm:pt>
    <dgm:pt modelId="{C172A69A-7970-484A-B364-B89288C6F3A5}" type="sibTrans" cxnId="{70094E73-D9A9-4974-B92B-D797F5C7E580}">
      <dgm:prSet/>
      <dgm:spPr/>
      <dgm:t>
        <a:bodyPr/>
        <a:lstStyle/>
        <a:p>
          <a:endParaRPr lang="es-CO">
            <a:solidFill>
              <a:schemeClr val="tx1"/>
            </a:solidFill>
          </a:endParaRPr>
        </a:p>
      </dgm:t>
    </dgm:pt>
    <dgm:pt modelId="{655B91C8-5027-4BE2-9540-81B5FDFC3071}" type="pres">
      <dgm:prSet presAssocID="{9603494C-4302-47A0-9B66-F0C6A6295AA0}" presName="linear" presStyleCnt="0">
        <dgm:presLayoutVars>
          <dgm:dir/>
          <dgm:resizeHandles val="exact"/>
        </dgm:presLayoutVars>
      </dgm:prSet>
      <dgm:spPr/>
    </dgm:pt>
    <dgm:pt modelId="{44D9D651-3D3C-4DE7-9B02-51F38BC4C7CC}" type="pres">
      <dgm:prSet presAssocID="{E84D553E-387F-4DE0-BB8B-1901F10C8C16}" presName="comp" presStyleCnt="0"/>
      <dgm:spPr/>
    </dgm:pt>
    <dgm:pt modelId="{5E33473B-ED06-4016-8B68-69E4DDA156DF}" type="pres">
      <dgm:prSet presAssocID="{E84D553E-387F-4DE0-BB8B-1901F10C8C16}" presName="box" presStyleLbl="node1" presStyleIdx="0" presStyleCnt="3"/>
      <dgm:spPr/>
    </dgm:pt>
    <dgm:pt modelId="{68A98346-2024-47F7-BCF7-00A977190D0B}" type="pres">
      <dgm:prSet presAssocID="{E84D553E-387F-4DE0-BB8B-1901F10C8C1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EAFE2601-33F1-4290-9276-0198931C076C}" type="pres">
      <dgm:prSet presAssocID="{E84D553E-387F-4DE0-BB8B-1901F10C8C16}" presName="text" presStyleLbl="node1" presStyleIdx="0" presStyleCnt="3">
        <dgm:presLayoutVars>
          <dgm:bulletEnabled val="1"/>
        </dgm:presLayoutVars>
      </dgm:prSet>
      <dgm:spPr/>
    </dgm:pt>
    <dgm:pt modelId="{256FA186-A7C5-4933-A36F-DADE61B6B361}" type="pres">
      <dgm:prSet presAssocID="{114C3AC5-2E08-4248-A1CD-A1F845486F11}" presName="spacer" presStyleCnt="0"/>
      <dgm:spPr/>
    </dgm:pt>
    <dgm:pt modelId="{94D286AC-318C-41A3-A609-65CD308F3B52}" type="pres">
      <dgm:prSet presAssocID="{6BBE6AB2-5340-45B6-969A-B543CF7AF51F}" presName="comp" presStyleCnt="0"/>
      <dgm:spPr/>
    </dgm:pt>
    <dgm:pt modelId="{CEC929E3-14C8-400F-8D2B-E51D1005B1EB}" type="pres">
      <dgm:prSet presAssocID="{6BBE6AB2-5340-45B6-969A-B543CF7AF51F}" presName="box" presStyleLbl="node1" presStyleIdx="1" presStyleCnt="3"/>
      <dgm:spPr/>
    </dgm:pt>
    <dgm:pt modelId="{02D48CB5-2DC5-47A8-BBC7-3797A7F5ADED}" type="pres">
      <dgm:prSet presAssocID="{6BBE6AB2-5340-45B6-969A-B543CF7AF51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09945FB4-6D53-4766-9F82-7A400C9918E6}" type="pres">
      <dgm:prSet presAssocID="{6BBE6AB2-5340-45B6-969A-B543CF7AF51F}" presName="text" presStyleLbl="node1" presStyleIdx="1" presStyleCnt="3">
        <dgm:presLayoutVars>
          <dgm:bulletEnabled val="1"/>
        </dgm:presLayoutVars>
      </dgm:prSet>
      <dgm:spPr/>
    </dgm:pt>
    <dgm:pt modelId="{DC118F41-DEE8-4E6D-AB76-15ECCCCBA055}" type="pres">
      <dgm:prSet presAssocID="{9CDA4530-EB1D-4BFD-9773-FAABD90C745A}" presName="spacer" presStyleCnt="0"/>
      <dgm:spPr/>
    </dgm:pt>
    <dgm:pt modelId="{3BC9F6E2-F0B9-4BE5-B979-D06F502F87A5}" type="pres">
      <dgm:prSet presAssocID="{2C1AE6D5-EF69-422B-A695-8836580DB921}" presName="comp" presStyleCnt="0"/>
      <dgm:spPr/>
    </dgm:pt>
    <dgm:pt modelId="{AE9D342C-465C-4972-BC60-239084C776C9}" type="pres">
      <dgm:prSet presAssocID="{2C1AE6D5-EF69-422B-A695-8836580DB921}" presName="box" presStyleLbl="node1" presStyleIdx="2" presStyleCnt="3" custLinFactNeighborX="1890" custLinFactNeighborY="6562"/>
      <dgm:spPr/>
    </dgm:pt>
    <dgm:pt modelId="{0347AD68-0EF3-4896-806D-C0943EB7DBCD}" type="pres">
      <dgm:prSet presAssocID="{2C1AE6D5-EF69-422B-A695-8836580DB92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pt>
    <dgm:pt modelId="{707C1F82-7042-4F24-B223-F0F6F5B439A0}" type="pres">
      <dgm:prSet presAssocID="{2C1AE6D5-EF69-422B-A695-8836580DB921}" presName="text" presStyleLbl="node1" presStyleIdx="2" presStyleCnt="3">
        <dgm:presLayoutVars>
          <dgm:bulletEnabled val="1"/>
        </dgm:presLayoutVars>
      </dgm:prSet>
      <dgm:spPr/>
    </dgm:pt>
  </dgm:ptLst>
  <dgm:cxnLst>
    <dgm:cxn modelId="{47D2BD03-096F-4024-9DC3-ABBD753D6C0C}" srcId="{E84D553E-387F-4DE0-BB8B-1901F10C8C16}" destId="{B737356C-3CAE-44EF-A20E-2A3BFB11731E}" srcOrd="1" destOrd="0" parTransId="{672D7594-19F9-4E3C-9B70-ED0E2943B41E}" sibTransId="{2A30B677-0D64-4AF1-8A05-10A7E3C105C7}"/>
    <dgm:cxn modelId="{BEE8B409-F6A8-4C4E-9630-30A2017BFC80}" type="presOf" srcId="{E84D553E-387F-4DE0-BB8B-1901F10C8C16}" destId="{5E33473B-ED06-4016-8B68-69E4DDA156DF}" srcOrd="0" destOrd="0" presId="urn:microsoft.com/office/officeart/2005/8/layout/vList4"/>
    <dgm:cxn modelId="{6ED3AF12-56D9-4D9A-9313-99F95A928E96}" srcId="{9603494C-4302-47A0-9B66-F0C6A6295AA0}" destId="{E84D553E-387F-4DE0-BB8B-1901F10C8C16}" srcOrd="0" destOrd="0" parTransId="{BE503764-A056-4202-8F2A-D61FF01A7F13}" sibTransId="{114C3AC5-2E08-4248-A1CD-A1F845486F11}"/>
    <dgm:cxn modelId="{F97DF118-9B26-4D91-8AEA-2F8FF05D4BCC}" type="presOf" srcId="{6FB98F1E-F09A-4DCA-8B3F-1661AEF8E2F3}" destId="{09945FB4-6D53-4766-9F82-7A400C9918E6}" srcOrd="1" destOrd="2" presId="urn:microsoft.com/office/officeart/2005/8/layout/vList4"/>
    <dgm:cxn modelId="{B237DA3B-810A-44C3-B46B-528FCD497C86}" type="presOf" srcId="{CB2042EC-64CF-4FEB-A4FD-F5FBBCDF7448}" destId="{CEC929E3-14C8-400F-8D2B-E51D1005B1EB}" srcOrd="0" destOrd="1" presId="urn:microsoft.com/office/officeart/2005/8/layout/vList4"/>
    <dgm:cxn modelId="{4B8A665F-BA40-4ACE-884B-FE085BD8357B}" srcId="{6BBE6AB2-5340-45B6-969A-B543CF7AF51F}" destId="{CB2042EC-64CF-4FEB-A4FD-F5FBBCDF7448}" srcOrd="0" destOrd="0" parTransId="{006EC8DD-9C81-4322-B250-883ACBB65321}" sibTransId="{47D48336-6113-4EC3-A90F-8011BB05F82A}"/>
    <dgm:cxn modelId="{F788F260-6A7D-4892-8C3C-1DE5B781AB76}" type="presOf" srcId="{B7781197-094D-440D-8F7B-F53389995F06}" destId="{5E33473B-ED06-4016-8B68-69E4DDA156DF}" srcOrd="0" destOrd="3" presId="urn:microsoft.com/office/officeart/2005/8/layout/vList4"/>
    <dgm:cxn modelId="{5F487F43-D48C-452E-BA3D-F21E6969F039}" type="presOf" srcId="{E84D553E-387F-4DE0-BB8B-1901F10C8C16}" destId="{EAFE2601-33F1-4290-9276-0198931C076C}" srcOrd="1" destOrd="0" presId="urn:microsoft.com/office/officeart/2005/8/layout/vList4"/>
    <dgm:cxn modelId="{E4252044-5629-4725-A55B-349447F2FDB4}" type="presOf" srcId="{2C1AE6D5-EF69-422B-A695-8836580DB921}" destId="{AE9D342C-465C-4972-BC60-239084C776C9}" srcOrd="0" destOrd="0" presId="urn:microsoft.com/office/officeart/2005/8/layout/vList4"/>
    <dgm:cxn modelId="{58575A4C-BE3B-4BAD-8B09-E2DD8E48AC0F}" type="presOf" srcId="{04BF51FB-1EAC-4A32-BB49-8502DDAFE1F5}" destId="{CEC929E3-14C8-400F-8D2B-E51D1005B1EB}" srcOrd="0" destOrd="3" presId="urn:microsoft.com/office/officeart/2005/8/layout/vList4"/>
    <dgm:cxn modelId="{24254A6D-5AA8-4721-8B8E-B55B6A4B3D37}" type="presOf" srcId="{10554B5A-41A9-44EC-8C19-29C20185BB7B}" destId="{EAFE2601-33F1-4290-9276-0198931C076C}" srcOrd="1" destOrd="1" presId="urn:microsoft.com/office/officeart/2005/8/layout/vList4"/>
    <dgm:cxn modelId="{79FADA50-49DB-42EF-A164-C9FB768D64FA}" type="presOf" srcId="{04BF51FB-1EAC-4A32-BB49-8502DDAFE1F5}" destId="{09945FB4-6D53-4766-9F82-7A400C9918E6}" srcOrd="1" destOrd="3" presId="urn:microsoft.com/office/officeart/2005/8/layout/vList4"/>
    <dgm:cxn modelId="{B834F750-D670-4C81-8A8C-F12D32A6E3A9}" type="presOf" srcId="{B7781197-094D-440D-8F7B-F53389995F06}" destId="{EAFE2601-33F1-4290-9276-0198931C076C}" srcOrd="1" destOrd="3" presId="urn:microsoft.com/office/officeart/2005/8/layout/vList4"/>
    <dgm:cxn modelId="{08FC2C53-0213-4A23-8FD9-759C5C08AA73}" type="presOf" srcId="{10554B5A-41A9-44EC-8C19-29C20185BB7B}" destId="{5E33473B-ED06-4016-8B68-69E4DDA156DF}" srcOrd="0" destOrd="1" presId="urn:microsoft.com/office/officeart/2005/8/layout/vList4"/>
    <dgm:cxn modelId="{70094E73-D9A9-4974-B92B-D797F5C7E580}" srcId="{E84D553E-387F-4DE0-BB8B-1901F10C8C16}" destId="{B7781197-094D-440D-8F7B-F53389995F06}" srcOrd="2" destOrd="0" parTransId="{C0694D6C-2EC9-46A2-A016-96CE1B81D7DC}" sibTransId="{C172A69A-7970-484A-B364-B89288C6F3A5}"/>
    <dgm:cxn modelId="{C9EC9153-C9E0-414A-A9A4-6F3FBC0FEF3D}" srcId="{6BBE6AB2-5340-45B6-969A-B543CF7AF51F}" destId="{04BF51FB-1EAC-4A32-BB49-8502DDAFE1F5}" srcOrd="2" destOrd="0" parTransId="{F51B2C43-5D05-4080-A60F-E054435705AF}" sibTransId="{D4ABA088-9BDD-4E67-A8BE-DD5B3BE414CC}"/>
    <dgm:cxn modelId="{98A28A7E-B58C-4169-8DF3-CDDCA5C79A9C}" type="presOf" srcId="{CB2042EC-64CF-4FEB-A4FD-F5FBBCDF7448}" destId="{09945FB4-6D53-4766-9F82-7A400C9918E6}" srcOrd="1" destOrd="1" presId="urn:microsoft.com/office/officeart/2005/8/layout/vList4"/>
    <dgm:cxn modelId="{D9DB5385-0B67-40EE-ABDD-64E2BF4E1222}" type="presOf" srcId="{6BBE6AB2-5340-45B6-969A-B543CF7AF51F}" destId="{CEC929E3-14C8-400F-8D2B-E51D1005B1EB}" srcOrd="0" destOrd="0" presId="urn:microsoft.com/office/officeart/2005/8/layout/vList4"/>
    <dgm:cxn modelId="{41E10EA8-E4C3-4FD5-BF2D-A687862BD74F}" srcId="{9603494C-4302-47A0-9B66-F0C6A6295AA0}" destId="{6BBE6AB2-5340-45B6-969A-B543CF7AF51F}" srcOrd="1" destOrd="0" parTransId="{962C729C-06E7-4CA6-A276-E8A59CE49FA4}" sibTransId="{9CDA4530-EB1D-4BFD-9773-FAABD90C745A}"/>
    <dgm:cxn modelId="{8ED420AE-5250-4741-A425-6D98D8A9C602}" type="presOf" srcId="{6BBE6AB2-5340-45B6-969A-B543CF7AF51F}" destId="{09945FB4-6D53-4766-9F82-7A400C9918E6}" srcOrd="1" destOrd="0" presId="urn:microsoft.com/office/officeart/2005/8/layout/vList4"/>
    <dgm:cxn modelId="{375501CB-7D74-41A5-B37B-EB1D16E2C448}" type="presOf" srcId="{B737356C-3CAE-44EF-A20E-2A3BFB11731E}" destId="{EAFE2601-33F1-4290-9276-0198931C076C}" srcOrd="1" destOrd="2" presId="urn:microsoft.com/office/officeart/2005/8/layout/vList4"/>
    <dgm:cxn modelId="{79DD17D0-3E33-4523-B07C-AA2FC3B65488}" type="presOf" srcId="{2C1AE6D5-EF69-422B-A695-8836580DB921}" destId="{707C1F82-7042-4F24-B223-F0F6F5B439A0}" srcOrd="1" destOrd="0" presId="urn:microsoft.com/office/officeart/2005/8/layout/vList4"/>
    <dgm:cxn modelId="{54F61DD4-001B-4500-9447-645C3CEBB1C5}" srcId="{6BBE6AB2-5340-45B6-969A-B543CF7AF51F}" destId="{6FB98F1E-F09A-4DCA-8B3F-1661AEF8E2F3}" srcOrd="1" destOrd="0" parTransId="{DF4D57A7-9B0A-4047-82D3-EBB9B23FE1B9}" sibTransId="{50DD55CA-7560-46BD-8971-F1D679B9C80B}"/>
    <dgm:cxn modelId="{F8BA21E1-A729-4033-899B-A3D09A55345B}" type="presOf" srcId="{9603494C-4302-47A0-9B66-F0C6A6295AA0}" destId="{655B91C8-5027-4BE2-9540-81B5FDFC3071}" srcOrd="0" destOrd="0" presId="urn:microsoft.com/office/officeart/2005/8/layout/vList4"/>
    <dgm:cxn modelId="{99BC8CE3-23AA-407C-A2BB-A45E3F29D59F}" srcId="{9603494C-4302-47A0-9B66-F0C6A6295AA0}" destId="{2C1AE6D5-EF69-422B-A695-8836580DB921}" srcOrd="2" destOrd="0" parTransId="{C6A3EE63-63D0-42A2-B813-FC6A0D5BB39B}" sibTransId="{4E4E97E9-8F7C-4CB0-B7D0-5772C096A037}"/>
    <dgm:cxn modelId="{FE1693EA-B6F6-4E20-81F1-672C81D5E10C}" srcId="{E84D553E-387F-4DE0-BB8B-1901F10C8C16}" destId="{10554B5A-41A9-44EC-8C19-29C20185BB7B}" srcOrd="0" destOrd="0" parTransId="{451173C2-B5EE-4904-A289-B279F815137C}" sibTransId="{0FAC4F98-B69C-471E-813A-A264D83B2BD6}"/>
    <dgm:cxn modelId="{070774F5-A4CE-4F7D-8C8A-F31D047F37BC}" type="presOf" srcId="{B737356C-3CAE-44EF-A20E-2A3BFB11731E}" destId="{5E33473B-ED06-4016-8B68-69E4DDA156DF}" srcOrd="0" destOrd="2" presId="urn:microsoft.com/office/officeart/2005/8/layout/vList4"/>
    <dgm:cxn modelId="{767E9DFF-E6F4-4408-BB25-3A2FA413ED3A}" type="presOf" srcId="{6FB98F1E-F09A-4DCA-8B3F-1661AEF8E2F3}" destId="{CEC929E3-14C8-400F-8D2B-E51D1005B1EB}" srcOrd="0" destOrd="2" presId="urn:microsoft.com/office/officeart/2005/8/layout/vList4"/>
    <dgm:cxn modelId="{9FFBE289-54D5-4C78-813A-DBE09A48C6A8}" type="presParOf" srcId="{655B91C8-5027-4BE2-9540-81B5FDFC3071}" destId="{44D9D651-3D3C-4DE7-9B02-51F38BC4C7CC}" srcOrd="0" destOrd="0" presId="urn:microsoft.com/office/officeart/2005/8/layout/vList4"/>
    <dgm:cxn modelId="{8B9A24BE-229E-4244-A203-C63A036C340E}" type="presParOf" srcId="{44D9D651-3D3C-4DE7-9B02-51F38BC4C7CC}" destId="{5E33473B-ED06-4016-8B68-69E4DDA156DF}" srcOrd="0" destOrd="0" presId="urn:microsoft.com/office/officeart/2005/8/layout/vList4"/>
    <dgm:cxn modelId="{27A77A30-7DDF-441C-9BBA-3424257529C6}" type="presParOf" srcId="{44D9D651-3D3C-4DE7-9B02-51F38BC4C7CC}" destId="{68A98346-2024-47F7-BCF7-00A977190D0B}" srcOrd="1" destOrd="0" presId="urn:microsoft.com/office/officeart/2005/8/layout/vList4"/>
    <dgm:cxn modelId="{3F604733-46AD-4E1D-B174-FCA394A19FD5}" type="presParOf" srcId="{44D9D651-3D3C-4DE7-9B02-51F38BC4C7CC}" destId="{EAFE2601-33F1-4290-9276-0198931C076C}" srcOrd="2" destOrd="0" presId="urn:microsoft.com/office/officeart/2005/8/layout/vList4"/>
    <dgm:cxn modelId="{66BCAF0B-58C7-441A-9E24-0D22329F6F4C}" type="presParOf" srcId="{655B91C8-5027-4BE2-9540-81B5FDFC3071}" destId="{256FA186-A7C5-4933-A36F-DADE61B6B361}" srcOrd="1" destOrd="0" presId="urn:microsoft.com/office/officeart/2005/8/layout/vList4"/>
    <dgm:cxn modelId="{8849AFFB-9EE9-42ED-9049-04A2B1732486}" type="presParOf" srcId="{655B91C8-5027-4BE2-9540-81B5FDFC3071}" destId="{94D286AC-318C-41A3-A609-65CD308F3B52}" srcOrd="2" destOrd="0" presId="urn:microsoft.com/office/officeart/2005/8/layout/vList4"/>
    <dgm:cxn modelId="{EECBF3F8-9D73-43B7-AD6F-322EE580E529}" type="presParOf" srcId="{94D286AC-318C-41A3-A609-65CD308F3B52}" destId="{CEC929E3-14C8-400F-8D2B-E51D1005B1EB}" srcOrd="0" destOrd="0" presId="urn:microsoft.com/office/officeart/2005/8/layout/vList4"/>
    <dgm:cxn modelId="{D6DA6876-AEE6-4F1F-B544-9F62AEB3B943}" type="presParOf" srcId="{94D286AC-318C-41A3-A609-65CD308F3B52}" destId="{02D48CB5-2DC5-47A8-BBC7-3797A7F5ADED}" srcOrd="1" destOrd="0" presId="urn:microsoft.com/office/officeart/2005/8/layout/vList4"/>
    <dgm:cxn modelId="{D5A40736-25E8-4267-91C6-EFE38FAC8DA3}" type="presParOf" srcId="{94D286AC-318C-41A3-A609-65CD308F3B52}" destId="{09945FB4-6D53-4766-9F82-7A400C9918E6}" srcOrd="2" destOrd="0" presId="urn:microsoft.com/office/officeart/2005/8/layout/vList4"/>
    <dgm:cxn modelId="{ED3A9CC8-5554-4D7A-A59F-81064B7BB154}" type="presParOf" srcId="{655B91C8-5027-4BE2-9540-81B5FDFC3071}" destId="{DC118F41-DEE8-4E6D-AB76-15ECCCCBA055}" srcOrd="3" destOrd="0" presId="urn:microsoft.com/office/officeart/2005/8/layout/vList4"/>
    <dgm:cxn modelId="{527870DD-7C4D-4BBF-9036-11B2AEC670C7}" type="presParOf" srcId="{655B91C8-5027-4BE2-9540-81B5FDFC3071}" destId="{3BC9F6E2-F0B9-4BE5-B979-D06F502F87A5}" srcOrd="4" destOrd="0" presId="urn:microsoft.com/office/officeart/2005/8/layout/vList4"/>
    <dgm:cxn modelId="{1B026E08-D997-455D-9902-E9D9743CB5D1}" type="presParOf" srcId="{3BC9F6E2-F0B9-4BE5-B979-D06F502F87A5}" destId="{AE9D342C-465C-4972-BC60-239084C776C9}" srcOrd="0" destOrd="0" presId="urn:microsoft.com/office/officeart/2005/8/layout/vList4"/>
    <dgm:cxn modelId="{B6789723-F890-4386-9E8F-D92B5ACB9A64}" type="presParOf" srcId="{3BC9F6E2-F0B9-4BE5-B979-D06F502F87A5}" destId="{0347AD68-0EF3-4896-806D-C0943EB7DBCD}" srcOrd="1" destOrd="0" presId="urn:microsoft.com/office/officeart/2005/8/layout/vList4"/>
    <dgm:cxn modelId="{94C1DFF5-6C55-4FC4-8CCD-AE9E362B8AFD}" type="presParOf" srcId="{3BC9F6E2-F0B9-4BE5-B979-D06F502F87A5}" destId="{707C1F82-7042-4F24-B223-F0F6F5B439A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EE2E25-AD02-4E63-974B-F8D8F47D01F8}" type="doc">
      <dgm:prSet loTypeId="urn:microsoft.com/office/officeart/2005/8/layout/process1" loCatId="process" qsTypeId="urn:microsoft.com/office/officeart/2005/8/quickstyle/simple1" qsCatId="simple" csTypeId="urn:microsoft.com/office/officeart/2005/8/colors/colorful5" csCatId="colorful" phldr="1"/>
      <dgm:spPr/>
    </dgm:pt>
    <dgm:pt modelId="{39225814-A0F5-475A-AAC5-A8269520AAE7}">
      <dgm:prSet phldrT="[Texto]" custT="1"/>
      <dgm:spPr>
        <a:gradFill rotWithShape="0">
          <a:gsLst>
            <a:gs pos="100000">
              <a:srgbClr val="FFC000"/>
            </a:gs>
            <a:gs pos="0">
              <a:schemeClr val="accent6">
                <a:lumMod val="75000"/>
              </a:schemeClr>
            </a:gs>
            <a:gs pos="100000">
              <a:schemeClr val="accent6">
                <a:lumMod val="60000"/>
                <a:lumOff val="40000"/>
              </a:schemeClr>
            </a:gs>
            <a:gs pos="100000">
              <a:schemeClr val="accent6">
                <a:lumMod val="40000"/>
                <a:lumOff val="60000"/>
              </a:schemeClr>
            </a:gs>
            <a:gs pos="100000">
              <a:schemeClr val="accent6">
                <a:lumMod val="40000"/>
                <a:lumOff val="60000"/>
              </a:schemeClr>
            </a:gs>
          </a:gsLst>
          <a:lin ang="3600000" scaled="0"/>
        </a:gradFill>
      </dgm:spPr>
      <dgm:t>
        <a:bodyPr/>
        <a:lstStyle/>
        <a:p>
          <a:r>
            <a:rPr lang="es-CO" sz="1400"/>
            <a:t>Usuarios </a:t>
          </a:r>
        </a:p>
      </dgm:t>
    </dgm:pt>
    <dgm:pt modelId="{901B32EE-F1BA-47F1-AB06-61290841D19D}" type="parTrans" cxnId="{223FABE7-4BFE-4B1C-B04D-792F3594398A}">
      <dgm:prSet/>
      <dgm:spPr/>
      <dgm:t>
        <a:bodyPr/>
        <a:lstStyle/>
        <a:p>
          <a:endParaRPr lang="es-CO" sz="1400"/>
        </a:p>
      </dgm:t>
    </dgm:pt>
    <dgm:pt modelId="{7D0BF601-0CD0-471F-9A59-8D8EA6932763}" type="sibTrans" cxnId="{223FABE7-4BFE-4B1C-B04D-792F3594398A}">
      <dgm:prSet custT="1"/>
      <dgm:spPr/>
      <dgm:t>
        <a:bodyPr/>
        <a:lstStyle/>
        <a:p>
          <a:endParaRPr lang="es-CO" sz="1400"/>
        </a:p>
      </dgm:t>
    </dgm:pt>
    <dgm:pt modelId="{2C2C6056-DEBB-473D-AE07-3E51DCF1C6A1}">
      <dgm:prSet phldrT="[Texto]" custT="1"/>
      <dgm:spPr>
        <a:gradFill rotWithShape="0">
          <a:gsLst>
            <a:gs pos="100000">
              <a:srgbClr val="FFC000"/>
            </a:gs>
            <a:gs pos="0">
              <a:srgbClr val="FFC000"/>
            </a:gs>
            <a:gs pos="100000">
              <a:schemeClr val="accent6">
                <a:lumMod val="60000"/>
                <a:lumOff val="40000"/>
              </a:schemeClr>
            </a:gs>
            <a:gs pos="100000">
              <a:schemeClr val="accent6">
                <a:lumMod val="40000"/>
                <a:lumOff val="60000"/>
              </a:schemeClr>
            </a:gs>
            <a:gs pos="96000">
              <a:srgbClr val="D11926"/>
            </a:gs>
          </a:gsLst>
          <a:lin ang="3600000" scaled="0"/>
        </a:gradFill>
      </dgm:spPr>
      <dgm:t>
        <a:bodyPr/>
        <a:lstStyle/>
        <a:p>
          <a:r>
            <a:rPr lang="es-CO" sz="1400"/>
            <a:t>Aulas de Apoyo </a:t>
          </a:r>
        </a:p>
      </dgm:t>
    </dgm:pt>
    <dgm:pt modelId="{5D73F216-0A8E-4A89-BE23-CF94681D7ACC}" type="parTrans" cxnId="{0F1754F0-40FD-47A4-AB82-D50D6E349A68}">
      <dgm:prSet/>
      <dgm:spPr/>
      <dgm:t>
        <a:bodyPr/>
        <a:lstStyle/>
        <a:p>
          <a:endParaRPr lang="es-CO" sz="1400"/>
        </a:p>
      </dgm:t>
    </dgm:pt>
    <dgm:pt modelId="{388715BB-DFB4-42FF-B305-83868200A9FE}" type="sibTrans" cxnId="{0F1754F0-40FD-47A4-AB82-D50D6E349A68}">
      <dgm:prSet custT="1"/>
      <dgm:spPr/>
      <dgm:t>
        <a:bodyPr/>
        <a:lstStyle/>
        <a:p>
          <a:endParaRPr lang="es-CO" sz="1400"/>
        </a:p>
      </dgm:t>
    </dgm:pt>
    <dgm:pt modelId="{F13B8D9E-7E29-47D9-B749-1D2799DFB29F}">
      <dgm:prSet phldrT="[Texto]" custT="1"/>
      <dgm:spPr>
        <a:solidFill>
          <a:srgbClr val="D11926"/>
        </a:solidFill>
      </dgm:spPr>
      <dgm:t>
        <a:bodyPr/>
        <a:lstStyle/>
        <a:p>
          <a:r>
            <a:rPr lang="es-CO" sz="1400"/>
            <a:t>Envío y Cargue</a:t>
          </a:r>
        </a:p>
      </dgm:t>
    </dgm:pt>
    <dgm:pt modelId="{AE4AFCC5-F968-4D90-9DDC-0B4CAB3DBF9F}" type="parTrans" cxnId="{1BCB62F9-2481-41D5-B9F2-986FEF4EE4CC}">
      <dgm:prSet/>
      <dgm:spPr/>
      <dgm:t>
        <a:bodyPr/>
        <a:lstStyle/>
        <a:p>
          <a:endParaRPr lang="es-CO" sz="1400"/>
        </a:p>
      </dgm:t>
    </dgm:pt>
    <dgm:pt modelId="{FA550C5A-C6B6-45FB-8F0F-C69607C9DAAD}" type="sibTrans" cxnId="{1BCB62F9-2481-41D5-B9F2-986FEF4EE4CC}">
      <dgm:prSet/>
      <dgm:spPr/>
      <dgm:t>
        <a:bodyPr/>
        <a:lstStyle/>
        <a:p>
          <a:endParaRPr lang="es-CO" sz="1400"/>
        </a:p>
      </dgm:t>
    </dgm:pt>
    <dgm:pt modelId="{4E3B43B2-76A2-41D0-877B-F38171F3D333}">
      <dgm:prSet phldrT="[Texto]" custT="1"/>
      <dgm:spPr>
        <a:gradFill rotWithShape="0">
          <a:gsLst>
            <a:gs pos="100000">
              <a:srgbClr val="FFC000"/>
            </a:gs>
            <a:gs pos="0">
              <a:schemeClr val="accent6">
                <a:lumMod val="75000"/>
              </a:schemeClr>
            </a:gs>
            <a:gs pos="100000">
              <a:schemeClr val="accent6">
                <a:lumMod val="60000"/>
                <a:lumOff val="40000"/>
              </a:schemeClr>
            </a:gs>
            <a:gs pos="100000">
              <a:schemeClr val="accent6">
                <a:lumMod val="40000"/>
                <a:lumOff val="60000"/>
              </a:schemeClr>
            </a:gs>
            <a:gs pos="100000">
              <a:schemeClr val="accent6">
                <a:lumMod val="40000"/>
                <a:lumOff val="60000"/>
              </a:schemeClr>
            </a:gs>
          </a:gsLst>
          <a:lin ang="3600000" scaled="0"/>
        </a:gradFill>
      </dgm:spPr>
      <dgm:t>
        <a:bodyPr/>
        <a:lstStyle/>
        <a:p>
          <a:r>
            <a:rPr lang="es-CO" sz="1400"/>
            <a:t>Capacitación</a:t>
          </a:r>
        </a:p>
      </dgm:t>
    </dgm:pt>
    <dgm:pt modelId="{09DF667A-7F5E-4855-BCE5-D2069C557A1F}" type="parTrans" cxnId="{1D775848-A3B5-44DC-BF4A-D40D942698B6}">
      <dgm:prSet/>
      <dgm:spPr/>
      <dgm:t>
        <a:bodyPr/>
        <a:lstStyle/>
        <a:p>
          <a:endParaRPr lang="es-CO" sz="1400"/>
        </a:p>
      </dgm:t>
    </dgm:pt>
    <dgm:pt modelId="{C78A519D-0EC3-4C83-8164-14BEB1C0EB86}" type="sibTrans" cxnId="{1D775848-A3B5-44DC-BF4A-D40D942698B6}">
      <dgm:prSet custT="1"/>
      <dgm:spPr/>
      <dgm:t>
        <a:bodyPr/>
        <a:lstStyle/>
        <a:p>
          <a:endParaRPr lang="es-CO" sz="1400"/>
        </a:p>
      </dgm:t>
    </dgm:pt>
    <dgm:pt modelId="{AD370418-20CF-4CE2-808E-7C404B3BE4C8}" type="pres">
      <dgm:prSet presAssocID="{D2EE2E25-AD02-4E63-974B-F8D8F47D01F8}" presName="Name0" presStyleCnt="0">
        <dgm:presLayoutVars>
          <dgm:dir/>
          <dgm:resizeHandles val="exact"/>
        </dgm:presLayoutVars>
      </dgm:prSet>
      <dgm:spPr/>
    </dgm:pt>
    <dgm:pt modelId="{7BD8EDE4-7FD4-4415-8548-2970FB058E2C}" type="pres">
      <dgm:prSet presAssocID="{39225814-A0F5-475A-AAC5-A8269520AAE7}" presName="node" presStyleLbl="node1" presStyleIdx="0" presStyleCnt="4">
        <dgm:presLayoutVars>
          <dgm:bulletEnabled val="1"/>
        </dgm:presLayoutVars>
      </dgm:prSet>
      <dgm:spPr/>
    </dgm:pt>
    <dgm:pt modelId="{5BD3BAD0-48F3-474C-8075-8CA4AF8EA4F2}" type="pres">
      <dgm:prSet presAssocID="{7D0BF601-0CD0-471F-9A59-8D8EA6932763}" presName="sibTrans" presStyleLbl="sibTrans2D1" presStyleIdx="0" presStyleCnt="3"/>
      <dgm:spPr/>
    </dgm:pt>
    <dgm:pt modelId="{C26F7463-4BBA-443B-972A-72E902A62FFE}" type="pres">
      <dgm:prSet presAssocID="{7D0BF601-0CD0-471F-9A59-8D8EA6932763}" presName="connectorText" presStyleLbl="sibTrans2D1" presStyleIdx="0" presStyleCnt="3"/>
      <dgm:spPr/>
    </dgm:pt>
    <dgm:pt modelId="{7A983D79-7CEA-457F-89D7-A5CFE04C5C18}" type="pres">
      <dgm:prSet presAssocID="{4E3B43B2-76A2-41D0-877B-F38171F3D333}" presName="node" presStyleLbl="node1" presStyleIdx="1" presStyleCnt="4">
        <dgm:presLayoutVars>
          <dgm:bulletEnabled val="1"/>
        </dgm:presLayoutVars>
      </dgm:prSet>
      <dgm:spPr/>
    </dgm:pt>
    <dgm:pt modelId="{980F0FE2-8F29-4893-845D-2072A15E1BE5}" type="pres">
      <dgm:prSet presAssocID="{C78A519D-0EC3-4C83-8164-14BEB1C0EB86}" presName="sibTrans" presStyleLbl="sibTrans2D1" presStyleIdx="1" presStyleCnt="3"/>
      <dgm:spPr/>
    </dgm:pt>
    <dgm:pt modelId="{CCE8C401-2209-4803-A7AF-EBBBD5CFA856}" type="pres">
      <dgm:prSet presAssocID="{C78A519D-0EC3-4C83-8164-14BEB1C0EB86}" presName="connectorText" presStyleLbl="sibTrans2D1" presStyleIdx="1" presStyleCnt="3"/>
      <dgm:spPr/>
    </dgm:pt>
    <dgm:pt modelId="{45F0B351-650B-4116-87A1-14AF0429FF4D}" type="pres">
      <dgm:prSet presAssocID="{2C2C6056-DEBB-473D-AE07-3E51DCF1C6A1}" presName="node" presStyleLbl="node1" presStyleIdx="2" presStyleCnt="4">
        <dgm:presLayoutVars>
          <dgm:bulletEnabled val="1"/>
        </dgm:presLayoutVars>
      </dgm:prSet>
      <dgm:spPr/>
    </dgm:pt>
    <dgm:pt modelId="{FDDA8403-3E69-4A8A-9D3D-2C5CB326F966}" type="pres">
      <dgm:prSet presAssocID="{388715BB-DFB4-42FF-B305-83868200A9FE}" presName="sibTrans" presStyleLbl="sibTrans2D1" presStyleIdx="2" presStyleCnt="3"/>
      <dgm:spPr/>
    </dgm:pt>
    <dgm:pt modelId="{A2D6978B-0DFC-4909-8DD5-341E0A638575}" type="pres">
      <dgm:prSet presAssocID="{388715BB-DFB4-42FF-B305-83868200A9FE}" presName="connectorText" presStyleLbl="sibTrans2D1" presStyleIdx="2" presStyleCnt="3"/>
      <dgm:spPr/>
    </dgm:pt>
    <dgm:pt modelId="{E1F9E8A2-5B63-43DC-9F2B-E7DD50FA658F}" type="pres">
      <dgm:prSet presAssocID="{F13B8D9E-7E29-47D9-B749-1D2799DFB29F}" presName="node" presStyleLbl="node1" presStyleIdx="3" presStyleCnt="4">
        <dgm:presLayoutVars>
          <dgm:bulletEnabled val="1"/>
        </dgm:presLayoutVars>
      </dgm:prSet>
      <dgm:spPr/>
    </dgm:pt>
  </dgm:ptLst>
  <dgm:cxnLst>
    <dgm:cxn modelId="{ACCC9C10-DCB7-4C8F-8A04-057C64B8820D}" type="presOf" srcId="{F13B8D9E-7E29-47D9-B749-1D2799DFB29F}" destId="{E1F9E8A2-5B63-43DC-9F2B-E7DD50FA658F}" srcOrd="0" destOrd="0" presId="urn:microsoft.com/office/officeart/2005/8/layout/process1"/>
    <dgm:cxn modelId="{8F17291A-851C-4AFA-AA02-46E004447506}" type="presOf" srcId="{2C2C6056-DEBB-473D-AE07-3E51DCF1C6A1}" destId="{45F0B351-650B-4116-87A1-14AF0429FF4D}" srcOrd="0" destOrd="0" presId="urn:microsoft.com/office/officeart/2005/8/layout/process1"/>
    <dgm:cxn modelId="{D3FD4538-2F5E-45F9-9828-99D74C752193}" type="presOf" srcId="{388715BB-DFB4-42FF-B305-83868200A9FE}" destId="{FDDA8403-3E69-4A8A-9D3D-2C5CB326F966}" srcOrd="0" destOrd="0" presId="urn:microsoft.com/office/officeart/2005/8/layout/process1"/>
    <dgm:cxn modelId="{0314F242-0E0B-42E4-A573-F35C43406848}" type="presOf" srcId="{4E3B43B2-76A2-41D0-877B-F38171F3D333}" destId="{7A983D79-7CEA-457F-89D7-A5CFE04C5C18}" srcOrd="0" destOrd="0" presId="urn:microsoft.com/office/officeart/2005/8/layout/process1"/>
    <dgm:cxn modelId="{1D775848-A3B5-44DC-BF4A-D40D942698B6}" srcId="{D2EE2E25-AD02-4E63-974B-F8D8F47D01F8}" destId="{4E3B43B2-76A2-41D0-877B-F38171F3D333}" srcOrd="1" destOrd="0" parTransId="{09DF667A-7F5E-4855-BCE5-D2069C557A1F}" sibTransId="{C78A519D-0EC3-4C83-8164-14BEB1C0EB86}"/>
    <dgm:cxn modelId="{77123A4F-26D4-4BB3-B0ED-488C0120968E}" type="presOf" srcId="{7D0BF601-0CD0-471F-9A59-8D8EA6932763}" destId="{5BD3BAD0-48F3-474C-8075-8CA4AF8EA4F2}" srcOrd="0" destOrd="0" presId="urn:microsoft.com/office/officeart/2005/8/layout/process1"/>
    <dgm:cxn modelId="{620EA574-2911-4FE6-A83A-8D29901844C6}" type="presOf" srcId="{7D0BF601-0CD0-471F-9A59-8D8EA6932763}" destId="{C26F7463-4BBA-443B-972A-72E902A62FFE}" srcOrd="1" destOrd="0" presId="urn:microsoft.com/office/officeart/2005/8/layout/process1"/>
    <dgm:cxn modelId="{2E1C8978-14D2-424C-AAAD-D7EA9D3810E5}" type="presOf" srcId="{C78A519D-0EC3-4C83-8164-14BEB1C0EB86}" destId="{CCE8C401-2209-4803-A7AF-EBBBD5CFA856}" srcOrd="1" destOrd="0" presId="urn:microsoft.com/office/officeart/2005/8/layout/process1"/>
    <dgm:cxn modelId="{4938F983-603B-4D05-949C-A05C2E6753AF}" type="presOf" srcId="{39225814-A0F5-475A-AAC5-A8269520AAE7}" destId="{7BD8EDE4-7FD4-4415-8548-2970FB058E2C}" srcOrd="0" destOrd="0" presId="urn:microsoft.com/office/officeart/2005/8/layout/process1"/>
    <dgm:cxn modelId="{7BF3FC8E-844D-48B7-BEF4-58173FD35931}" type="presOf" srcId="{388715BB-DFB4-42FF-B305-83868200A9FE}" destId="{A2D6978B-0DFC-4909-8DD5-341E0A638575}" srcOrd="1" destOrd="0" presId="urn:microsoft.com/office/officeart/2005/8/layout/process1"/>
    <dgm:cxn modelId="{D69CECB1-5674-4BEE-ACDE-6BCDBDDB95B7}" type="presOf" srcId="{D2EE2E25-AD02-4E63-974B-F8D8F47D01F8}" destId="{AD370418-20CF-4CE2-808E-7C404B3BE4C8}" srcOrd="0" destOrd="0" presId="urn:microsoft.com/office/officeart/2005/8/layout/process1"/>
    <dgm:cxn modelId="{451D72DF-3FED-4F62-A672-A9D374B86526}" type="presOf" srcId="{C78A519D-0EC3-4C83-8164-14BEB1C0EB86}" destId="{980F0FE2-8F29-4893-845D-2072A15E1BE5}" srcOrd="0" destOrd="0" presId="urn:microsoft.com/office/officeart/2005/8/layout/process1"/>
    <dgm:cxn modelId="{223FABE7-4BFE-4B1C-B04D-792F3594398A}" srcId="{D2EE2E25-AD02-4E63-974B-F8D8F47D01F8}" destId="{39225814-A0F5-475A-AAC5-A8269520AAE7}" srcOrd="0" destOrd="0" parTransId="{901B32EE-F1BA-47F1-AB06-61290841D19D}" sibTransId="{7D0BF601-0CD0-471F-9A59-8D8EA6932763}"/>
    <dgm:cxn modelId="{0F1754F0-40FD-47A4-AB82-D50D6E349A68}" srcId="{D2EE2E25-AD02-4E63-974B-F8D8F47D01F8}" destId="{2C2C6056-DEBB-473D-AE07-3E51DCF1C6A1}" srcOrd="2" destOrd="0" parTransId="{5D73F216-0A8E-4A89-BE23-CF94681D7ACC}" sibTransId="{388715BB-DFB4-42FF-B305-83868200A9FE}"/>
    <dgm:cxn modelId="{1BCB62F9-2481-41D5-B9F2-986FEF4EE4CC}" srcId="{D2EE2E25-AD02-4E63-974B-F8D8F47D01F8}" destId="{F13B8D9E-7E29-47D9-B749-1D2799DFB29F}" srcOrd="3" destOrd="0" parTransId="{AE4AFCC5-F968-4D90-9DDC-0B4CAB3DBF9F}" sibTransId="{FA550C5A-C6B6-45FB-8F0F-C69607C9DAAD}"/>
    <dgm:cxn modelId="{3DBBEEAF-1EDE-4844-849B-26DE9BD529AD}" type="presParOf" srcId="{AD370418-20CF-4CE2-808E-7C404B3BE4C8}" destId="{7BD8EDE4-7FD4-4415-8548-2970FB058E2C}" srcOrd="0" destOrd="0" presId="urn:microsoft.com/office/officeart/2005/8/layout/process1"/>
    <dgm:cxn modelId="{0F602B58-70F0-4059-B628-23A8001163C9}" type="presParOf" srcId="{AD370418-20CF-4CE2-808E-7C404B3BE4C8}" destId="{5BD3BAD0-48F3-474C-8075-8CA4AF8EA4F2}" srcOrd="1" destOrd="0" presId="urn:microsoft.com/office/officeart/2005/8/layout/process1"/>
    <dgm:cxn modelId="{729D48DD-5DAC-4D56-929F-9127848155C1}" type="presParOf" srcId="{5BD3BAD0-48F3-474C-8075-8CA4AF8EA4F2}" destId="{C26F7463-4BBA-443B-972A-72E902A62FFE}" srcOrd="0" destOrd="0" presId="urn:microsoft.com/office/officeart/2005/8/layout/process1"/>
    <dgm:cxn modelId="{D551EA8B-D96F-401C-A1BA-4257A523B27E}" type="presParOf" srcId="{AD370418-20CF-4CE2-808E-7C404B3BE4C8}" destId="{7A983D79-7CEA-457F-89D7-A5CFE04C5C18}" srcOrd="2" destOrd="0" presId="urn:microsoft.com/office/officeart/2005/8/layout/process1"/>
    <dgm:cxn modelId="{81A5A4BA-9FCF-4FB7-8EFE-75F185734C12}" type="presParOf" srcId="{AD370418-20CF-4CE2-808E-7C404B3BE4C8}" destId="{980F0FE2-8F29-4893-845D-2072A15E1BE5}" srcOrd="3" destOrd="0" presId="urn:microsoft.com/office/officeart/2005/8/layout/process1"/>
    <dgm:cxn modelId="{217AF803-0966-45B5-8DE7-C7DAC6F0B801}" type="presParOf" srcId="{980F0FE2-8F29-4893-845D-2072A15E1BE5}" destId="{CCE8C401-2209-4803-A7AF-EBBBD5CFA856}" srcOrd="0" destOrd="0" presId="urn:microsoft.com/office/officeart/2005/8/layout/process1"/>
    <dgm:cxn modelId="{1538D5AC-3166-4219-89B4-EBA188C69E26}" type="presParOf" srcId="{AD370418-20CF-4CE2-808E-7C404B3BE4C8}" destId="{45F0B351-650B-4116-87A1-14AF0429FF4D}" srcOrd="4" destOrd="0" presId="urn:microsoft.com/office/officeart/2005/8/layout/process1"/>
    <dgm:cxn modelId="{122E54FC-2F77-4EEE-A66E-5E35276F1778}" type="presParOf" srcId="{AD370418-20CF-4CE2-808E-7C404B3BE4C8}" destId="{FDDA8403-3E69-4A8A-9D3D-2C5CB326F966}" srcOrd="5" destOrd="0" presId="urn:microsoft.com/office/officeart/2005/8/layout/process1"/>
    <dgm:cxn modelId="{262F1904-C55E-4609-A0C0-B1EEAC2F8925}" type="presParOf" srcId="{FDDA8403-3E69-4A8A-9D3D-2C5CB326F966}" destId="{A2D6978B-0DFC-4909-8DD5-341E0A638575}" srcOrd="0" destOrd="0" presId="urn:microsoft.com/office/officeart/2005/8/layout/process1"/>
    <dgm:cxn modelId="{C4E41BEE-8DD2-416F-ACF0-B8348AB3F557}" type="presParOf" srcId="{AD370418-20CF-4CE2-808E-7C404B3BE4C8}" destId="{E1F9E8A2-5B63-43DC-9F2B-E7DD50FA658F}"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19F8B4-2F2F-4727-BF2B-E199D9F1D6BD}"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es-CO"/>
        </a:p>
      </dgm:t>
    </dgm:pt>
    <dgm:pt modelId="{6AF47766-A595-424A-870E-99D38D0E039F}">
      <dgm:prSet phldrT="[Texto]" custT="1"/>
      <dgm:spPr>
        <a:solidFill>
          <a:srgbClr val="B66912"/>
        </a:solidFill>
        <a:ln>
          <a:noFill/>
        </a:ln>
      </dgm:spPr>
      <dgm:t>
        <a:bodyPr/>
        <a:lstStyle/>
        <a:p>
          <a:r>
            <a:rPr lang="es-419" sz="1600" b="1" i="0">
              <a:solidFill>
                <a:schemeClr val="bg1"/>
              </a:solidFill>
              <a:effectLst/>
              <a:latin typeface="Arial" panose="020B0604020202020204" pitchFamily="34" charset="0"/>
              <a:cs typeface="Arial" panose="020B0604020202020204" pitchFamily="34" charset="0"/>
            </a:rPr>
            <a:t>Calidad del Gasto (Art. 267)</a:t>
          </a:r>
          <a:endParaRPr lang="es-CO" sz="1600">
            <a:solidFill>
              <a:schemeClr val="bg1"/>
            </a:solidFill>
            <a:latin typeface="Arial" panose="020B0604020202020204" pitchFamily="34" charset="0"/>
            <a:cs typeface="Arial" panose="020B0604020202020204" pitchFamily="34" charset="0"/>
          </a:endParaRPr>
        </a:p>
      </dgm:t>
    </dgm:pt>
    <dgm:pt modelId="{D07B10F9-3D73-4D36-9F73-47A077768404}" type="parTrans" cxnId="{10507CFE-B5CA-4144-89D9-FA0CE9552603}">
      <dgm:prSet/>
      <dgm:spPr/>
      <dgm:t>
        <a:bodyPr/>
        <a:lstStyle/>
        <a:p>
          <a:endParaRPr lang="es-CO" sz="1600">
            <a:latin typeface="Arial" panose="020B0604020202020204" pitchFamily="34" charset="0"/>
            <a:cs typeface="Arial" panose="020B0604020202020204" pitchFamily="34" charset="0"/>
          </a:endParaRPr>
        </a:p>
      </dgm:t>
    </dgm:pt>
    <dgm:pt modelId="{C8FF2ED5-F5E8-4176-B69E-D6B8526E4ABB}" type="sibTrans" cxnId="{10507CFE-B5CA-4144-89D9-FA0CE9552603}">
      <dgm:prSet/>
      <dgm:spPr/>
      <dgm:t>
        <a:bodyPr/>
        <a:lstStyle/>
        <a:p>
          <a:endParaRPr lang="es-CO" sz="1600">
            <a:latin typeface="Arial" panose="020B0604020202020204" pitchFamily="34" charset="0"/>
            <a:cs typeface="Arial" panose="020B0604020202020204" pitchFamily="34" charset="0"/>
          </a:endParaRPr>
        </a:p>
      </dgm:t>
    </dgm:pt>
    <dgm:pt modelId="{EDE10FA2-DB3D-46DA-BCE0-0AD2BA7664F9}">
      <dgm:prSet phldrT="[Texto]" custT="1"/>
      <dgm:spPr/>
      <dgm:t>
        <a:bodyPr/>
        <a:lstStyle/>
        <a:p>
          <a:pPr algn="just" rtl="0">
            <a:buNone/>
          </a:pPr>
          <a:r>
            <a:rPr lang="es-419" sz="1600" b="0" i="0">
              <a:effectLst/>
              <a:latin typeface="Arial" panose="020B0604020202020204" pitchFamily="34" charset="0"/>
              <a:cs typeface="Arial" panose="020B0604020202020204" pitchFamily="34" charset="0"/>
            </a:rPr>
            <a:t> </a:t>
          </a:r>
          <a:r>
            <a:rPr lang="es-MX" sz="1600" b="0" i="0">
              <a:effectLst/>
              <a:latin typeface="Arial" panose="020B0604020202020204" pitchFamily="34" charset="0"/>
              <a:cs typeface="Arial" panose="020B0604020202020204" pitchFamily="34" charset="0"/>
            </a:rPr>
            <a:t>Para el proceso de programación presupuestal, </a:t>
          </a:r>
          <a:r>
            <a:rPr lang="es-MX" sz="1600" b="1" i="0" u="sng">
              <a:effectLst/>
              <a:latin typeface="Arial" panose="020B0604020202020204" pitchFamily="34" charset="0"/>
              <a:cs typeface="Arial" panose="020B0604020202020204" pitchFamily="34" charset="0"/>
            </a:rPr>
            <a:t>se utilizarán las herramientas de calidad del gasto público, tales como Productos; Metas y Resultados (PMR)</a:t>
          </a:r>
          <a:r>
            <a:rPr lang="es-MX" sz="1600" b="1" i="0">
              <a:effectLst/>
              <a:latin typeface="Arial" panose="020B0604020202020204" pitchFamily="34" charset="0"/>
              <a:cs typeface="Arial" panose="020B0604020202020204" pitchFamily="34" charset="0"/>
            </a:rPr>
            <a:t>; </a:t>
          </a:r>
          <a:r>
            <a:rPr lang="es-MX" sz="1600" b="0" i="0">
              <a:effectLst/>
              <a:latin typeface="Arial" panose="020B0604020202020204" pitchFamily="34" charset="0"/>
              <a:cs typeface="Arial" panose="020B0604020202020204" pitchFamily="34" charset="0"/>
            </a:rPr>
            <a:t>Evaluaciones de Gasto; Marco de Gasto de Mediano Plazo; </a:t>
          </a:r>
          <a:r>
            <a:rPr lang="es-MX" sz="1600" b="1" i="0" u="sng">
              <a:effectLst/>
              <a:latin typeface="Arial" panose="020B0604020202020204" pitchFamily="34" charset="0"/>
              <a:cs typeface="Arial" panose="020B0604020202020204" pitchFamily="34" charset="0"/>
            </a:rPr>
            <a:t>Trazadores Presupuestales </a:t>
          </a:r>
          <a:r>
            <a:rPr lang="es-MX" sz="1600" b="0" i="0">
              <a:effectLst/>
              <a:latin typeface="Arial" panose="020B0604020202020204" pitchFamily="34" charset="0"/>
              <a:cs typeface="Arial" panose="020B0604020202020204" pitchFamily="34" charset="0"/>
            </a:rPr>
            <a:t>y demás que se dispongan, con el fin de evaluar la implementación de la calidad del gasto público por parte de las entidades distritales.</a:t>
          </a:r>
          <a:endParaRPr lang="es-CO" sz="1600">
            <a:latin typeface="Arial" panose="020B0604020202020204" pitchFamily="34" charset="0"/>
            <a:cs typeface="Arial" panose="020B0604020202020204" pitchFamily="34" charset="0"/>
          </a:endParaRPr>
        </a:p>
      </dgm:t>
    </dgm:pt>
    <dgm:pt modelId="{DAB7DC5F-6746-4287-ADA5-70254EC13D58}" type="parTrans" cxnId="{B211800C-9AEC-4979-8337-6AFCEB1D73F6}">
      <dgm:prSet/>
      <dgm:spPr/>
      <dgm:t>
        <a:bodyPr/>
        <a:lstStyle/>
        <a:p>
          <a:endParaRPr lang="es-CO" sz="1600">
            <a:latin typeface="Arial" panose="020B0604020202020204" pitchFamily="34" charset="0"/>
            <a:cs typeface="Arial" panose="020B0604020202020204" pitchFamily="34" charset="0"/>
          </a:endParaRPr>
        </a:p>
      </dgm:t>
    </dgm:pt>
    <dgm:pt modelId="{56D9631B-F509-42EB-990B-E15F077B49EC}" type="sibTrans" cxnId="{B211800C-9AEC-4979-8337-6AFCEB1D73F6}">
      <dgm:prSet/>
      <dgm:spPr/>
      <dgm:t>
        <a:bodyPr/>
        <a:lstStyle/>
        <a:p>
          <a:endParaRPr lang="es-CO" sz="1600">
            <a:latin typeface="Arial" panose="020B0604020202020204" pitchFamily="34" charset="0"/>
            <a:cs typeface="Arial" panose="020B0604020202020204" pitchFamily="34" charset="0"/>
          </a:endParaRPr>
        </a:p>
      </dgm:t>
    </dgm:pt>
    <dgm:pt modelId="{72948C2D-4EBE-4909-AE71-D672E4DBBB40}">
      <dgm:prSet phldrT="[Texto]" custT="1"/>
      <dgm:spPr>
        <a:solidFill>
          <a:srgbClr val="B92E00"/>
        </a:solidFill>
        <a:ln w="12700" cap="flat" cmpd="sng" algn="ctr">
          <a:noFill/>
          <a:prstDash val="solid"/>
          <a:miter lim="800000"/>
        </a:ln>
        <a:effectLst/>
      </dgm:spPr>
      <dgm:t>
        <a:bodyPr spcFirstLastPara="0" vert="horz" wrap="square" lIns="113792" tIns="65024" rIns="113792" bIns="65024" numCol="1" spcCol="1270" anchor="ctr" anchorCtr="0"/>
        <a:lstStyle/>
        <a:p>
          <a:pPr marL="0" lvl="0" indent="0" algn="ctr" defTabSz="711200">
            <a:lnSpc>
              <a:spcPct val="90000"/>
            </a:lnSpc>
            <a:spcBef>
              <a:spcPct val="0"/>
            </a:spcBef>
            <a:spcAft>
              <a:spcPct val="35000"/>
            </a:spcAft>
            <a:buNone/>
          </a:pPr>
          <a:r>
            <a:rPr lang="es-ES_tradnl" sz="1600" b="1" i="0" kern="1200">
              <a:solidFill>
                <a:schemeClr val="bg1"/>
              </a:solidFill>
              <a:effectLst/>
              <a:latin typeface="Arial" panose="020B0604020202020204" pitchFamily="34" charset="0"/>
              <a:ea typeface="+mn-ea"/>
              <a:cs typeface="Arial" panose="020B0604020202020204" pitchFamily="34" charset="0"/>
            </a:rPr>
            <a:t>Trazador Presupuestal (Art. 268)</a:t>
          </a:r>
          <a:endParaRPr lang="es-CO" sz="1600" b="1" i="0" kern="1200">
            <a:solidFill>
              <a:schemeClr val="bg1"/>
            </a:solidFill>
            <a:effectLst/>
            <a:latin typeface="Arial" panose="020B0604020202020204" pitchFamily="34" charset="0"/>
            <a:ea typeface="+mn-ea"/>
            <a:cs typeface="Arial" panose="020B0604020202020204" pitchFamily="34" charset="0"/>
          </a:endParaRPr>
        </a:p>
      </dgm:t>
    </dgm:pt>
    <dgm:pt modelId="{82239C89-E7F8-4C7E-A47E-C95685A39E95}" type="parTrans" cxnId="{2F1EC550-A8FD-4A57-A631-306ECEACDC42}">
      <dgm:prSet/>
      <dgm:spPr/>
      <dgm:t>
        <a:bodyPr/>
        <a:lstStyle/>
        <a:p>
          <a:endParaRPr lang="es-CO" sz="1600">
            <a:latin typeface="Arial" panose="020B0604020202020204" pitchFamily="34" charset="0"/>
            <a:cs typeface="Arial" panose="020B0604020202020204" pitchFamily="34" charset="0"/>
          </a:endParaRPr>
        </a:p>
      </dgm:t>
    </dgm:pt>
    <dgm:pt modelId="{423B2B4A-ABBC-4AF4-919A-81C1F20D6747}" type="sibTrans" cxnId="{2F1EC550-A8FD-4A57-A631-306ECEACDC42}">
      <dgm:prSet/>
      <dgm:spPr/>
      <dgm:t>
        <a:bodyPr/>
        <a:lstStyle/>
        <a:p>
          <a:endParaRPr lang="es-CO" sz="1600">
            <a:latin typeface="Arial" panose="020B0604020202020204" pitchFamily="34" charset="0"/>
            <a:cs typeface="Arial" panose="020B0604020202020204" pitchFamily="34" charset="0"/>
          </a:endParaRPr>
        </a:p>
      </dgm:t>
    </dgm:pt>
    <dgm:pt modelId="{79D9611C-1B66-4B8C-806A-334D4866B783}">
      <dgm:prSet phldrT="[Texto]" custT="1"/>
      <dgm:spPr/>
      <dgm:t>
        <a:bodyPr/>
        <a:lstStyle/>
        <a:p>
          <a:pPr algn="just" rtl="0">
            <a:buNone/>
          </a:pPr>
          <a:r>
            <a:rPr lang="es-MX" sz="1600" b="0" i="0">
              <a:effectLst/>
              <a:latin typeface="Arial" panose="020B0604020202020204" pitchFamily="34" charset="0"/>
              <a:cs typeface="Arial" panose="020B0604020202020204" pitchFamily="34" charset="0"/>
            </a:rPr>
            <a:t>(…) </a:t>
          </a:r>
          <a:r>
            <a:rPr lang="es-MX" sz="1600" b="0" i="0" u="sng">
              <a:effectLst/>
              <a:latin typeface="Arial" panose="020B0604020202020204" pitchFamily="34" charset="0"/>
              <a:cs typeface="Arial" panose="020B0604020202020204" pitchFamily="34" charset="0"/>
            </a:rPr>
            <a:t>Las entidades que conforman el Presupuesto Anual del Distrito Capital</a:t>
          </a:r>
          <a:r>
            <a:rPr lang="es-MX" sz="1600" b="1" i="0" u="sng">
              <a:effectLst/>
              <a:latin typeface="Arial" panose="020B0604020202020204" pitchFamily="34" charset="0"/>
              <a:cs typeface="Arial" panose="020B0604020202020204" pitchFamily="34" charset="0"/>
            </a:rPr>
            <a:t>, identificarán los recursos asociados a dichos trazadores y reportarán su cumplimiento.</a:t>
          </a:r>
          <a:endParaRPr lang="es-CO" sz="1600" b="1">
            <a:latin typeface="Arial" panose="020B0604020202020204" pitchFamily="34" charset="0"/>
            <a:cs typeface="Arial" panose="020B0604020202020204" pitchFamily="34" charset="0"/>
          </a:endParaRPr>
        </a:p>
      </dgm:t>
    </dgm:pt>
    <dgm:pt modelId="{E8222B69-B297-4A21-BA74-EA9A3ABAB041}" type="parTrans" cxnId="{FA5D6E7A-3DEC-460C-AA83-8CA30B201164}">
      <dgm:prSet/>
      <dgm:spPr/>
      <dgm:t>
        <a:bodyPr/>
        <a:lstStyle/>
        <a:p>
          <a:endParaRPr lang="es-CO" sz="1600">
            <a:latin typeface="Arial" panose="020B0604020202020204" pitchFamily="34" charset="0"/>
            <a:cs typeface="Arial" panose="020B0604020202020204" pitchFamily="34" charset="0"/>
          </a:endParaRPr>
        </a:p>
      </dgm:t>
    </dgm:pt>
    <dgm:pt modelId="{A424DE45-67EB-469D-B263-83058994D7D2}" type="sibTrans" cxnId="{FA5D6E7A-3DEC-460C-AA83-8CA30B201164}">
      <dgm:prSet/>
      <dgm:spPr/>
      <dgm:t>
        <a:bodyPr/>
        <a:lstStyle/>
        <a:p>
          <a:endParaRPr lang="es-CO" sz="1600">
            <a:latin typeface="Arial" panose="020B0604020202020204" pitchFamily="34" charset="0"/>
            <a:cs typeface="Arial" panose="020B0604020202020204" pitchFamily="34" charset="0"/>
          </a:endParaRPr>
        </a:p>
      </dgm:t>
    </dgm:pt>
    <dgm:pt modelId="{D2D97472-28E9-41EA-A9A5-C5929E6DF914}" type="pres">
      <dgm:prSet presAssocID="{9819F8B4-2F2F-4727-BF2B-E199D9F1D6BD}" presName="linearFlow" presStyleCnt="0">
        <dgm:presLayoutVars>
          <dgm:dir/>
          <dgm:animLvl val="lvl"/>
          <dgm:resizeHandles val="exact"/>
        </dgm:presLayoutVars>
      </dgm:prSet>
      <dgm:spPr/>
    </dgm:pt>
    <dgm:pt modelId="{B26F0ED3-C098-4D36-9597-CECD1B9B4C7F}" type="pres">
      <dgm:prSet presAssocID="{6AF47766-A595-424A-870E-99D38D0E039F}" presName="composite" presStyleCnt="0"/>
      <dgm:spPr/>
    </dgm:pt>
    <dgm:pt modelId="{DDA35A2F-4679-4C44-8861-992C3764D6D4}" type="pres">
      <dgm:prSet presAssocID="{6AF47766-A595-424A-870E-99D38D0E039F}" presName="parentText" presStyleLbl="alignNode1" presStyleIdx="0" presStyleCnt="2">
        <dgm:presLayoutVars>
          <dgm:chMax val="1"/>
          <dgm:bulletEnabled val="1"/>
        </dgm:presLayoutVars>
      </dgm:prSet>
      <dgm:spPr/>
    </dgm:pt>
    <dgm:pt modelId="{F81D212A-4606-4D1D-A27C-75C2769C242F}" type="pres">
      <dgm:prSet presAssocID="{6AF47766-A595-424A-870E-99D38D0E039F}" presName="descendantText" presStyleLbl="alignAcc1" presStyleIdx="0" presStyleCnt="2" custScaleY="151663" custLinFactNeighborX="2142" custLinFactNeighborY="-28873">
        <dgm:presLayoutVars>
          <dgm:bulletEnabled val="1"/>
        </dgm:presLayoutVars>
      </dgm:prSet>
      <dgm:spPr/>
    </dgm:pt>
    <dgm:pt modelId="{B0991502-A0FB-4BDE-B7D0-B5C9E39D0183}" type="pres">
      <dgm:prSet presAssocID="{C8FF2ED5-F5E8-4176-B69E-D6B8526E4ABB}" presName="sp" presStyleCnt="0"/>
      <dgm:spPr/>
    </dgm:pt>
    <dgm:pt modelId="{7172E886-12F9-4BC9-A102-F8176EF7CD29}" type="pres">
      <dgm:prSet presAssocID="{72948C2D-4EBE-4909-AE71-D672E4DBBB40}" presName="composite" presStyleCnt="0"/>
      <dgm:spPr/>
    </dgm:pt>
    <dgm:pt modelId="{4B33B667-4374-4CCE-80C4-60054B9CA181}" type="pres">
      <dgm:prSet presAssocID="{72948C2D-4EBE-4909-AE71-D672E4DBBB40}" presName="parentText" presStyleLbl="alignNode1" presStyleIdx="1" presStyleCnt="2">
        <dgm:presLayoutVars>
          <dgm:chMax val="1"/>
          <dgm:bulletEnabled val="1"/>
        </dgm:presLayoutVars>
      </dgm:prSet>
      <dgm:spPr/>
    </dgm:pt>
    <dgm:pt modelId="{01D69153-7A73-4937-A206-7DC2268E07E3}" type="pres">
      <dgm:prSet presAssocID="{72948C2D-4EBE-4909-AE71-D672E4DBBB40}" presName="descendantText" presStyleLbl="alignAcc1" presStyleIdx="1" presStyleCnt="2">
        <dgm:presLayoutVars>
          <dgm:bulletEnabled val="1"/>
        </dgm:presLayoutVars>
      </dgm:prSet>
      <dgm:spPr/>
    </dgm:pt>
  </dgm:ptLst>
  <dgm:cxnLst>
    <dgm:cxn modelId="{B211800C-9AEC-4979-8337-6AFCEB1D73F6}" srcId="{6AF47766-A595-424A-870E-99D38D0E039F}" destId="{EDE10FA2-DB3D-46DA-BCE0-0AD2BA7664F9}" srcOrd="0" destOrd="0" parTransId="{DAB7DC5F-6746-4287-ADA5-70254EC13D58}" sibTransId="{56D9631B-F509-42EB-990B-E15F077B49EC}"/>
    <dgm:cxn modelId="{4D6A6910-685F-4DF5-8F9B-E14C619D70C6}" type="presOf" srcId="{EDE10FA2-DB3D-46DA-BCE0-0AD2BA7664F9}" destId="{F81D212A-4606-4D1D-A27C-75C2769C242F}" srcOrd="0" destOrd="0" presId="urn:microsoft.com/office/officeart/2005/8/layout/chevron2"/>
    <dgm:cxn modelId="{0A509420-5E48-418C-9032-D0A4063E2D1F}" type="presOf" srcId="{6AF47766-A595-424A-870E-99D38D0E039F}" destId="{DDA35A2F-4679-4C44-8861-992C3764D6D4}" srcOrd="0" destOrd="0" presId="urn:microsoft.com/office/officeart/2005/8/layout/chevron2"/>
    <dgm:cxn modelId="{2F1EC550-A8FD-4A57-A631-306ECEACDC42}" srcId="{9819F8B4-2F2F-4727-BF2B-E199D9F1D6BD}" destId="{72948C2D-4EBE-4909-AE71-D672E4DBBB40}" srcOrd="1" destOrd="0" parTransId="{82239C89-E7F8-4C7E-A47E-C95685A39E95}" sibTransId="{423B2B4A-ABBC-4AF4-919A-81C1F20D6747}"/>
    <dgm:cxn modelId="{FA5D6E7A-3DEC-460C-AA83-8CA30B201164}" srcId="{72948C2D-4EBE-4909-AE71-D672E4DBBB40}" destId="{79D9611C-1B66-4B8C-806A-334D4866B783}" srcOrd="0" destOrd="0" parTransId="{E8222B69-B297-4A21-BA74-EA9A3ABAB041}" sibTransId="{A424DE45-67EB-469D-B263-83058994D7D2}"/>
    <dgm:cxn modelId="{CFB6E69A-C494-4BC0-9EAD-139710270BEA}" type="presOf" srcId="{72948C2D-4EBE-4909-AE71-D672E4DBBB40}" destId="{4B33B667-4374-4CCE-80C4-60054B9CA181}" srcOrd="0" destOrd="0" presId="urn:microsoft.com/office/officeart/2005/8/layout/chevron2"/>
    <dgm:cxn modelId="{D511ADBE-AA2A-4A83-94CD-2B7D301D6BAC}" type="presOf" srcId="{79D9611C-1B66-4B8C-806A-334D4866B783}" destId="{01D69153-7A73-4937-A206-7DC2268E07E3}" srcOrd="0" destOrd="0" presId="urn:microsoft.com/office/officeart/2005/8/layout/chevron2"/>
    <dgm:cxn modelId="{59969ADD-6A23-4BCF-82A1-7788399BB6C6}" type="presOf" srcId="{9819F8B4-2F2F-4727-BF2B-E199D9F1D6BD}" destId="{D2D97472-28E9-41EA-A9A5-C5929E6DF914}" srcOrd="0" destOrd="0" presId="urn:microsoft.com/office/officeart/2005/8/layout/chevron2"/>
    <dgm:cxn modelId="{10507CFE-B5CA-4144-89D9-FA0CE9552603}" srcId="{9819F8B4-2F2F-4727-BF2B-E199D9F1D6BD}" destId="{6AF47766-A595-424A-870E-99D38D0E039F}" srcOrd="0" destOrd="0" parTransId="{D07B10F9-3D73-4D36-9F73-47A077768404}" sibTransId="{C8FF2ED5-F5E8-4176-B69E-D6B8526E4ABB}"/>
    <dgm:cxn modelId="{42FB8446-F805-4509-9E81-6528AE239E95}" type="presParOf" srcId="{D2D97472-28E9-41EA-A9A5-C5929E6DF914}" destId="{B26F0ED3-C098-4D36-9597-CECD1B9B4C7F}" srcOrd="0" destOrd="0" presId="urn:microsoft.com/office/officeart/2005/8/layout/chevron2"/>
    <dgm:cxn modelId="{D8548E6F-4CCC-4135-BA96-939A261A44FF}" type="presParOf" srcId="{B26F0ED3-C098-4D36-9597-CECD1B9B4C7F}" destId="{DDA35A2F-4679-4C44-8861-992C3764D6D4}" srcOrd="0" destOrd="0" presId="urn:microsoft.com/office/officeart/2005/8/layout/chevron2"/>
    <dgm:cxn modelId="{9BF055C8-6CA7-492C-993B-77839DF0E427}" type="presParOf" srcId="{B26F0ED3-C098-4D36-9597-CECD1B9B4C7F}" destId="{F81D212A-4606-4D1D-A27C-75C2769C242F}" srcOrd="1" destOrd="0" presId="urn:microsoft.com/office/officeart/2005/8/layout/chevron2"/>
    <dgm:cxn modelId="{C66ADE73-B008-4795-ADB6-D845BFAEBF04}" type="presParOf" srcId="{D2D97472-28E9-41EA-A9A5-C5929E6DF914}" destId="{B0991502-A0FB-4BDE-B7D0-B5C9E39D0183}" srcOrd="1" destOrd="0" presId="urn:microsoft.com/office/officeart/2005/8/layout/chevron2"/>
    <dgm:cxn modelId="{19A00ED6-7C29-4E4D-AACB-7B7BC897AABC}" type="presParOf" srcId="{D2D97472-28E9-41EA-A9A5-C5929E6DF914}" destId="{7172E886-12F9-4BC9-A102-F8176EF7CD29}" srcOrd="2" destOrd="0" presId="urn:microsoft.com/office/officeart/2005/8/layout/chevron2"/>
    <dgm:cxn modelId="{CD1A9298-32F8-4CAB-B18D-764E076EC7F8}" type="presParOf" srcId="{7172E886-12F9-4BC9-A102-F8176EF7CD29}" destId="{4B33B667-4374-4CCE-80C4-60054B9CA181}" srcOrd="0" destOrd="0" presId="urn:microsoft.com/office/officeart/2005/8/layout/chevron2"/>
    <dgm:cxn modelId="{C8FE024B-CCC6-4644-8315-9C0A4C715D57}" type="presParOf" srcId="{7172E886-12F9-4BC9-A102-F8176EF7CD29}" destId="{01D69153-7A73-4937-A206-7DC2268E07E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3C5AC1-ED53-4844-8FD5-F933C90A4DFD}"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4E9CD0A1-A6F1-4D58-82A8-A0C3073BEA64}">
      <dgm:prSet phldrT="[Texto]" custT="1"/>
      <dgm:spPr>
        <a:solidFill>
          <a:srgbClr val="92D050"/>
        </a:solidFill>
      </dgm:spPr>
      <dgm:t>
        <a:bodyPr/>
        <a:lstStyle/>
        <a:p>
          <a:r>
            <a:rPr lang="es-419" sz="2200"/>
            <a:t>Equidad de </a:t>
          </a:r>
          <a:r>
            <a:rPr lang="es-419" sz="2000"/>
            <a:t>Género</a:t>
          </a:r>
        </a:p>
        <a:p>
          <a:r>
            <a:rPr lang="es-419" sz="2000"/>
            <a:t>(TPIEG)</a:t>
          </a:r>
          <a:endParaRPr lang="es-ES" sz="2000"/>
        </a:p>
      </dgm:t>
    </dgm:pt>
    <dgm:pt modelId="{9AF0BB7A-7C7C-4A5E-BA6E-4AB31EF3D475}" type="parTrans" cxnId="{3AFCF5B9-ECE4-461A-B553-C83B8FAA54B6}">
      <dgm:prSet/>
      <dgm:spPr/>
      <dgm:t>
        <a:bodyPr/>
        <a:lstStyle/>
        <a:p>
          <a:endParaRPr lang="es-ES"/>
        </a:p>
      </dgm:t>
    </dgm:pt>
    <dgm:pt modelId="{34C7C037-7E3C-4445-A7DD-26FA563106EB}" type="sibTrans" cxnId="{3AFCF5B9-ECE4-461A-B553-C83B8FAA54B6}">
      <dgm:prSet/>
      <dgm:spPr/>
      <dgm:t>
        <a:bodyPr/>
        <a:lstStyle/>
        <a:p>
          <a:endParaRPr lang="es-ES"/>
        </a:p>
      </dgm:t>
    </dgm:pt>
    <dgm:pt modelId="{92B132C3-FC89-4DE4-A9F4-8FC3C3272CD2}">
      <dgm:prSet phldrT="[Texto]" custT="1"/>
      <dgm:spPr/>
      <dgm:t>
        <a:bodyPr/>
        <a:lstStyle/>
        <a:p>
          <a:r>
            <a:rPr lang="es-419" sz="1800">
              <a:latin typeface="Arial" panose="020B0604020202020204" pitchFamily="34" charset="0"/>
              <a:cs typeface="Arial" panose="020B0604020202020204" pitchFamily="34" charset="0"/>
            </a:rPr>
            <a:t>Secretaría Distrital de la Mujer</a:t>
          </a:r>
          <a:endParaRPr lang="es-ES" sz="1800">
            <a:latin typeface="Arial" panose="020B0604020202020204" pitchFamily="34" charset="0"/>
            <a:cs typeface="Arial" panose="020B0604020202020204" pitchFamily="34" charset="0"/>
          </a:endParaRPr>
        </a:p>
      </dgm:t>
    </dgm:pt>
    <dgm:pt modelId="{5F6CD30D-340A-4FF7-965C-BF26FB43F604}" type="parTrans" cxnId="{13CBD62B-A5A8-4A54-A056-46EA32A33E7D}">
      <dgm:prSet/>
      <dgm:spPr/>
      <dgm:t>
        <a:bodyPr/>
        <a:lstStyle/>
        <a:p>
          <a:endParaRPr lang="es-ES"/>
        </a:p>
      </dgm:t>
    </dgm:pt>
    <dgm:pt modelId="{F376B177-7234-4BD8-ACAA-49042C22DCE8}" type="sibTrans" cxnId="{13CBD62B-A5A8-4A54-A056-46EA32A33E7D}">
      <dgm:prSet/>
      <dgm:spPr/>
      <dgm:t>
        <a:bodyPr/>
        <a:lstStyle/>
        <a:p>
          <a:endParaRPr lang="es-ES"/>
        </a:p>
      </dgm:t>
    </dgm:pt>
    <dgm:pt modelId="{70680833-E335-4ED0-AF2A-1B946A30AC92}">
      <dgm:prSet phldrT="[Texto]"/>
      <dgm:spPr/>
      <dgm:t>
        <a:bodyPr/>
        <a:lstStyle/>
        <a:p>
          <a:r>
            <a:rPr lang="es-419"/>
            <a:t>Jóvenes</a:t>
          </a:r>
          <a:endParaRPr lang="es-ES"/>
        </a:p>
      </dgm:t>
    </dgm:pt>
    <dgm:pt modelId="{B0E3A148-2639-452E-99BE-1C266F65B66F}" type="parTrans" cxnId="{2AF0548D-7CA0-450D-8FDE-2E1C2AD664EB}">
      <dgm:prSet/>
      <dgm:spPr/>
      <dgm:t>
        <a:bodyPr/>
        <a:lstStyle/>
        <a:p>
          <a:endParaRPr lang="es-ES"/>
        </a:p>
      </dgm:t>
    </dgm:pt>
    <dgm:pt modelId="{32425F3C-DB37-46D9-8129-3DFDBE17821C}" type="sibTrans" cxnId="{2AF0548D-7CA0-450D-8FDE-2E1C2AD664EB}">
      <dgm:prSet/>
      <dgm:spPr/>
      <dgm:t>
        <a:bodyPr/>
        <a:lstStyle/>
        <a:p>
          <a:endParaRPr lang="es-ES"/>
        </a:p>
      </dgm:t>
    </dgm:pt>
    <dgm:pt modelId="{A82DC90B-D949-42D9-ADB3-87F59A7CEF64}">
      <dgm:prSet phldrT="[Texto]" custT="1"/>
      <dgm:spPr/>
      <dgm:t>
        <a:bodyPr/>
        <a:lstStyle/>
        <a:p>
          <a:r>
            <a:rPr lang="es-419" sz="1800">
              <a:latin typeface="Arial" panose="020B0604020202020204" pitchFamily="34" charset="0"/>
              <a:cs typeface="Arial" panose="020B0604020202020204" pitchFamily="34" charset="0"/>
            </a:rPr>
            <a:t>Secretaría de Educación del Distrito</a:t>
          </a:r>
          <a:endParaRPr lang="es-ES" sz="1800">
            <a:latin typeface="Arial" panose="020B0604020202020204" pitchFamily="34" charset="0"/>
            <a:cs typeface="Arial" panose="020B0604020202020204" pitchFamily="34" charset="0"/>
          </a:endParaRPr>
        </a:p>
      </dgm:t>
    </dgm:pt>
    <dgm:pt modelId="{B53B8340-35D6-43D4-9256-829B9F4D2CB4}" type="parTrans" cxnId="{7E907EE3-81F8-4C29-BD03-9EBC6306556F}">
      <dgm:prSet/>
      <dgm:spPr/>
      <dgm:t>
        <a:bodyPr/>
        <a:lstStyle/>
        <a:p>
          <a:endParaRPr lang="es-ES"/>
        </a:p>
      </dgm:t>
    </dgm:pt>
    <dgm:pt modelId="{B6C923FB-F95D-419F-8847-161ABA87FECD}" type="sibTrans" cxnId="{7E907EE3-81F8-4C29-BD03-9EBC6306556F}">
      <dgm:prSet/>
      <dgm:spPr/>
      <dgm:t>
        <a:bodyPr/>
        <a:lstStyle/>
        <a:p>
          <a:endParaRPr lang="es-ES"/>
        </a:p>
      </dgm:t>
    </dgm:pt>
    <dgm:pt modelId="{67A05BEE-5A50-4DAA-999E-9ECF381E5553}">
      <dgm:prSet phldrT="[Texto]" custT="1"/>
      <dgm:spPr/>
      <dgm:t>
        <a:bodyPr/>
        <a:lstStyle/>
        <a:p>
          <a:r>
            <a:rPr lang="es-419" sz="1800">
              <a:latin typeface="Arial" panose="020B0604020202020204" pitchFamily="34" charset="0"/>
              <a:cs typeface="Arial" panose="020B0604020202020204" pitchFamily="34" charset="0"/>
            </a:rPr>
            <a:t>Secretaría Distrital de Integración Social</a:t>
          </a:r>
          <a:endParaRPr lang="es-ES" sz="1800">
            <a:latin typeface="Arial" panose="020B0604020202020204" pitchFamily="34" charset="0"/>
            <a:cs typeface="Arial" panose="020B0604020202020204" pitchFamily="34" charset="0"/>
          </a:endParaRPr>
        </a:p>
      </dgm:t>
    </dgm:pt>
    <dgm:pt modelId="{9CC2A6E4-C6CC-4766-8392-C27CDF8C9C7C}" type="parTrans" cxnId="{2711ECB1-C2FA-4939-A770-E235C023B9F7}">
      <dgm:prSet/>
      <dgm:spPr/>
      <dgm:t>
        <a:bodyPr/>
        <a:lstStyle/>
        <a:p>
          <a:endParaRPr lang="es-ES"/>
        </a:p>
      </dgm:t>
    </dgm:pt>
    <dgm:pt modelId="{6B7E3571-1536-4164-96A0-87656FB3CE0D}" type="sibTrans" cxnId="{2711ECB1-C2FA-4939-A770-E235C023B9F7}">
      <dgm:prSet/>
      <dgm:spPr/>
      <dgm:t>
        <a:bodyPr/>
        <a:lstStyle/>
        <a:p>
          <a:endParaRPr lang="es-ES"/>
        </a:p>
      </dgm:t>
    </dgm:pt>
    <dgm:pt modelId="{E61DD164-1105-486C-87EA-F696C807CCC3}">
      <dgm:prSet phldrT="[Texto]"/>
      <dgm:spPr>
        <a:solidFill>
          <a:srgbClr val="92D050"/>
        </a:solidFill>
      </dgm:spPr>
      <dgm:t>
        <a:bodyPr/>
        <a:lstStyle/>
        <a:p>
          <a:r>
            <a:rPr lang="es-419"/>
            <a:t>  Población con Discapacidad</a:t>
          </a:r>
          <a:endParaRPr lang="es-ES"/>
        </a:p>
      </dgm:t>
    </dgm:pt>
    <dgm:pt modelId="{627917FE-1316-4166-8E55-5BA9407C49C5}" type="parTrans" cxnId="{50A90D87-E696-4AED-855F-9BB608A72A65}">
      <dgm:prSet/>
      <dgm:spPr/>
      <dgm:t>
        <a:bodyPr/>
        <a:lstStyle/>
        <a:p>
          <a:endParaRPr lang="es-ES"/>
        </a:p>
      </dgm:t>
    </dgm:pt>
    <dgm:pt modelId="{79C4B1B8-6C60-4C21-98A8-8924EF292D6B}" type="sibTrans" cxnId="{50A90D87-E696-4AED-855F-9BB608A72A65}">
      <dgm:prSet/>
      <dgm:spPr/>
      <dgm:t>
        <a:bodyPr/>
        <a:lstStyle/>
        <a:p>
          <a:endParaRPr lang="es-ES"/>
        </a:p>
      </dgm:t>
    </dgm:pt>
    <dgm:pt modelId="{2104EB5A-922E-4CE9-BBAA-1255B3687C33}">
      <dgm:prSet phldrT="[Texto]"/>
      <dgm:spPr>
        <a:solidFill>
          <a:srgbClr val="92D050"/>
        </a:solidFill>
      </dgm:spPr>
      <dgm:t>
        <a:bodyPr/>
        <a:lstStyle/>
        <a:p>
          <a:r>
            <a:rPr lang="es-419"/>
            <a:t>Grupos étnicos</a:t>
          </a:r>
          <a:endParaRPr lang="es-ES"/>
        </a:p>
      </dgm:t>
    </dgm:pt>
    <dgm:pt modelId="{241B98DB-6368-46B7-9A20-3EC5EFAC8AC4}" type="parTrans" cxnId="{BC40F1DE-E1B7-4454-ADFC-8A6AF2C1BED3}">
      <dgm:prSet/>
      <dgm:spPr/>
      <dgm:t>
        <a:bodyPr/>
        <a:lstStyle/>
        <a:p>
          <a:endParaRPr lang="es-ES"/>
        </a:p>
      </dgm:t>
    </dgm:pt>
    <dgm:pt modelId="{3C719D63-9209-4DB5-AEEF-D8DBA2294ACA}" type="sibTrans" cxnId="{BC40F1DE-E1B7-4454-ADFC-8A6AF2C1BED3}">
      <dgm:prSet/>
      <dgm:spPr/>
      <dgm:t>
        <a:bodyPr/>
        <a:lstStyle/>
        <a:p>
          <a:endParaRPr lang="es-ES"/>
        </a:p>
      </dgm:t>
    </dgm:pt>
    <dgm:pt modelId="{E0054A87-72DF-4712-AA8B-84073BDE456C}">
      <dgm:prSet phldrT="[Texto]" custT="1"/>
      <dgm:spPr/>
      <dgm:t>
        <a:bodyPr/>
        <a:lstStyle/>
        <a:p>
          <a:r>
            <a:rPr lang="es-419" sz="1800">
              <a:latin typeface="Arial" panose="020B0604020202020204" pitchFamily="34" charset="0"/>
              <a:cs typeface="Arial" panose="020B0604020202020204" pitchFamily="34" charset="0"/>
            </a:rPr>
            <a:t>Secretaría Distrital de Salud</a:t>
          </a:r>
          <a:endParaRPr lang="es-ES" sz="1800">
            <a:latin typeface="Arial" panose="020B0604020202020204" pitchFamily="34" charset="0"/>
            <a:cs typeface="Arial" panose="020B0604020202020204" pitchFamily="34" charset="0"/>
          </a:endParaRPr>
        </a:p>
      </dgm:t>
    </dgm:pt>
    <dgm:pt modelId="{25843BEE-5F1A-4AA0-BF09-0AB4143201A0}" type="parTrans" cxnId="{975F7162-268C-4628-A1CE-6527877AF60C}">
      <dgm:prSet/>
      <dgm:spPr/>
      <dgm:t>
        <a:bodyPr/>
        <a:lstStyle/>
        <a:p>
          <a:endParaRPr lang="es-ES"/>
        </a:p>
      </dgm:t>
    </dgm:pt>
    <dgm:pt modelId="{EA0E9D79-6739-496F-A03D-865F682FB4C5}" type="sibTrans" cxnId="{975F7162-268C-4628-A1CE-6527877AF60C}">
      <dgm:prSet/>
      <dgm:spPr/>
      <dgm:t>
        <a:bodyPr/>
        <a:lstStyle/>
        <a:p>
          <a:endParaRPr lang="es-ES"/>
        </a:p>
      </dgm:t>
    </dgm:pt>
    <dgm:pt modelId="{D79E97CA-4314-49EB-8E0C-46B9BB50D54B}">
      <dgm:prSet phldrT="[Texto]" custT="1"/>
      <dgm:spPr/>
      <dgm:t>
        <a:bodyPr/>
        <a:lstStyle/>
        <a:p>
          <a:r>
            <a:rPr lang="es-419" sz="1800">
              <a:latin typeface="Arial" panose="020B0604020202020204" pitchFamily="34" charset="0"/>
              <a:cs typeface="Arial" panose="020B0604020202020204" pitchFamily="34" charset="0"/>
            </a:rPr>
            <a:t>Secretaría Distrital de Integración Social</a:t>
          </a:r>
          <a:endParaRPr lang="es-ES" sz="1800">
            <a:latin typeface="Arial" panose="020B0604020202020204" pitchFamily="34" charset="0"/>
            <a:cs typeface="Arial" panose="020B0604020202020204" pitchFamily="34" charset="0"/>
          </a:endParaRPr>
        </a:p>
      </dgm:t>
    </dgm:pt>
    <dgm:pt modelId="{37E88353-05F7-45A4-B9E2-28E2F2170E61}" type="parTrans" cxnId="{2FFFEC20-9852-41A2-84E5-715941A921DE}">
      <dgm:prSet/>
      <dgm:spPr/>
      <dgm:t>
        <a:bodyPr/>
        <a:lstStyle/>
        <a:p>
          <a:endParaRPr lang="es-ES"/>
        </a:p>
      </dgm:t>
    </dgm:pt>
    <dgm:pt modelId="{CD48D05F-7965-4CDF-8554-2023EC8DEA81}" type="sibTrans" cxnId="{2FFFEC20-9852-41A2-84E5-715941A921DE}">
      <dgm:prSet/>
      <dgm:spPr/>
      <dgm:t>
        <a:bodyPr/>
        <a:lstStyle/>
        <a:p>
          <a:endParaRPr lang="es-ES"/>
        </a:p>
      </dgm:t>
    </dgm:pt>
    <dgm:pt modelId="{2BC3820F-792B-4E9E-909C-8A033817749F}">
      <dgm:prSet phldrT="[Texto]"/>
      <dgm:spPr/>
      <dgm:t>
        <a:bodyPr/>
        <a:lstStyle/>
        <a:p>
          <a:r>
            <a:rPr lang="es-419"/>
            <a:t>Construcción de paz</a:t>
          </a:r>
          <a:endParaRPr lang="es-ES"/>
        </a:p>
      </dgm:t>
    </dgm:pt>
    <dgm:pt modelId="{8C015DF2-13C2-4F43-BB91-12F50BD6BD41}" type="parTrans" cxnId="{68750001-3C95-4C88-8629-B71BE7048D8D}">
      <dgm:prSet/>
      <dgm:spPr/>
      <dgm:t>
        <a:bodyPr/>
        <a:lstStyle/>
        <a:p>
          <a:endParaRPr lang="es-ES"/>
        </a:p>
      </dgm:t>
    </dgm:pt>
    <dgm:pt modelId="{B5B7D400-7558-4D40-83EF-E2C1C9E51E58}" type="sibTrans" cxnId="{68750001-3C95-4C88-8629-B71BE7048D8D}">
      <dgm:prSet/>
      <dgm:spPr/>
      <dgm:t>
        <a:bodyPr/>
        <a:lstStyle/>
        <a:p>
          <a:endParaRPr lang="es-ES"/>
        </a:p>
      </dgm:t>
    </dgm:pt>
    <dgm:pt modelId="{75975763-7C48-4400-87A8-E66D2BB388B6}">
      <dgm:prSet phldrT="[Texto]" custT="1"/>
      <dgm:spPr/>
      <dgm:t>
        <a:bodyPr/>
        <a:lstStyle/>
        <a:p>
          <a:r>
            <a:rPr lang="es-419" sz="1800">
              <a:latin typeface="Arial" panose="020B0604020202020204" pitchFamily="34" charset="0"/>
              <a:cs typeface="Arial" panose="020B0604020202020204" pitchFamily="34" charset="0"/>
            </a:rPr>
            <a:t>Secretaría Distrital de Gobierno (Subdirección de Asuntos Étnicos)</a:t>
          </a:r>
          <a:endParaRPr lang="es-ES" sz="1800">
            <a:latin typeface="Arial" panose="020B0604020202020204" pitchFamily="34" charset="0"/>
            <a:cs typeface="Arial" panose="020B0604020202020204" pitchFamily="34" charset="0"/>
          </a:endParaRPr>
        </a:p>
      </dgm:t>
    </dgm:pt>
    <dgm:pt modelId="{3D6D8572-431D-4A0E-9D88-33B58A3D6A9C}" type="parTrans" cxnId="{7B168DE2-60D7-4DF7-A422-0C4F16B30DC1}">
      <dgm:prSet/>
      <dgm:spPr/>
      <dgm:t>
        <a:bodyPr/>
        <a:lstStyle/>
        <a:p>
          <a:endParaRPr lang="es-ES"/>
        </a:p>
      </dgm:t>
    </dgm:pt>
    <dgm:pt modelId="{C7630B99-A7A7-4F01-8AC4-7158FB9BBCDD}" type="sibTrans" cxnId="{7B168DE2-60D7-4DF7-A422-0C4F16B30DC1}">
      <dgm:prSet/>
      <dgm:spPr/>
      <dgm:t>
        <a:bodyPr/>
        <a:lstStyle/>
        <a:p>
          <a:endParaRPr lang="es-ES"/>
        </a:p>
      </dgm:t>
    </dgm:pt>
    <dgm:pt modelId="{C296AEF2-B0BD-4201-A679-7A409657278E}">
      <dgm:prSet phldrT="[Texto]" custT="1"/>
      <dgm:spPr/>
      <dgm:t>
        <a:bodyPr/>
        <a:lstStyle/>
        <a:p>
          <a:r>
            <a:rPr lang="es-419" sz="18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Secretaría General de la Alcaldía Mayor</a:t>
          </a:r>
          <a:endParaRPr lang="es-ES" sz="18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88027F44-761B-417B-AE5C-0E6CAC5F7C53}" type="parTrans" cxnId="{8DA024F1-99B9-45C4-A42A-B5E2E3801F5D}">
      <dgm:prSet/>
      <dgm:spPr/>
      <dgm:t>
        <a:bodyPr/>
        <a:lstStyle/>
        <a:p>
          <a:endParaRPr lang="es-ES"/>
        </a:p>
      </dgm:t>
    </dgm:pt>
    <dgm:pt modelId="{21A07AE3-9B86-4BCD-960E-DFD1D91C8F08}" type="sibTrans" cxnId="{8DA024F1-99B9-45C4-A42A-B5E2E3801F5D}">
      <dgm:prSet/>
      <dgm:spPr/>
      <dgm:t>
        <a:bodyPr/>
        <a:lstStyle/>
        <a:p>
          <a:endParaRPr lang="es-ES"/>
        </a:p>
      </dgm:t>
    </dgm:pt>
    <dgm:pt modelId="{F5C07FD1-C5C0-42E1-BBBF-37A2F7A6452E}">
      <dgm:prSet phldrT="[Texto]" custT="1"/>
      <dgm:spPr/>
      <dgm:t>
        <a:bodyPr/>
        <a:lstStyle/>
        <a:p>
          <a:r>
            <a:rPr lang="es-419" sz="1800">
              <a:latin typeface="Arial" panose="020B0604020202020204" pitchFamily="34" charset="0"/>
              <a:cs typeface="Arial" panose="020B0604020202020204" pitchFamily="34" charset="0"/>
            </a:rPr>
            <a:t>Secretaría Distrital de Cultura, Recreación y Deporte</a:t>
          </a:r>
          <a:endParaRPr lang="es-ES" sz="1800">
            <a:latin typeface="Arial" panose="020B0604020202020204" pitchFamily="34" charset="0"/>
            <a:cs typeface="Arial" panose="020B0604020202020204" pitchFamily="34" charset="0"/>
          </a:endParaRPr>
        </a:p>
      </dgm:t>
    </dgm:pt>
    <dgm:pt modelId="{E0376C49-EEF4-450A-B2C8-FE0F8ED97536}" type="parTrans" cxnId="{D6D79AAB-B29F-4524-8F47-3922CBA4D4C7}">
      <dgm:prSet/>
      <dgm:spPr/>
      <dgm:t>
        <a:bodyPr/>
        <a:lstStyle/>
        <a:p>
          <a:endParaRPr lang="es-ES"/>
        </a:p>
      </dgm:t>
    </dgm:pt>
    <dgm:pt modelId="{2EE27522-770C-4D23-8E66-3E266F8E7F55}" type="sibTrans" cxnId="{D6D79AAB-B29F-4524-8F47-3922CBA4D4C7}">
      <dgm:prSet/>
      <dgm:spPr/>
      <dgm:t>
        <a:bodyPr/>
        <a:lstStyle/>
        <a:p>
          <a:endParaRPr lang="es-ES"/>
        </a:p>
      </dgm:t>
    </dgm:pt>
    <dgm:pt modelId="{37E0B4AC-5E95-4435-8155-EB1D77FBDC05}">
      <dgm:prSet phldrT="[Texto]"/>
      <dgm:spPr>
        <a:solidFill>
          <a:srgbClr val="92D050"/>
        </a:solidFill>
      </dgm:spPr>
      <dgm:t>
        <a:bodyPr/>
        <a:lstStyle/>
        <a:p>
          <a:r>
            <a:rPr lang="es-419"/>
            <a:t>     Territorialización y cultura ciudadana</a:t>
          </a:r>
          <a:endParaRPr lang="es-ES"/>
        </a:p>
      </dgm:t>
    </dgm:pt>
    <dgm:pt modelId="{FF60F4C9-0905-49FC-BC19-4D4F11C17123}" type="parTrans" cxnId="{EF41CD6F-402B-41A5-8C04-25EEB624010F}">
      <dgm:prSet/>
      <dgm:spPr/>
      <dgm:t>
        <a:bodyPr/>
        <a:lstStyle/>
        <a:p>
          <a:endParaRPr lang="es-ES"/>
        </a:p>
      </dgm:t>
    </dgm:pt>
    <dgm:pt modelId="{081CF8DA-6715-4C07-A6BA-3777E1202A79}" type="sibTrans" cxnId="{EF41CD6F-402B-41A5-8C04-25EEB624010F}">
      <dgm:prSet/>
      <dgm:spPr/>
      <dgm:t>
        <a:bodyPr/>
        <a:lstStyle/>
        <a:p>
          <a:endParaRPr lang="es-ES"/>
        </a:p>
      </dgm:t>
    </dgm:pt>
    <dgm:pt modelId="{9EC29847-EA98-4727-9DDD-0867B0545538}">
      <dgm:prSet phldrT="[Texto]" custT="1"/>
      <dgm:spPr/>
      <dgm:t>
        <a:bodyPr/>
        <a:lstStyle/>
        <a:p>
          <a:r>
            <a:rPr lang="es-ES" sz="1800">
              <a:solidFill>
                <a:schemeClr val="tx1"/>
              </a:solidFill>
              <a:latin typeface="Arial" panose="020B0604020202020204" pitchFamily="34" charset="0"/>
              <a:cs typeface="Arial" panose="020B0604020202020204" pitchFamily="34" charset="0"/>
            </a:rPr>
            <a:t>Secretaría Distrital de Planeación</a:t>
          </a:r>
        </a:p>
      </dgm:t>
    </dgm:pt>
    <dgm:pt modelId="{8F6C61E3-3618-4214-9053-6E2F7E912AC9}" type="parTrans" cxnId="{9BA6BC29-88D3-49B5-BACE-4899B5C935A3}">
      <dgm:prSet/>
      <dgm:spPr/>
      <dgm:t>
        <a:bodyPr/>
        <a:lstStyle/>
        <a:p>
          <a:endParaRPr lang="es-419"/>
        </a:p>
      </dgm:t>
    </dgm:pt>
    <dgm:pt modelId="{3547FC63-99D5-400D-A320-EE94720C3F36}" type="sibTrans" cxnId="{9BA6BC29-88D3-49B5-BACE-4899B5C935A3}">
      <dgm:prSet/>
      <dgm:spPr/>
      <dgm:t>
        <a:bodyPr/>
        <a:lstStyle/>
        <a:p>
          <a:endParaRPr lang="es-419"/>
        </a:p>
      </dgm:t>
    </dgm:pt>
    <dgm:pt modelId="{47BA6670-DCA3-482F-88D0-A599B1AB391F}" type="pres">
      <dgm:prSet presAssocID="{EA3C5AC1-ED53-4844-8FD5-F933C90A4DFD}" presName="Name0" presStyleCnt="0">
        <dgm:presLayoutVars>
          <dgm:dir/>
          <dgm:animLvl val="lvl"/>
          <dgm:resizeHandles val="exact"/>
        </dgm:presLayoutVars>
      </dgm:prSet>
      <dgm:spPr/>
    </dgm:pt>
    <dgm:pt modelId="{763698D0-05C5-4303-B709-302A967BB5D4}" type="pres">
      <dgm:prSet presAssocID="{4E9CD0A1-A6F1-4D58-82A8-A0C3073BEA64}" presName="linNode" presStyleCnt="0"/>
      <dgm:spPr/>
    </dgm:pt>
    <dgm:pt modelId="{C2B5A858-8874-4D8E-83A4-A58967C3EF7D}" type="pres">
      <dgm:prSet presAssocID="{4E9CD0A1-A6F1-4D58-82A8-A0C3073BEA64}" presName="parentText" presStyleLbl="node1" presStyleIdx="0" presStyleCnt="6">
        <dgm:presLayoutVars>
          <dgm:chMax val="1"/>
          <dgm:bulletEnabled val="1"/>
        </dgm:presLayoutVars>
      </dgm:prSet>
      <dgm:spPr/>
    </dgm:pt>
    <dgm:pt modelId="{170D0E39-BFB6-443D-B38E-E44D7E73B18C}" type="pres">
      <dgm:prSet presAssocID="{4E9CD0A1-A6F1-4D58-82A8-A0C3073BEA64}" presName="descendantText" presStyleLbl="alignAccFollowNode1" presStyleIdx="0" presStyleCnt="6">
        <dgm:presLayoutVars>
          <dgm:bulletEnabled val="1"/>
        </dgm:presLayoutVars>
      </dgm:prSet>
      <dgm:spPr/>
    </dgm:pt>
    <dgm:pt modelId="{54128BA3-3E75-4DBA-8A54-5F61CBE8187C}" type="pres">
      <dgm:prSet presAssocID="{34C7C037-7E3C-4445-A7DD-26FA563106EB}" presName="sp" presStyleCnt="0"/>
      <dgm:spPr/>
    </dgm:pt>
    <dgm:pt modelId="{B123F4C3-E832-4457-B94E-37A61ECB90B4}" type="pres">
      <dgm:prSet presAssocID="{70680833-E335-4ED0-AF2A-1B946A30AC92}" presName="linNode" presStyleCnt="0"/>
      <dgm:spPr/>
    </dgm:pt>
    <dgm:pt modelId="{5F9D73BD-670B-4C4A-91BF-C3958E8A1E0A}" type="pres">
      <dgm:prSet presAssocID="{70680833-E335-4ED0-AF2A-1B946A30AC92}" presName="parentText" presStyleLbl="node1" presStyleIdx="1" presStyleCnt="6">
        <dgm:presLayoutVars>
          <dgm:chMax val="1"/>
          <dgm:bulletEnabled val="1"/>
        </dgm:presLayoutVars>
      </dgm:prSet>
      <dgm:spPr/>
    </dgm:pt>
    <dgm:pt modelId="{43C6D963-CB22-4631-B515-23B49B3A0957}" type="pres">
      <dgm:prSet presAssocID="{70680833-E335-4ED0-AF2A-1B946A30AC92}" presName="descendantText" presStyleLbl="alignAccFollowNode1" presStyleIdx="1" presStyleCnt="6">
        <dgm:presLayoutVars>
          <dgm:bulletEnabled val="1"/>
        </dgm:presLayoutVars>
      </dgm:prSet>
      <dgm:spPr/>
    </dgm:pt>
    <dgm:pt modelId="{0AC52CBE-E7D7-4650-9771-1C48B45E543B}" type="pres">
      <dgm:prSet presAssocID="{32425F3C-DB37-46D9-8129-3DFDBE17821C}" presName="sp" presStyleCnt="0"/>
      <dgm:spPr/>
    </dgm:pt>
    <dgm:pt modelId="{F86C2016-0C45-486C-B224-35095EC5E7D0}" type="pres">
      <dgm:prSet presAssocID="{E61DD164-1105-486C-87EA-F696C807CCC3}" presName="linNode" presStyleCnt="0"/>
      <dgm:spPr/>
    </dgm:pt>
    <dgm:pt modelId="{992EF949-6132-46F6-A047-020A426F23CB}" type="pres">
      <dgm:prSet presAssocID="{E61DD164-1105-486C-87EA-F696C807CCC3}" presName="parentText" presStyleLbl="node1" presStyleIdx="2" presStyleCnt="6">
        <dgm:presLayoutVars>
          <dgm:chMax val="1"/>
          <dgm:bulletEnabled val="1"/>
        </dgm:presLayoutVars>
      </dgm:prSet>
      <dgm:spPr/>
    </dgm:pt>
    <dgm:pt modelId="{5FE92C70-1BF4-4F04-870B-A598E94ED631}" type="pres">
      <dgm:prSet presAssocID="{E61DD164-1105-486C-87EA-F696C807CCC3}" presName="descendantText" presStyleLbl="alignAccFollowNode1" presStyleIdx="2" presStyleCnt="6">
        <dgm:presLayoutVars>
          <dgm:bulletEnabled val="1"/>
        </dgm:presLayoutVars>
      </dgm:prSet>
      <dgm:spPr/>
    </dgm:pt>
    <dgm:pt modelId="{64B1DBE7-E545-4CB7-85B3-0EFEF1450BEF}" type="pres">
      <dgm:prSet presAssocID="{79C4B1B8-6C60-4C21-98A8-8924EF292D6B}" presName="sp" presStyleCnt="0"/>
      <dgm:spPr/>
    </dgm:pt>
    <dgm:pt modelId="{D886107B-1502-4F08-9494-85D6168966E3}" type="pres">
      <dgm:prSet presAssocID="{2104EB5A-922E-4CE9-BBAA-1255B3687C33}" presName="linNode" presStyleCnt="0"/>
      <dgm:spPr/>
    </dgm:pt>
    <dgm:pt modelId="{EAAFFB01-3296-4812-A868-EFAF12DAD61D}" type="pres">
      <dgm:prSet presAssocID="{2104EB5A-922E-4CE9-BBAA-1255B3687C33}" presName="parentText" presStyleLbl="node1" presStyleIdx="3" presStyleCnt="6">
        <dgm:presLayoutVars>
          <dgm:chMax val="1"/>
          <dgm:bulletEnabled val="1"/>
        </dgm:presLayoutVars>
      </dgm:prSet>
      <dgm:spPr/>
    </dgm:pt>
    <dgm:pt modelId="{6D4AF228-B7B8-45E3-AA2B-EFC07B4F500E}" type="pres">
      <dgm:prSet presAssocID="{2104EB5A-922E-4CE9-BBAA-1255B3687C33}" presName="descendantText" presStyleLbl="alignAccFollowNode1" presStyleIdx="3" presStyleCnt="6">
        <dgm:presLayoutVars>
          <dgm:bulletEnabled val="1"/>
        </dgm:presLayoutVars>
      </dgm:prSet>
      <dgm:spPr/>
    </dgm:pt>
    <dgm:pt modelId="{D1A11A24-C023-4C29-90E1-BE808807B754}" type="pres">
      <dgm:prSet presAssocID="{3C719D63-9209-4DB5-AEEF-D8DBA2294ACA}" presName="sp" presStyleCnt="0"/>
      <dgm:spPr/>
    </dgm:pt>
    <dgm:pt modelId="{C01E43FA-E212-4E08-83ED-4FB7FCFAF64F}" type="pres">
      <dgm:prSet presAssocID="{2BC3820F-792B-4E9E-909C-8A033817749F}" presName="linNode" presStyleCnt="0"/>
      <dgm:spPr/>
    </dgm:pt>
    <dgm:pt modelId="{E92DE2D8-BDE3-4FB6-AE9B-7B4E2850756A}" type="pres">
      <dgm:prSet presAssocID="{2BC3820F-792B-4E9E-909C-8A033817749F}" presName="parentText" presStyleLbl="node1" presStyleIdx="4" presStyleCnt="6">
        <dgm:presLayoutVars>
          <dgm:chMax val="1"/>
          <dgm:bulletEnabled val="1"/>
        </dgm:presLayoutVars>
      </dgm:prSet>
      <dgm:spPr/>
    </dgm:pt>
    <dgm:pt modelId="{D3A67BEF-C952-4212-88D3-37FF3D15C6C4}" type="pres">
      <dgm:prSet presAssocID="{2BC3820F-792B-4E9E-909C-8A033817749F}" presName="descendantText" presStyleLbl="alignAccFollowNode1" presStyleIdx="4" presStyleCnt="6">
        <dgm:presLayoutVars>
          <dgm:bulletEnabled val="1"/>
        </dgm:presLayoutVars>
      </dgm:prSet>
      <dgm:spPr/>
    </dgm:pt>
    <dgm:pt modelId="{26DE7F1B-E3EC-4714-8442-D54921D95BC4}" type="pres">
      <dgm:prSet presAssocID="{B5B7D400-7558-4D40-83EF-E2C1C9E51E58}" presName="sp" presStyleCnt="0"/>
      <dgm:spPr/>
    </dgm:pt>
    <dgm:pt modelId="{982B89B1-9C1E-4A0E-B091-45EF950EC8A2}" type="pres">
      <dgm:prSet presAssocID="{37E0B4AC-5E95-4435-8155-EB1D77FBDC05}" presName="linNode" presStyleCnt="0"/>
      <dgm:spPr/>
    </dgm:pt>
    <dgm:pt modelId="{FCDBCFBA-F646-4C86-B303-28E496C28329}" type="pres">
      <dgm:prSet presAssocID="{37E0B4AC-5E95-4435-8155-EB1D77FBDC05}" presName="parentText" presStyleLbl="node1" presStyleIdx="5" presStyleCnt="6">
        <dgm:presLayoutVars>
          <dgm:chMax val="1"/>
          <dgm:bulletEnabled val="1"/>
        </dgm:presLayoutVars>
      </dgm:prSet>
      <dgm:spPr/>
    </dgm:pt>
    <dgm:pt modelId="{368C8E66-2863-4158-8543-7558B6977C35}" type="pres">
      <dgm:prSet presAssocID="{37E0B4AC-5E95-4435-8155-EB1D77FBDC05}" presName="descendantText" presStyleLbl="alignAccFollowNode1" presStyleIdx="5" presStyleCnt="6">
        <dgm:presLayoutVars>
          <dgm:bulletEnabled val="1"/>
        </dgm:presLayoutVars>
      </dgm:prSet>
      <dgm:spPr/>
    </dgm:pt>
  </dgm:ptLst>
  <dgm:cxnLst>
    <dgm:cxn modelId="{E03BA600-8EB7-4FE5-9047-174CA4C7AD6B}" type="presOf" srcId="{67A05BEE-5A50-4DAA-999E-9ECF381E5553}" destId="{43C6D963-CB22-4631-B515-23B49B3A0957}" srcOrd="0" destOrd="1" presId="urn:microsoft.com/office/officeart/2005/8/layout/vList5"/>
    <dgm:cxn modelId="{68750001-3C95-4C88-8629-B71BE7048D8D}" srcId="{EA3C5AC1-ED53-4844-8FD5-F933C90A4DFD}" destId="{2BC3820F-792B-4E9E-909C-8A033817749F}" srcOrd="4" destOrd="0" parTransId="{8C015DF2-13C2-4F43-BB91-12F50BD6BD41}" sibTransId="{B5B7D400-7558-4D40-83EF-E2C1C9E51E58}"/>
    <dgm:cxn modelId="{2FFFEC20-9852-41A2-84E5-715941A921DE}" srcId="{E61DD164-1105-486C-87EA-F696C807CCC3}" destId="{D79E97CA-4314-49EB-8E0C-46B9BB50D54B}" srcOrd="1" destOrd="0" parTransId="{37E88353-05F7-45A4-B9E2-28E2F2170E61}" sibTransId="{CD48D05F-7965-4CDF-8554-2023EC8DEA81}"/>
    <dgm:cxn modelId="{448C9B23-1130-4B4D-8F5A-23F71174DC11}" type="presOf" srcId="{F5C07FD1-C5C0-42E1-BBBF-37A2F7A6452E}" destId="{368C8E66-2863-4158-8543-7558B6977C35}" srcOrd="0" destOrd="0" presId="urn:microsoft.com/office/officeart/2005/8/layout/vList5"/>
    <dgm:cxn modelId="{9BA6BC29-88D3-49B5-BACE-4899B5C935A3}" srcId="{37E0B4AC-5E95-4435-8155-EB1D77FBDC05}" destId="{9EC29847-EA98-4727-9DDD-0867B0545538}" srcOrd="1" destOrd="0" parTransId="{8F6C61E3-3618-4214-9053-6E2F7E912AC9}" sibTransId="{3547FC63-99D5-400D-A320-EE94720C3F36}"/>
    <dgm:cxn modelId="{13CBD62B-A5A8-4A54-A056-46EA32A33E7D}" srcId="{4E9CD0A1-A6F1-4D58-82A8-A0C3073BEA64}" destId="{92B132C3-FC89-4DE4-A9F4-8FC3C3272CD2}" srcOrd="0" destOrd="0" parTransId="{5F6CD30D-340A-4FF7-965C-BF26FB43F604}" sibTransId="{F376B177-7234-4BD8-ACAA-49042C22DCE8}"/>
    <dgm:cxn modelId="{AD6D3B35-653A-4F66-A405-0386D1753350}" type="presOf" srcId="{E0054A87-72DF-4712-AA8B-84073BDE456C}" destId="{5FE92C70-1BF4-4F04-870B-A598E94ED631}" srcOrd="0" destOrd="0" presId="urn:microsoft.com/office/officeart/2005/8/layout/vList5"/>
    <dgm:cxn modelId="{DEBBC03D-BF72-4830-98B8-F2E6549D04FA}" type="presOf" srcId="{EA3C5AC1-ED53-4844-8FD5-F933C90A4DFD}" destId="{47BA6670-DCA3-482F-88D0-A599B1AB391F}" srcOrd="0" destOrd="0" presId="urn:microsoft.com/office/officeart/2005/8/layout/vList5"/>
    <dgm:cxn modelId="{45C0A15B-198D-45C4-B1D1-FE4EEA4C1BB9}" type="presOf" srcId="{75975763-7C48-4400-87A8-E66D2BB388B6}" destId="{6D4AF228-B7B8-45E3-AA2B-EFC07B4F500E}" srcOrd="0" destOrd="0" presId="urn:microsoft.com/office/officeart/2005/8/layout/vList5"/>
    <dgm:cxn modelId="{975F7162-268C-4628-A1CE-6527877AF60C}" srcId="{E61DD164-1105-486C-87EA-F696C807CCC3}" destId="{E0054A87-72DF-4712-AA8B-84073BDE456C}" srcOrd="0" destOrd="0" parTransId="{25843BEE-5F1A-4AA0-BF09-0AB4143201A0}" sibTransId="{EA0E9D79-6739-496F-A03D-865F682FB4C5}"/>
    <dgm:cxn modelId="{BF4FD44B-1E46-4241-B166-0BF450822E4B}" type="presOf" srcId="{4E9CD0A1-A6F1-4D58-82A8-A0C3073BEA64}" destId="{C2B5A858-8874-4D8E-83A4-A58967C3EF7D}" srcOrd="0" destOrd="0" presId="urn:microsoft.com/office/officeart/2005/8/layout/vList5"/>
    <dgm:cxn modelId="{EF41CD6F-402B-41A5-8C04-25EEB624010F}" srcId="{EA3C5AC1-ED53-4844-8FD5-F933C90A4DFD}" destId="{37E0B4AC-5E95-4435-8155-EB1D77FBDC05}" srcOrd="5" destOrd="0" parTransId="{FF60F4C9-0905-49FC-BC19-4D4F11C17123}" sibTransId="{081CF8DA-6715-4C07-A6BA-3777E1202A79}"/>
    <dgm:cxn modelId="{6D90D44F-0370-40E9-9668-34BCE6DEEDAB}" type="presOf" srcId="{A82DC90B-D949-42D9-ADB3-87F59A7CEF64}" destId="{43C6D963-CB22-4631-B515-23B49B3A0957}" srcOrd="0" destOrd="0" presId="urn:microsoft.com/office/officeart/2005/8/layout/vList5"/>
    <dgm:cxn modelId="{C1B3DF6F-74D6-4419-85F1-2EEB5684393F}" type="presOf" srcId="{2104EB5A-922E-4CE9-BBAA-1255B3687C33}" destId="{EAAFFB01-3296-4812-A868-EFAF12DAD61D}" srcOrd="0" destOrd="0" presId="urn:microsoft.com/office/officeart/2005/8/layout/vList5"/>
    <dgm:cxn modelId="{D7F3AD57-1022-4E70-8394-E10B7A5E88D8}" type="presOf" srcId="{92B132C3-FC89-4DE4-A9F4-8FC3C3272CD2}" destId="{170D0E39-BFB6-443D-B38E-E44D7E73B18C}" srcOrd="0" destOrd="0" presId="urn:microsoft.com/office/officeart/2005/8/layout/vList5"/>
    <dgm:cxn modelId="{50A90D87-E696-4AED-855F-9BB608A72A65}" srcId="{EA3C5AC1-ED53-4844-8FD5-F933C90A4DFD}" destId="{E61DD164-1105-486C-87EA-F696C807CCC3}" srcOrd="2" destOrd="0" parTransId="{627917FE-1316-4166-8E55-5BA9407C49C5}" sibTransId="{79C4B1B8-6C60-4C21-98A8-8924EF292D6B}"/>
    <dgm:cxn modelId="{7AAFA68C-8607-4A3C-918B-0901F5ED5FD6}" type="presOf" srcId="{37E0B4AC-5E95-4435-8155-EB1D77FBDC05}" destId="{FCDBCFBA-F646-4C86-B303-28E496C28329}" srcOrd="0" destOrd="0" presId="urn:microsoft.com/office/officeart/2005/8/layout/vList5"/>
    <dgm:cxn modelId="{2AF0548D-7CA0-450D-8FDE-2E1C2AD664EB}" srcId="{EA3C5AC1-ED53-4844-8FD5-F933C90A4DFD}" destId="{70680833-E335-4ED0-AF2A-1B946A30AC92}" srcOrd="1" destOrd="0" parTransId="{B0E3A148-2639-452E-99BE-1C266F65B66F}" sibTransId="{32425F3C-DB37-46D9-8129-3DFDBE17821C}"/>
    <dgm:cxn modelId="{E51E9B8F-DAD2-4F8D-852A-CC1542F276BC}" type="presOf" srcId="{9EC29847-EA98-4727-9DDD-0867B0545538}" destId="{368C8E66-2863-4158-8543-7558B6977C35}" srcOrd="0" destOrd="1" presId="urn:microsoft.com/office/officeart/2005/8/layout/vList5"/>
    <dgm:cxn modelId="{3CE55591-E42E-468D-ADB0-0B2AC1E2E928}" type="presOf" srcId="{E61DD164-1105-486C-87EA-F696C807CCC3}" destId="{992EF949-6132-46F6-A047-020A426F23CB}" srcOrd="0" destOrd="0" presId="urn:microsoft.com/office/officeart/2005/8/layout/vList5"/>
    <dgm:cxn modelId="{D6D79AAB-B29F-4524-8F47-3922CBA4D4C7}" srcId="{37E0B4AC-5E95-4435-8155-EB1D77FBDC05}" destId="{F5C07FD1-C5C0-42E1-BBBF-37A2F7A6452E}" srcOrd="0" destOrd="0" parTransId="{E0376C49-EEF4-450A-B2C8-FE0F8ED97536}" sibTransId="{2EE27522-770C-4D23-8E66-3E266F8E7F55}"/>
    <dgm:cxn modelId="{2711ECB1-C2FA-4939-A770-E235C023B9F7}" srcId="{70680833-E335-4ED0-AF2A-1B946A30AC92}" destId="{67A05BEE-5A50-4DAA-999E-9ECF381E5553}" srcOrd="1" destOrd="0" parTransId="{9CC2A6E4-C6CC-4766-8392-C27CDF8C9C7C}" sibTransId="{6B7E3571-1536-4164-96A0-87656FB3CE0D}"/>
    <dgm:cxn modelId="{333A18B9-7375-4294-B1CE-67B307E94291}" type="presOf" srcId="{C296AEF2-B0BD-4201-A679-7A409657278E}" destId="{D3A67BEF-C952-4212-88D3-37FF3D15C6C4}" srcOrd="0" destOrd="0" presId="urn:microsoft.com/office/officeart/2005/8/layout/vList5"/>
    <dgm:cxn modelId="{3AFCF5B9-ECE4-461A-B553-C83B8FAA54B6}" srcId="{EA3C5AC1-ED53-4844-8FD5-F933C90A4DFD}" destId="{4E9CD0A1-A6F1-4D58-82A8-A0C3073BEA64}" srcOrd="0" destOrd="0" parTransId="{9AF0BB7A-7C7C-4A5E-BA6E-4AB31EF3D475}" sibTransId="{34C7C037-7E3C-4445-A7DD-26FA563106EB}"/>
    <dgm:cxn modelId="{F78C9EC8-037B-4663-8F5F-764019A971BE}" type="presOf" srcId="{D79E97CA-4314-49EB-8E0C-46B9BB50D54B}" destId="{5FE92C70-1BF4-4F04-870B-A598E94ED631}" srcOrd="0" destOrd="1" presId="urn:microsoft.com/office/officeart/2005/8/layout/vList5"/>
    <dgm:cxn modelId="{BC40F1DE-E1B7-4454-ADFC-8A6AF2C1BED3}" srcId="{EA3C5AC1-ED53-4844-8FD5-F933C90A4DFD}" destId="{2104EB5A-922E-4CE9-BBAA-1255B3687C33}" srcOrd="3" destOrd="0" parTransId="{241B98DB-6368-46B7-9A20-3EC5EFAC8AC4}" sibTransId="{3C719D63-9209-4DB5-AEEF-D8DBA2294ACA}"/>
    <dgm:cxn modelId="{7B168DE2-60D7-4DF7-A422-0C4F16B30DC1}" srcId="{2104EB5A-922E-4CE9-BBAA-1255B3687C33}" destId="{75975763-7C48-4400-87A8-E66D2BB388B6}" srcOrd="0" destOrd="0" parTransId="{3D6D8572-431D-4A0E-9D88-33B58A3D6A9C}" sibTransId="{C7630B99-A7A7-4F01-8AC4-7158FB9BBCDD}"/>
    <dgm:cxn modelId="{7E907EE3-81F8-4C29-BD03-9EBC6306556F}" srcId="{70680833-E335-4ED0-AF2A-1B946A30AC92}" destId="{A82DC90B-D949-42D9-ADB3-87F59A7CEF64}" srcOrd="0" destOrd="0" parTransId="{B53B8340-35D6-43D4-9256-829B9F4D2CB4}" sibTransId="{B6C923FB-F95D-419F-8847-161ABA87FECD}"/>
    <dgm:cxn modelId="{8DA024F1-99B9-45C4-A42A-B5E2E3801F5D}" srcId="{2BC3820F-792B-4E9E-909C-8A033817749F}" destId="{C296AEF2-B0BD-4201-A679-7A409657278E}" srcOrd="0" destOrd="0" parTransId="{88027F44-761B-417B-AE5C-0E6CAC5F7C53}" sibTransId="{21A07AE3-9B86-4BCD-960E-DFD1D91C8F08}"/>
    <dgm:cxn modelId="{CC83BFF5-5EB8-435F-B043-9D3AFBB90D7A}" type="presOf" srcId="{70680833-E335-4ED0-AF2A-1B946A30AC92}" destId="{5F9D73BD-670B-4C4A-91BF-C3958E8A1E0A}" srcOrd="0" destOrd="0" presId="urn:microsoft.com/office/officeart/2005/8/layout/vList5"/>
    <dgm:cxn modelId="{91C8E3FE-ECD5-4B0C-AE88-2D93F60A33C6}" type="presOf" srcId="{2BC3820F-792B-4E9E-909C-8A033817749F}" destId="{E92DE2D8-BDE3-4FB6-AE9B-7B4E2850756A}" srcOrd="0" destOrd="0" presId="urn:microsoft.com/office/officeart/2005/8/layout/vList5"/>
    <dgm:cxn modelId="{F03DBEEC-E980-4B2C-9E1C-0C254279CBA9}" type="presParOf" srcId="{47BA6670-DCA3-482F-88D0-A599B1AB391F}" destId="{763698D0-05C5-4303-B709-302A967BB5D4}" srcOrd="0" destOrd="0" presId="urn:microsoft.com/office/officeart/2005/8/layout/vList5"/>
    <dgm:cxn modelId="{2684B918-71A7-4E13-AC9E-EAFE83CD997C}" type="presParOf" srcId="{763698D0-05C5-4303-B709-302A967BB5D4}" destId="{C2B5A858-8874-4D8E-83A4-A58967C3EF7D}" srcOrd="0" destOrd="0" presId="urn:microsoft.com/office/officeart/2005/8/layout/vList5"/>
    <dgm:cxn modelId="{6A2E16E2-6D35-4993-B985-9FD9AB332F62}" type="presParOf" srcId="{763698D0-05C5-4303-B709-302A967BB5D4}" destId="{170D0E39-BFB6-443D-B38E-E44D7E73B18C}" srcOrd="1" destOrd="0" presId="urn:microsoft.com/office/officeart/2005/8/layout/vList5"/>
    <dgm:cxn modelId="{6610BF1A-008C-4323-99AE-CABD86751CFD}" type="presParOf" srcId="{47BA6670-DCA3-482F-88D0-A599B1AB391F}" destId="{54128BA3-3E75-4DBA-8A54-5F61CBE8187C}" srcOrd="1" destOrd="0" presId="urn:microsoft.com/office/officeart/2005/8/layout/vList5"/>
    <dgm:cxn modelId="{B3EDEFEF-E8E1-421E-9265-C45A62208954}" type="presParOf" srcId="{47BA6670-DCA3-482F-88D0-A599B1AB391F}" destId="{B123F4C3-E832-4457-B94E-37A61ECB90B4}" srcOrd="2" destOrd="0" presId="urn:microsoft.com/office/officeart/2005/8/layout/vList5"/>
    <dgm:cxn modelId="{E392B125-0E1A-46E3-9ABD-DA4F9394EC36}" type="presParOf" srcId="{B123F4C3-E832-4457-B94E-37A61ECB90B4}" destId="{5F9D73BD-670B-4C4A-91BF-C3958E8A1E0A}" srcOrd="0" destOrd="0" presId="urn:microsoft.com/office/officeart/2005/8/layout/vList5"/>
    <dgm:cxn modelId="{A126539D-543F-4608-B789-FECE05EB4B6D}" type="presParOf" srcId="{B123F4C3-E832-4457-B94E-37A61ECB90B4}" destId="{43C6D963-CB22-4631-B515-23B49B3A0957}" srcOrd="1" destOrd="0" presId="urn:microsoft.com/office/officeart/2005/8/layout/vList5"/>
    <dgm:cxn modelId="{2980CB46-924B-489B-A679-CAF1883B2921}" type="presParOf" srcId="{47BA6670-DCA3-482F-88D0-A599B1AB391F}" destId="{0AC52CBE-E7D7-4650-9771-1C48B45E543B}" srcOrd="3" destOrd="0" presId="urn:microsoft.com/office/officeart/2005/8/layout/vList5"/>
    <dgm:cxn modelId="{0B84CF8A-A278-4DAC-B86E-1C2C8B950FFE}" type="presParOf" srcId="{47BA6670-DCA3-482F-88D0-A599B1AB391F}" destId="{F86C2016-0C45-486C-B224-35095EC5E7D0}" srcOrd="4" destOrd="0" presId="urn:microsoft.com/office/officeart/2005/8/layout/vList5"/>
    <dgm:cxn modelId="{D310354A-FC3E-44A8-AB97-21C20FE2FEA6}" type="presParOf" srcId="{F86C2016-0C45-486C-B224-35095EC5E7D0}" destId="{992EF949-6132-46F6-A047-020A426F23CB}" srcOrd="0" destOrd="0" presId="urn:microsoft.com/office/officeart/2005/8/layout/vList5"/>
    <dgm:cxn modelId="{9D09698A-0680-401A-8F2B-5F2FCED6DBC6}" type="presParOf" srcId="{F86C2016-0C45-486C-B224-35095EC5E7D0}" destId="{5FE92C70-1BF4-4F04-870B-A598E94ED631}" srcOrd="1" destOrd="0" presId="urn:microsoft.com/office/officeart/2005/8/layout/vList5"/>
    <dgm:cxn modelId="{3E7FB81E-FA29-45C7-B4A9-30BA5561621B}" type="presParOf" srcId="{47BA6670-DCA3-482F-88D0-A599B1AB391F}" destId="{64B1DBE7-E545-4CB7-85B3-0EFEF1450BEF}" srcOrd="5" destOrd="0" presId="urn:microsoft.com/office/officeart/2005/8/layout/vList5"/>
    <dgm:cxn modelId="{11066ADD-8BFB-4365-A8A2-74F60D9126C8}" type="presParOf" srcId="{47BA6670-DCA3-482F-88D0-A599B1AB391F}" destId="{D886107B-1502-4F08-9494-85D6168966E3}" srcOrd="6" destOrd="0" presId="urn:microsoft.com/office/officeart/2005/8/layout/vList5"/>
    <dgm:cxn modelId="{7A370B0B-C8D7-43CD-82B5-1B74FDB1F143}" type="presParOf" srcId="{D886107B-1502-4F08-9494-85D6168966E3}" destId="{EAAFFB01-3296-4812-A868-EFAF12DAD61D}" srcOrd="0" destOrd="0" presId="urn:microsoft.com/office/officeart/2005/8/layout/vList5"/>
    <dgm:cxn modelId="{1FF5AE16-FE95-42C7-BC2B-4B4505395522}" type="presParOf" srcId="{D886107B-1502-4F08-9494-85D6168966E3}" destId="{6D4AF228-B7B8-45E3-AA2B-EFC07B4F500E}" srcOrd="1" destOrd="0" presId="urn:microsoft.com/office/officeart/2005/8/layout/vList5"/>
    <dgm:cxn modelId="{3CECD4F6-D8B3-4A88-9AB8-E72E49306CA0}" type="presParOf" srcId="{47BA6670-DCA3-482F-88D0-A599B1AB391F}" destId="{D1A11A24-C023-4C29-90E1-BE808807B754}" srcOrd="7" destOrd="0" presId="urn:microsoft.com/office/officeart/2005/8/layout/vList5"/>
    <dgm:cxn modelId="{EDF0850E-5955-4A9D-B004-4C1DFE042C6E}" type="presParOf" srcId="{47BA6670-DCA3-482F-88D0-A599B1AB391F}" destId="{C01E43FA-E212-4E08-83ED-4FB7FCFAF64F}" srcOrd="8" destOrd="0" presId="urn:microsoft.com/office/officeart/2005/8/layout/vList5"/>
    <dgm:cxn modelId="{6E5E2940-6CCA-4D6C-80FE-E3ACEA5EBFFF}" type="presParOf" srcId="{C01E43FA-E212-4E08-83ED-4FB7FCFAF64F}" destId="{E92DE2D8-BDE3-4FB6-AE9B-7B4E2850756A}" srcOrd="0" destOrd="0" presId="urn:microsoft.com/office/officeart/2005/8/layout/vList5"/>
    <dgm:cxn modelId="{3DCE6DE1-116D-49A9-82DA-4EB1B4CC1CB9}" type="presParOf" srcId="{C01E43FA-E212-4E08-83ED-4FB7FCFAF64F}" destId="{D3A67BEF-C952-4212-88D3-37FF3D15C6C4}" srcOrd="1" destOrd="0" presId="urn:microsoft.com/office/officeart/2005/8/layout/vList5"/>
    <dgm:cxn modelId="{B81C12E5-569F-4FDC-8C2F-25F084484A53}" type="presParOf" srcId="{47BA6670-DCA3-482F-88D0-A599B1AB391F}" destId="{26DE7F1B-E3EC-4714-8442-D54921D95BC4}" srcOrd="9" destOrd="0" presId="urn:microsoft.com/office/officeart/2005/8/layout/vList5"/>
    <dgm:cxn modelId="{2D84D60E-964D-40BD-A1F6-F16B4CF1B3F3}" type="presParOf" srcId="{47BA6670-DCA3-482F-88D0-A599B1AB391F}" destId="{982B89B1-9C1E-4A0E-B091-45EF950EC8A2}" srcOrd="10" destOrd="0" presId="urn:microsoft.com/office/officeart/2005/8/layout/vList5"/>
    <dgm:cxn modelId="{61302673-C8B2-4993-9630-E8AFBC92BA82}" type="presParOf" srcId="{982B89B1-9C1E-4A0E-B091-45EF950EC8A2}" destId="{FCDBCFBA-F646-4C86-B303-28E496C28329}" srcOrd="0" destOrd="0" presId="urn:microsoft.com/office/officeart/2005/8/layout/vList5"/>
    <dgm:cxn modelId="{50CED15A-5C64-40D3-AA68-1EDDC6483DF3}" type="presParOf" srcId="{982B89B1-9C1E-4A0E-B091-45EF950EC8A2}" destId="{368C8E66-2863-4158-8543-7558B6977C3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AF365-8680-4FC9-A840-A6E60B00D1C2}">
      <dsp:nvSpPr>
        <dsp:cNvPr id="0" name=""/>
        <dsp:cNvSpPr/>
      </dsp:nvSpPr>
      <dsp:spPr>
        <a:xfrm>
          <a:off x="0" y="0"/>
          <a:ext cx="8998712" cy="1625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i="0" kern="1200">
              <a:solidFill>
                <a:schemeClr val="tx1"/>
              </a:solidFill>
            </a:rPr>
            <a:t>DECRETO 714 DE 1996 - </a:t>
          </a:r>
          <a:r>
            <a:rPr lang="es-CO" sz="1600" b="1" i="1" kern="1200"/>
            <a:t>Estatuto Orgánico del Presupuesto Distrital</a:t>
          </a:r>
          <a:endParaRPr lang="es-MX" sz="1600" b="1" i="0" kern="1200">
            <a:solidFill>
              <a:schemeClr val="tx1"/>
            </a:solidFill>
          </a:endParaRPr>
        </a:p>
        <a:p>
          <a:pPr marL="0" lvl="0" indent="0" algn="l" defTabSz="711200">
            <a:lnSpc>
              <a:spcPct val="90000"/>
            </a:lnSpc>
            <a:spcBef>
              <a:spcPct val="0"/>
            </a:spcBef>
            <a:spcAft>
              <a:spcPct val="35000"/>
            </a:spcAft>
            <a:buNone/>
          </a:pPr>
          <a:r>
            <a:rPr lang="es-MX" sz="1600" b="1" i="0" kern="1200">
              <a:solidFill>
                <a:schemeClr val="tx1"/>
              </a:solidFill>
            </a:rPr>
            <a:t>ARTÍCULO</a:t>
          </a:r>
          <a:r>
            <a:rPr lang="es-MX" sz="1600" b="0" i="0" kern="1200">
              <a:solidFill>
                <a:schemeClr val="tx1"/>
              </a:solidFill>
            </a:rPr>
            <a:t> </a:t>
          </a:r>
          <a:r>
            <a:rPr lang="es-MX" sz="1600" b="1" i="0" kern="1200">
              <a:solidFill>
                <a:schemeClr val="tx1"/>
              </a:solidFill>
            </a:rPr>
            <a:t>19º. </a:t>
          </a:r>
          <a:r>
            <a:rPr lang="es-MX" sz="1600" b="1" i="1" kern="1200">
              <a:solidFill>
                <a:schemeClr val="tx1"/>
              </a:solidFill>
            </a:rPr>
            <a:t>De la Programación del Presupuesto</a:t>
          </a:r>
          <a:r>
            <a:rPr lang="es-MX" sz="1600" b="0" i="0" kern="1200">
              <a:solidFill>
                <a:schemeClr val="tx1"/>
              </a:solidFill>
            </a:rPr>
            <a:t>. </a:t>
          </a:r>
        </a:p>
        <a:p>
          <a:pPr marL="0" lvl="0" indent="0" algn="l" defTabSz="711200">
            <a:lnSpc>
              <a:spcPct val="90000"/>
            </a:lnSpc>
            <a:spcBef>
              <a:spcPct val="0"/>
            </a:spcBef>
            <a:spcAft>
              <a:spcPct val="35000"/>
            </a:spcAft>
            <a:buNone/>
          </a:pPr>
          <a:r>
            <a:rPr lang="es-MX" sz="1600" b="0" i="0" kern="1200">
              <a:solidFill>
                <a:schemeClr val="tx1"/>
              </a:solidFill>
            </a:rPr>
            <a:t>La programación se desarrollará de manera permanente y continua y deberá garantizar, a través del Plan Financiero la coordinación y compatibilidad del Presupuesto Anual con el Plan de Desarrollo del Distrito Capital.</a:t>
          </a:r>
          <a:endParaRPr lang="es-CO" sz="1600" kern="1200">
            <a:solidFill>
              <a:schemeClr val="tx1"/>
            </a:solidFill>
          </a:endParaRPr>
        </a:p>
      </dsp:txBody>
      <dsp:txXfrm>
        <a:off x="47612" y="47612"/>
        <a:ext cx="7244563" cy="1530376"/>
      </dsp:txXfrm>
    </dsp:sp>
    <dsp:sp modelId="{A6E38D87-7CB7-4318-8009-7A6B61D17B5A}">
      <dsp:nvSpPr>
        <dsp:cNvPr id="0" name=""/>
        <dsp:cNvSpPr/>
      </dsp:nvSpPr>
      <dsp:spPr>
        <a:xfrm>
          <a:off x="794003" y="1761405"/>
          <a:ext cx="8998712" cy="18958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O" sz="1600" b="1" i="0" kern="1200">
              <a:solidFill>
                <a:schemeClr val="tx1"/>
              </a:solidFill>
            </a:rPr>
            <a:t>DECRETO 192 DE 2021 - </a:t>
          </a:r>
          <a:r>
            <a:rPr lang="es-MX" sz="1600" b="1" i="1" kern="1200"/>
            <a:t>Reglamenta el Estatuto Orgánico del Presupuesto Distrital</a:t>
          </a:r>
          <a:endParaRPr lang="es-CO" sz="1600" b="1" i="0" kern="1200">
            <a:solidFill>
              <a:schemeClr val="tx1"/>
            </a:solidFill>
          </a:endParaRPr>
        </a:p>
        <a:p>
          <a:pPr marL="0" lvl="0" indent="0" algn="l" defTabSz="711200">
            <a:lnSpc>
              <a:spcPct val="90000"/>
            </a:lnSpc>
            <a:spcBef>
              <a:spcPct val="0"/>
            </a:spcBef>
            <a:spcAft>
              <a:spcPct val="35000"/>
            </a:spcAft>
            <a:buNone/>
          </a:pPr>
          <a:r>
            <a:rPr lang="es-CO" sz="1600" b="1" i="0" kern="1200">
              <a:solidFill>
                <a:schemeClr val="tx1"/>
              </a:solidFill>
            </a:rPr>
            <a:t>Artículo</a:t>
          </a:r>
          <a:r>
            <a:rPr lang="es-CO" sz="1600" b="0" i="0" kern="1200">
              <a:solidFill>
                <a:schemeClr val="tx1"/>
              </a:solidFill>
            </a:rPr>
            <a:t> </a:t>
          </a:r>
          <a:r>
            <a:rPr lang="es-CO" sz="1600" b="1" i="0" kern="1200">
              <a:solidFill>
                <a:schemeClr val="tx1"/>
              </a:solidFill>
            </a:rPr>
            <a:t>8°. Calendario presupuestal. </a:t>
          </a:r>
        </a:p>
        <a:p>
          <a:pPr marL="0" lvl="0" indent="0" algn="l" defTabSz="711200">
            <a:lnSpc>
              <a:spcPct val="90000"/>
            </a:lnSpc>
            <a:spcBef>
              <a:spcPct val="0"/>
            </a:spcBef>
            <a:spcAft>
              <a:spcPct val="35000"/>
            </a:spcAft>
            <a:buNone/>
          </a:pPr>
          <a:r>
            <a:rPr lang="es-MX" sz="1600" b="0" i="0" kern="1200">
              <a:solidFill>
                <a:schemeClr val="tx1"/>
              </a:solidFill>
            </a:rPr>
            <a:t>Para las etapas del ciclo presupuestal de programación, ejecución y cierre presupuestal, las fechas y los plazos que deben cumplirse por parte de las entidades que conforman el Presupuesto General del Distrito Capital, incluidos los Entes Autónomo Universitarios serán las que la Secretaría Distrital de Hacienda - Dirección Distrital de Presupuesto establezca en su oportunidad.</a:t>
          </a:r>
          <a:endParaRPr lang="es-CO" sz="1600" kern="1200">
            <a:solidFill>
              <a:schemeClr val="tx1"/>
            </a:solidFill>
          </a:endParaRPr>
        </a:p>
      </dsp:txBody>
      <dsp:txXfrm>
        <a:off x="849531" y="1816933"/>
        <a:ext cx="7037011" cy="1784800"/>
      </dsp:txXfrm>
    </dsp:sp>
    <dsp:sp modelId="{DE53E6A8-D990-463F-9981-7E3AF3F88392}">
      <dsp:nvSpPr>
        <dsp:cNvPr id="0" name=""/>
        <dsp:cNvSpPr/>
      </dsp:nvSpPr>
      <dsp:spPr>
        <a:xfrm>
          <a:off x="1575319" y="3896357"/>
          <a:ext cx="8998712" cy="1004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i="0" kern="1200">
              <a:solidFill>
                <a:schemeClr val="tx1"/>
              </a:solidFill>
            </a:rPr>
            <a:t>CIRCULAR EXTERNA 000011 DE 2024</a:t>
          </a:r>
        </a:p>
        <a:p>
          <a:pPr marL="0" lvl="0" indent="0" algn="l" defTabSz="711200">
            <a:lnSpc>
              <a:spcPct val="90000"/>
            </a:lnSpc>
            <a:spcBef>
              <a:spcPct val="0"/>
            </a:spcBef>
            <a:spcAft>
              <a:spcPct val="35000"/>
            </a:spcAft>
            <a:buNone/>
          </a:pPr>
          <a:r>
            <a:rPr lang="es-MX" sz="1600" b="0" i="0" kern="1200">
              <a:solidFill>
                <a:schemeClr val="tx1"/>
              </a:solidFill>
            </a:rPr>
            <a:t>Guía de programación presupuestal vigencia 2025</a:t>
          </a:r>
          <a:endParaRPr lang="es-CO" sz="1600" kern="1200">
            <a:solidFill>
              <a:schemeClr val="tx1"/>
            </a:solidFill>
          </a:endParaRPr>
        </a:p>
      </dsp:txBody>
      <dsp:txXfrm>
        <a:off x="1604740" y="3925778"/>
        <a:ext cx="7089225" cy="945648"/>
      </dsp:txXfrm>
    </dsp:sp>
    <dsp:sp modelId="{7FA10D94-E31F-43C0-8DFB-30779DFA4A02}">
      <dsp:nvSpPr>
        <dsp:cNvPr id="0" name=""/>
        <dsp:cNvSpPr/>
      </dsp:nvSpPr>
      <dsp:spPr>
        <a:xfrm>
          <a:off x="7942071" y="1232746"/>
          <a:ext cx="1056640" cy="105664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CO" sz="1600" kern="1200">
            <a:solidFill>
              <a:schemeClr val="tx1"/>
            </a:solidFill>
          </a:endParaRPr>
        </a:p>
      </dsp:txBody>
      <dsp:txXfrm>
        <a:off x="8179815" y="1232746"/>
        <a:ext cx="581152" cy="795122"/>
      </dsp:txXfrm>
    </dsp:sp>
    <dsp:sp modelId="{2401F607-D5C3-40A4-B079-C286EFE5B9F2}">
      <dsp:nvSpPr>
        <dsp:cNvPr id="0" name=""/>
        <dsp:cNvSpPr/>
      </dsp:nvSpPr>
      <dsp:spPr>
        <a:xfrm>
          <a:off x="8711688" y="3398853"/>
          <a:ext cx="1056640" cy="105664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CO" sz="1600" kern="1200">
            <a:solidFill>
              <a:schemeClr val="tx1"/>
            </a:solidFill>
          </a:endParaRPr>
        </a:p>
      </dsp:txBody>
      <dsp:txXfrm>
        <a:off x="8949432" y="3398853"/>
        <a:ext cx="581152" cy="795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3473B-ED06-4016-8B68-69E4DDA156DF}">
      <dsp:nvSpPr>
        <dsp:cNvPr id="0" name=""/>
        <dsp:cNvSpPr/>
      </dsp:nvSpPr>
      <dsp:spPr>
        <a:xfrm>
          <a:off x="0" y="0"/>
          <a:ext cx="7010130" cy="1292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CO" sz="2000" b="0" i="0" u="none" strike="noStrike" kern="1200">
              <a:solidFill>
                <a:schemeClr val="tx1"/>
              </a:solidFill>
              <a:effectLst/>
              <a:latin typeface="Arial" panose="020B0604020202020204" pitchFamily="34" charset="0"/>
              <a:cs typeface="Arial" panose="020B0604020202020204" pitchFamily="34" charset="0"/>
            </a:rPr>
            <a:t>Ingresos Corrientes         Recursos de Capital</a:t>
          </a:r>
          <a:endParaRPr lang="es-CO" sz="2000" kern="1200">
            <a:solidFill>
              <a:schemeClr val="tx1"/>
            </a:solidFill>
          </a:endParaRPr>
        </a:p>
        <a:p>
          <a:pPr marL="114300" lvl="1" indent="-114300" algn="l" defTabSz="622300">
            <a:lnSpc>
              <a:spcPct val="90000"/>
            </a:lnSpc>
            <a:spcBef>
              <a:spcPct val="0"/>
            </a:spcBef>
            <a:spcAft>
              <a:spcPct val="15000"/>
            </a:spcAft>
            <a:buChar char="•"/>
          </a:pPr>
          <a:r>
            <a:rPr lang="es-CO" sz="1400" b="0" i="0" u="none" strike="noStrike" kern="1200">
              <a:solidFill>
                <a:schemeClr val="tx1"/>
              </a:solidFill>
              <a:effectLst/>
              <a:latin typeface="Arial" panose="020B0604020202020204" pitchFamily="34" charset="0"/>
              <a:cs typeface="Arial" panose="020B0604020202020204" pitchFamily="34" charset="0"/>
            </a:rPr>
            <a:t>Tributarios</a:t>
          </a:r>
          <a:endParaRPr lang="es-CO" sz="1400" kern="1200">
            <a:solidFill>
              <a:schemeClr val="tx1"/>
            </a:solidFill>
          </a:endParaRPr>
        </a:p>
        <a:p>
          <a:pPr marL="114300" lvl="1" indent="-114300" algn="l" defTabSz="622300">
            <a:lnSpc>
              <a:spcPct val="90000"/>
            </a:lnSpc>
            <a:spcBef>
              <a:spcPct val="0"/>
            </a:spcBef>
            <a:spcAft>
              <a:spcPct val="15000"/>
            </a:spcAft>
            <a:buChar char="•"/>
          </a:pPr>
          <a:r>
            <a:rPr lang="es-CO" sz="1400" b="0" i="0" u="none" strike="noStrike" kern="1200">
              <a:solidFill>
                <a:schemeClr val="tx1"/>
              </a:solidFill>
              <a:effectLst/>
              <a:latin typeface="Arial" panose="020B0604020202020204" pitchFamily="34" charset="0"/>
              <a:cs typeface="Arial" panose="020B0604020202020204" pitchFamily="34" charset="0"/>
            </a:rPr>
            <a:t>No Tributarios (Incluye Transferencias)</a:t>
          </a:r>
        </a:p>
        <a:p>
          <a:pPr marL="114300" lvl="1" indent="-114300" algn="l" defTabSz="622300">
            <a:lnSpc>
              <a:spcPct val="90000"/>
            </a:lnSpc>
            <a:spcBef>
              <a:spcPct val="0"/>
            </a:spcBef>
            <a:spcAft>
              <a:spcPct val="15000"/>
            </a:spcAft>
            <a:buNone/>
          </a:pPr>
          <a:endParaRPr lang="es-CO" sz="1400" b="0" i="0" u="none" strike="noStrike" kern="1200">
            <a:solidFill>
              <a:schemeClr val="tx1"/>
            </a:solidFill>
            <a:effectLst/>
            <a:latin typeface="Arial" panose="020B0604020202020204" pitchFamily="34" charset="0"/>
            <a:cs typeface="Arial" panose="020B0604020202020204" pitchFamily="34" charset="0"/>
          </a:endParaRPr>
        </a:p>
      </dsp:txBody>
      <dsp:txXfrm>
        <a:off x="1531238" y="0"/>
        <a:ext cx="5478891" cy="1292124"/>
      </dsp:txXfrm>
    </dsp:sp>
    <dsp:sp modelId="{68A98346-2024-47F7-BCF7-00A977190D0B}">
      <dsp:nvSpPr>
        <dsp:cNvPr id="0" name=""/>
        <dsp:cNvSpPr/>
      </dsp:nvSpPr>
      <dsp:spPr>
        <a:xfrm>
          <a:off x="129212" y="129212"/>
          <a:ext cx="1402026" cy="10336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929E3-14C8-400F-8D2B-E51D1005B1EB}">
      <dsp:nvSpPr>
        <dsp:cNvPr id="0" name=""/>
        <dsp:cNvSpPr/>
      </dsp:nvSpPr>
      <dsp:spPr>
        <a:xfrm>
          <a:off x="0" y="1421336"/>
          <a:ext cx="7010130" cy="1292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CO" sz="2000" kern="1200">
              <a:solidFill>
                <a:schemeClr val="tx1"/>
              </a:solidFill>
            </a:rPr>
            <a:t>Gastos</a:t>
          </a:r>
        </a:p>
        <a:p>
          <a:pPr marL="114300" lvl="1" indent="-114300" algn="l" defTabSz="622300">
            <a:lnSpc>
              <a:spcPct val="90000"/>
            </a:lnSpc>
            <a:spcBef>
              <a:spcPct val="0"/>
            </a:spcBef>
            <a:spcAft>
              <a:spcPct val="15000"/>
            </a:spcAft>
            <a:buChar char="•"/>
          </a:pPr>
          <a:r>
            <a:rPr lang="es-CO" sz="1400" kern="1200">
              <a:solidFill>
                <a:schemeClr val="tx1"/>
              </a:solidFill>
            </a:rPr>
            <a:t>Gastos Corrientes </a:t>
          </a:r>
        </a:p>
        <a:p>
          <a:pPr marL="114300" lvl="1" indent="-114300" algn="l" defTabSz="622300">
            <a:lnSpc>
              <a:spcPct val="90000"/>
            </a:lnSpc>
            <a:spcBef>
              <a:spcPct val="0"/>
            </a:spcBef>
            <a:spcAft>
              <a:spcPct val="15000"/>
            </a:spcAft>
            <a:buChar char="•"/>
          </a:pPr>
          <a:r>
            <a:rPr lang="es-CO" sz="1400" kern="1200">
              <a:solidFill>
                <a:schemeClr val="tx1"/>
              </a:solidFill>
            </a:rPr>
            <a:t>Servicio de Deuda </a:t>
          </a:r>
        </a:p>
        <a:p>
          <a:pPr marL="114300" lvl="1" indent="-114300" algn="l" defTabSz="622300">
            <a:lnSpc>
              <a:spcPct val="90000"/>
            </a:lnSpc>
            <a:spcBef>
              <a:spcPct val="0"/>
            </a:spcBef>
            <a:spcAft>
              <a:spcPct val="15000"/>
            </a:spcAft>
            <a:buChar char="•"/>
          </a:pPr>
          <a:r>
            <a:rPr lang="es-CO" sz="1400" kern="1200">
              <a:solidFill>
                <a:schemeClr val="tx1"/>
              </a:solidFill>
            </a:rPr>
            <a:t>Transferencia de Funcionamiento </a:t>
          </a:r>
        </a:p>
      </dsp:txBody>
      <dsp:txXfrm>
        <a:off x="1531238" y="1421336"/>
        <a:ext cx="5478891" cy="1292124"/>
      </dsp:txXfrm>
    </dsp:sp>
    <dsp:sp modelId="{02D48CB5-2DC5-47A8-BBC7-3797A7F5ADED}">
      <dsp:nvSpPr>
        <dsp:cNvPr id="0" name=""/>
        <dsp:cNvSpPr/>
      </dsp:nvSpPr>
      <dsp:spPr>
        <a:xfrm>
          <a:off x="129212" y="1550548"/>
          <a:ext cx="1402026" cy="10336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D342C-465C-4972-BC60-239084C776C9}">
      <dsp:nvSpPr>
        <dsp:cNvPr id="0" name=""/>
        <dsp:cNvSpPr/>
      </dsp:nvSpPr>
      <dsp:spPr>
        <a:xfrm>
          <a:off x="0" y="2842672"/>
          <a:ext cx="7010130" cy="1292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O" sz="1600" kern="1200">
              <a:solidFill>
                <a:schemeClr val="tx1"/>
              </a:solidFill>
            </a:rPr>
            <a:t>DISPONIBLE PARA INVERSION </a:t>
          </a:r>
        </a:p>
      </dsp:txBody>
      <dsp:txXfrm>
        <a:off x="1531238" y="2842672"/>
        <a:ext cx="5478891" cy="1292124"/>
      </dsp:txXfrm>
    </dsp:sp>
    <dsp:sp modelId="{0347AD68-0EF3-4896-806D-C0943EB7DBCD}">
      <dsp:nvSpPr>
        <dsp:cNvPr id="0" name=""/>
        <dsp:cNvSpPr/>
      </dsp:nvSpPr>
      <dsp:spPr>
        <a:xfrm>
          <a:off x="129212" y="2971885"/>
          <a:ext cx="1402026" cy="10336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8EDE4-7FD4-4415-8548-2970FB058E2C}">
      <dsp:nvSpPr>
        <dsp:cNvPr id="0" name=""/>
        <dsp:cNvSpPr/>
      </dsp:nvSpPr>
      <dsp:spPr>
        <a:xfrm>
          <a:off x="4419" y="0"/>
          <a:ext cx="1932365" cy="631951"/>
        </a:xfrm>
        <a:prstGeom prst="roundRect">
          <a:avLst>
            <a:gd name="adj" fmla="val 10000"/>
          </a:avLst>
        </a:prstGeom>
        <a:gradFill rotWithShape="0">
          <a:gsLst>
            <a:gs pos="100000">
              <a:srgbClr val="FFC000"/>
            </a:gs>
            <a:gs pos="0">
              <a:schemeClr val="accent6">
                <a:lumMod val="75000"/>
              </a:schemeClr>
            </a:gs>
            <a:gs pos="100000">
              <a:schemeClr val="accent6">
                <a:lumMod val="60000"/>
                <a:lumOff val="40000"/>
              </a:schemeClr>
            </a:gs>
            <a:gs pos="100000">
              <a:schemeClr val="accent6">
                <a:lumMod val="40000"/>
                <a:lumOff val="60000"/>
              </a:schemeClr>
            </a:gs>
            <a:gs pos="100000">
              <a:schemeClr val="accent6">
                <a:lumMod val="40000"/>
                <a:lumOff val="60000"/>
              </a:schemeClr>
            </a:gs>
          </a:gsLst>
          <a:lin ang="36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t>Usuarios </a:t>
          </a:r>
        </a:p>
      </dsp:txBody>
      <dsp:txXfrm>
        <a:off x="22928" y="18509"/>
        <a:ext cx="1895347" cy="594933"/>
      </dsp:txXfrm>
    </dsp:sp>
    <dsp:sp modelId="{5BD3BAD0-48F3-474C-8075-8CA4AF8EA4F2}">
      <dsp:nvSpPr>
        <dsp:cNvPr id="0" name=""/>
        <dsp:cNvSpPr/>
      </dsp:nvSpPr>
      <dsp:spPr>
        <a:xfrm>
          <a:off x="2130021" y="76362"/>
          <a:ext cx="409661" cy="4792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2130021" y="172207"/>
        <a:ext cx="286763" cy="287536"/>
      </dsp:txXfrm>
    </dsp:sp>
    <dsp:sp modelId="{7A983D79-7CEA-457F-89D7-A5CFE04C5C18}">
      <dsp:nvSpPr>
        <dsp:cNvPr id="0" name=""/>
        <dsp:cNvSpPr/>
      </dsp:nvSpPr>
      <dsp:spPr>
        <a:xfrm>
          <a:off x="2709731" y="0"/>
          <a:ext cx="1932365" cy="631951"/>
        </a:xfrm>
        <a:prstGeom prst="roundRect">
          <a:avLst>
            <a:gd name="adj" fmla="val 10000"/>
          </a:avLst>
        </a:prstGeom>
        <a:gradFill rotWithShape="0">
          <a:gsLst>
            <a:gs pos="100000">
              <a:srgbClr val="FFC000"/>
            </a:gs>
            <a:gs pos="0">
              <a:schemeClr val="accent6">
                <a:lumMod val="75000"/>
              </a:schemeClr>
            </a:gs>
            <a:gs pos="100000">
              <a:schemeClr val="accent6">
                <a:lumMod val="60000"/>
                <a:lumOff val="40000"/>
              </a:schemeClr>
            </a:gs>
            <a:gs pos="100000">
              <a:schemeClr val="accent6">
                <a:lumMod val="40000"/>
                <a:lumOff val="60000"/>
              </a:schemeClr>
            </a:gs>
            <a:gs pos="100000">
              <a:schemeClr val="accent6">
                <a:lumMod val="40000"/>
                <a:lumOff val="60000"/>
              </a:schemeClr>
            </a:gs>
          </a:gsLst>
          <a:lin ang="36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t>Capacitación</a:t>
          </a:r>
        </a:p>
      </dsp:txBody>
      <dsp:txXfrm>
        <a:off x="2728240" y="18509"/>
        <a:ext cx="1895347" cy="594933"/>
      </dsp:txXfrm>
    </dsp:sp>
    <dsp:sp modelId="{980F0FE2-8F29-4893-845D-2072A15E1BE5}">
      <dsp:nvSpPr>
        <dsp:cNvPr id="0" name=""/>
        <dsp:cNvSpPr/>
      </dsp:nvSpPr>
      <dsp:spPr>
        <a:xfrm>
          <a:off x="4835332" y="76362"/>
          <a:ext cx="409661" cy="479226"/>
        </a:xfrm>
        <a:prstGeom prst="rightArrow">
          <a:avLst>
            <a:gd name="adj1" fmla="val 60000"/>
            <a:gd name="adj2" fmla="val 50000"/>
          </a:avLst>
        </a:prstGeom>
        <a:solidFill>
          <a:schemeClr val="accent5">
            <a:hueOff val="1807500"/>
            <a:satOff val="-12500"/>
            <a:lumOff val="1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4835332" y="172207"/>
        <a:ext cx="286763" cy="287536"/>
      </dsp:txXfrm>
    </dsp:sp>
    <dsp:sp modelId="{45F0B351-650B-4116-87A1-14AF0429FF4D}">
      <dsp:nvSpPr>
        <dsp:cNvPr id="0" name=""/>
        <dsp:cNvSpPr/>
      </dsp:nvSpPr>
      <dsp:spPr>
        <a:xfrm>
          <a:off x="5415042" y="0"/>
          <a:ext cx="1932365" cy="631951"/>
        </a:xfrm>
        <a:prstGeom prst="roundRect">
          <a:avLst>
            <a:gd name="adj" fmla="val 10000"/>
          </a:avLst>
        </a:prstGeom>
        <a:gradFill rotWithShape="0">
          <a:gsLst>
            <a:gs pos="100000">
              <a:srgbClr val="FFC000"/>
            </a:gs>
            <a:gs pos="0">
              <a:srgbClr val="FFC000"/>
            </a:gs>
            <a:gs pos="100000">
              <a:schemeClr val="accent6">
                <a:lumMod val="60000"/>
                <a:lumOff val="40000"/>
              </a:schemeClr>
            </a:gs>
            <a:gs pos="100000">
              <a:schemeClr val="accent6">
                <a:lumMod val="40000"/>
                <a:lumOff val="60000"/>
              </a:schemeClr>
            </a:gs>
            <a:gs pos="96000">
              <a:srgbClr val="D11926"/>
            </a:gs>
          </a:gsLst>
          <a:lin ang="36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t>Aulas de Apoyo </a:t>
          </a:r>
        </a:p>
      </dsp:txBody>
      <dsp:txXfrm>
        <a:off x="5433551" y="18509"/>
        <a:ext cx="1895347" cy="594933"/>
      </dsp:txXfrm>
    </dsp:sp>
    <dsp:sp modelId="{FDDA8403-3E69-4A8A-9D3D-2C5CB326F966}">
      <dsp:nvSpPr>
        <dsp:cNvPr id="0" name=""/>
        <dsp:cNvSpPr/>
      </dsp:nvSpPr>
      <dsp:spPr>
        <a:xfrm>
          <a:off x="7540644" y="76362"/>
          <a:ext cx="409661" cy="479226"/>
        </a:xfrm>
        <a:prstGeom prst="rightArrow">
          <a:avLst>
            <a:gd name="adj1" fmla="val 60000"/>
            <a:gd name="adj2" fmla="val 50000"/>
          </a:avLst>
        </a:prstGeom>
        <a:solidFill>
          <a:schemeClr val="accent5">
            <a:hueOff val="3614999"/>
            <a:satOff val="-25000"/>
            <a:lumOff val="2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7540644" y="172207"/>
        <a:ext cx="286763" cy="287536"/>
      </dsp:txXfrm>
    </dsp:sp>
    <dsp:sp modelId="{E1F9E8A2-5B63-43DC-9F2B-E7DD50FA658F}">
      <dsp:nvSpPr>
        <dsp:cNvPr id="0" name=""/>
        <dsp:cNvSpPr/>
      </dsp:nvSpPr>
      <dsp:spPr>
        <a:xfrm>
          <a:off x="8120354" y="0"/>
          <a:ext cx="1932365" cy="631951"/>
        </a:xfrm>
        <a:prstGeom prst="roundRect">
          <a:avLst>
            <a:gd name="adj" fmla="val 10000"/>
          </a:avLst>
        </a:prstGeom>
        <a:solidFill>
          <a:srgbClr val="D119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t>Envío y Cargue</a:t>
          </a:r>
        </a:p>
      </dsp:txBody>
      <dsp:txXfrm>
        <a:off x="8138863" y="18509"/>
        <a:ext cx="1895347" cy="594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35A2F-4679-4C44-8861-992C3764D6D4}">
      <dsp:nvSpPr>
        <dsp:cNvPr id="0" name=""/>
        <dsp:cNvSpPr/>
      </dsp:nvSpPr>
      <dsp:spPr>
        <a:xfrm rot="5400000">
          <a:off x="-330676" y="716533"/>
          <a:ext cx="2204513" cy="1543159"/>
        </a:xfrm>
        <a:prstGeom prst="chevron">
          <a:avLst/>
        </a:prstGeom>
        <a:solidFill>
          <a:srgbClr val="B6691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419" sz="1600" b="1" i="0" kern="1200">
              <a:solidFill>
                <a:schemeClr val="bg1"/>
              </a:solidFill>
              <a:effectLst/>
              <a:latin typeface="Arial" panose="020B0604020202020204" pitchFamily="34" charset="0"/>
              <a:cs typeface="Arial" panose="020B0604020202020204" pitchFamily="34" charset="0"/>
            </a:rPr>
            <a:t>Calidad del Gasto (Art. 267)</a:t>
          </a:r>
          <a:endParaRPr lang="es-CO" sz="1600" kern="1200">
            <a:solidFill>
              <a:schemeClr val="bg1"/>
            </a:solidFill>
            <a:latin typeface="Arial" panose="020B0604020202020204" pitchFamily="34" charset="0"/>
            <a:cs typeface="Arial" panose="020B0604020202020204" pitchFamily="34" charset="0"/>
          </a:endParaRPr>
        </a:p>
      </dsp:txBody>
      <dsp:txXfrm rot="-5400000">
        <a:off x="2" y="1157436"/>
        <a:ext cx="1543159" cy="661354"/>
      </dsp:txXfrm>
    </dsp:sp>
    <dsp:sp modelId="{F81D212A-4606-4D1D-A27C-75C2769C242F}">
      <dsp:nvSpPr>
        <dsp:cNvPr id="0" name=""/>
        <dsp:cNvSpPr/>
      </dsp:nvSpPr>
      <dsp:spPr>
        <a:xfrm rot="5400000">
          <a:off x="3161567" y="-1618408"/>
          <a:ext cx="2173229" cy="54100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rtl="0">
            <a:lnSpc>
              <a:spcPct val="90000"/>
            </a:lnSpc>
            <a:spcBef>
              <a:spcPct val="0"/>
            </a:spcBef>
            <a:spcAft>
              <a:spcPct val="15000"/>
            </a:spcAft>
            <a:buNone/>
          </a:pPr>
          <a:r>
            <a:rPr lang="es-419" sz="1600" b="0" i="0" kern="1200">
              <a:effectLst/>
              <a:latin typeface="Arial" panose="020B0604020202020204" pitchFamily="34" charset="0"/>
              <a:cs typeface="Arial" panose="020B0604020202020204" pitchFamily="34" charset="0"/>
            </a:rPr>
            <a:t> </a:t>
          </a:r>
          <a:r>
            <a:rPr lang="es-MX" sz="1600" b="0" i="0" kern="1200">
              <a:effectLst/>
              <a:latin typeface="Arial" panose="020B0604020202020204" pitchFamily="34" charset="0"/>
              <a:cs typeface="Arial" panose="020B0604020202020204" pitchFamily="34" charset="0"/>
            </a:rPr>
            <a:t>Para el proceso de programación presupuestal, </a:t>
          </a:r>
          <a:r>
            <a:rPr lang="es-MX" sz="1600" b="1" i="0" u="sng" kern="1200">
              <a:effectLst/>
              <a:latin typeface="Arial" panose="020B0604020202020204" pitchFamily="34" charset="0"/>
              <a:cs typeface="Arial" panose="020B0604020202020204" pitchFamily="34" charset="0"/>
            </a:rPr>
            <a:t>se utilizarán las herramientas de calidad del gasto público, tales como Productos; Metas y Resultados (PMR)</a:t>
          </a:r>
          <a:r>
            <a:rPr lang="es-MX" sz="1600" b="1" i="0" kern="1200">
              <a:effectLst/>
              <a:latin typeface="Arial" panose="020B0604020202020204" pitchFamily="34" charset="0"/>
              <a:cs typeface="Arial" panose="020B0604020202020204" pitchFamily="34" charset="0"/>
            </a:rPr>
            <a:t>; </a:t>
          </a:r>
          <a:r>
            <a:rPr lang="es-MX" sz="1600" b="0" i="0" kern="1200">
              <a:effectLst/>
              <a:latin typeface="Arial" panose="020B0604020202020204" pitchFamily="34" charset="0"/>
              <a:cs typeface="Arial" panose="020B0604020202020204" pitchFamily="34" charset="0"/>
            </a:rPr>
            <a:t>Evaluaciones de Gasto; Marco de Gasto de Mediano Plazo; </a:t>
          </a:r>
          <a:r>
            <a:rPr lang="es-MX" sz="1600" b="1" i="0" u="sng" kern="1200">
              <a:effectLst/>
              <a:latin typeface="Arial" panose="020B0604020202020204" pitchFamily="34" charset="0"/>
              <a:cs typeface="Arial" panose="020B0604020202020204" pitchFamily="34" charset="0"/>
            </a:rPr>
            <a:t>Trazadores Presupuestales </a:t>
          </a:r>
          <a:r>
            <a:rPr lang="es-MX" sz="1600" b="0" i="0" kern="1200">
              <a:effectLst/>
              <a:latin typeface="Arial" panose="020B0604020202020204" pitchFamily="34" charset="0"/>
              <a:cs typeface="Arial" panose="020B0604020202020204" pitchFamily="34" charset="0"/>
            </a:rPr>
            <a:t>y demás que se dispongan, con el fin de evaluar la implementación de la calidad del gasto público por parte de las entidades distritales.</a:t>
          </a:r>
          <a:endParaRPr lang="es-CO" sz="1600" kern="1200">
            <a:latin typeface="Arial" panose="020B0604020202020204" pitchFamily="34" charset="0"/>
            <a:cs typeface="Arial" panose="020B0604020202020204" pitchFamily="34" charset="0"/>
          </a:endParaRPr>
        </a:p>
      </dsp:txBody>
      <dsp:txXfrm rot="-5400000">
        <a:off x="1543159" y="106088"/>
        <a:ext cx="5303958" cy="1961053"/>
      </dsp:txXfrm>
    </dsp:sp>
    <dsp:sp modelId="{4B33B667-4374-4CCE-80C4-60054B9CA181}">
      <dsp:nvSpPr>
        <dsp:cNvPr id="0" name=""/>
        <dsp:cNvSpPr/>
      </dsp:nvSpPr>
      <dsp:spPr>
        <a:xfrm rot="5400000">
          <a:off x="-330676" y="2661569"/>
          <a:ext cx="2204513" cy="1543159"/>
        </a:xfrm>
        <a:prstGeom prst="chevron">
          <a:avLst/>
        </a:prstGeom>
        <a:solidFill>
          <a:srgbClr val="B92E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_tradnl" sz="1600" b="1" i="0" kern="1200">
              <a:solidFill>
                <a:schemeClr val="bg1"/>
              </a:solidFill>
              <a:effectLst/>
              <a:latin typeface="Arial" panose="020B0604020202020204" pitchFamily="34" charset="0"/>
              <a:ea typeface="+mn-ea"/>
              <a:cs typeface="Arial" panose="020B0604020202020204" pitchFamily="34" charset="0"/>
            </a:rPr>
            <a:t>Trazador Presupuestal (Art. 268)</a:t>
          </a:r>
          <a:endParaRPr lang="es-CO" sz="1600" b="1" i="0" kern="1200">
            <a:solidFill>
              <a:schemeClr val="bg1"/>
            </a:solidFill>
            <a:effectLst/>
            <a:latin typeface="Arial" panose="020B0604020202020204" pitchFamily="34" charset="0"/>
            <a:ea typeface="+mn-ea"/>
            <a:cs typeface="Arial" panose="020B0604020202020204" pitchFamily="34" charset="0"/>
          </a:endParaRPr>
        </a:p>
      </dsp:txBody>
      <dsp:txXfrm rot="-5400000">
        <a:off x="2" y="3102472"/>
        <a:ext cx="1543159" cy="661354"/>
      </dsp:txXfrm>
    </dsp:sp>
    <dsp:sp modelId="{01D69153-7A73-4937-A206-7DC2268E07E3}">
      <dsp:nvSpPr>
        <dsp:cNvPr id="0" name=""/>
        <dsp:cNvSpPr/>
      </dsp:nvSpPr>
      <dsp:spPr>
        <a:xfrm rot="5400000">
          <a:off x="3531339" y="342712"/>
          <a:ext cx="1433687" cy="54100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rtl="0">
            <a:lnSpc>
              <a:spcPct val="90000"/>
            </a:lnSpc>
            <a:spcBef>
              <a:spcPct val="0"/>
            </a:spcBef>
            <a:spcAft>
              <a:spcPct val="15000"/>
            </a:spcAft>
            <a:buNone/>
          </a:pPr>
          <a:r>
            <a:rPr lang="es-MX" sz="1600" b="0" i="0" kern="1200">
              <a:effectLst/>
              <a:latin typeface="Arial" panose="020B0604020202020204" pitchFamily="34" charset="0"/>
              <a:cs typeface="Arial" panose="020B0604020202020204" pitchFamily="34" charset="0"/>
            </a:rPr>
            <a:t>(…) </a:t>
          </a:r>
          <a:r>
            <a:rPr lang="es-MX" sz="1600" b="0" i="0" u="sng" kern="1200">
              <a:effectLst/>
              <a:latin typeface="Arial" panose="020B0604020202020204" pitchFamily="34" charset="0"/>
              <a:cs typeface="Arial" panose="020B0604020202020204" pitchFamily="34" charset="0"/>
            </a:rPr>
            <a:t>Las entidades que conforman el Presupuesto Anual del Distrito Capital</a:t>
          </a:r>
          <a:r>
            <a:rPr lang="es-MX" sz="1600" b="1" i="0" u="sng" kern="1200">
              <a:effectLst/>
              <a:latin typeface="Arial" panose="020B0604020202020204" pitchFamily="34" charset="0"/>
              <a:cs typeface="Arial" panose="020B0604020202020204" pitchFamily="34" charset="0"/>
            </a:rPr>
            <a:t>, identificarán los recursos asociados a dichos trazadores y reportarán su cumplimiento.</a:t>
          </a:r>
          <a:endParaRPr lang="es-CO" sz="1600" b="1" kern="1200">
            <a:latin typeface="Arial" panose="020B0604020202020204" pitchFamily="34" charset="0"/>
            <a:cs typeface="Arial" panose="020B0604020202020204" pitchFamily="34" charset="0"/>
          </a:endParaRPr>
        </a:p>
      </dsp:txBody>
      <dsp:txXfrm rot="-5400000">
        <a:off x="1543160" y="2400879"/>
        <a:ext cx="5340059" cy="12937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D0E39-BFB6-443D-B38E-E44D7E73B18C}">
      <dsp:nvSpPr>
        <dsp:cNvPr id="0" name=""/>
        <dsp:cNvSpPr/>
      </dsp:nvSpPr>
      <dsp:spPr>
        <a:xfrm rot="5400000">
          <a:off x="4881109" y="-2079253"/>
          <a:ext cx="555666" cy="485547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la Mujer</a:t>
          </a:r>
          <a:endParaRPr lang="es-ES" sz="1800" kern="1200">
            <a:latin typeface="Arial" panose="020B0604020202020204" pitchFamily="34" charset="0"/>
            <a:cs typeface="Arial" panose="020B0604020202020204" pitchFamily="34" charset="0"/>
          </a:endParaRPr>
        </a:p>
      </dsp:txBody>
      <dsp:txXfrm rot="-5400000">
        <a:off x="2731205" y="97776"/>
        <a:ext cx="4828350" cy="501416"/>
      </dsp:txXfrm>
    </dsp:sp>
    <dsp:sp modelId="{C2B5A858-8874-4D8E-83A4-A58967C3EF7D}">
      <dsp:nvSpPr>
        <dsp:cNvPr id="0" name=""/>
        <dsp:cNvSpPr/>
      </dsp:nvSpPr>
      <dsp:spPr>
        <a:xfrm>
          <a:off x="0" y="1192"/>
          <a:ext cx="2731205" cy="69458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Equidad de </a:t>
          </a:r>
          <a:r>
            <a:rPr lang="es-419" sz="2000" kern="1200"/>
            <a:t>Género</a:t>
          </a:r>
        </a:p>
        <a:p>
          <a:pPr marL="0" lvl="0" indent="0" algn="ctr" defTabSz="977900">
            <a:lnSpc>
              <a:spcPct val="90000"/>
            </a:lnSpc>
            <a:spcBef>
              <a:spcPct val="0"/>
            </a:spcBef>
            <a:spcAft>
              <a:spcPct val="35000"/>
            </a:spcAft>
            <a:buNone/>
          </a:pPr>
          <a:r>
            <a:rPr lang="es-419" sz="2000" kern="1200"/>
            <a:t>(TPIEG)</a:t>
          </a:r>
          <a:endParaRPr lang="es-ES" sz="2000" kern="1200"/>
        </a:p>
      </dsp:txBody>
      <dsp:txXfrm>
        <a:off x="33907" y="35099"/>
        <a:ext cx="2663391" cy="626769"/>
      </dsp:txXfrm>
    </dsp:sp>
    <dsp:sp modelId="{43C6D963-CB22-4631-B515-23B49B3A0957}">
      <dsp:nvSpPr>
        <dsp:cNvPr id="0" name=""/>
        <dsp:cNvSpPr/>
      </dsp:nvSpPr>
      <dsp:spPr>
        <a:xfrm rot="5400000">
          <a:off x="4881109" y="-1349940"/>
          <a:ext cx="555666" cy="4855475"/>
        </a:xfrm>
        <a:prstGeom prst="round2SameRect">
          <a:avLst/>
        </a:prstGeom>
        <a:solidFill>
          <a:schemeClr val="accent3">
            <a:tint val="40000"/>
            <a:alpha val="90000"/>
            <a:hueOff val="1045799"/>
            <a:satOff val="-3679"/>
            <a:lumOff val="-84"/>
            <a:alphaOff val="0"/>
          </a:schemeClr>
        </a:solidFill>
        <a:ln w="12700" cap="flat" cmpd="sng" algn="ctr">
          <a:solidFill>
            <a:schemeClr val="accent3">
              <a:tint val="40000"/>
              <a:alpha val="90000"/>
              <a:hueOff val="1045799"/>
              <a:satOff val="-3679"/>
              <a:lumOff val="-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de Educación del Distrito</a:t>
          </a:r>
          <a:endParaRPr lang="es-ES"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Integración Social</a:t>
          </a:r>
          <a:endParaRPr lang="es-ES" sz="1800" kern="1200">
            <a:latin typeface="Arial" panose="020B0604020202020204" pitchFamily="34" charset="0"/>
            <a:cs typeface="Arial" panose="020B0604020202020204" pitchFamily="34" charset="0"/>
          </a:endParaRPr>
        </a:p>
      </dsp:txBody>
      <dsp:txXfrm rot="-5400000">
        <a:off x="2731205" y="827089"/>
        <a:ext cx="4828350" cy="501416"/>
      </dsp:txXfrm>
    </dsp:sp>
    <dsp:sp modelId="{5F9D73BD-670B-4C4A-91BF-C3958E8A1E0A}">
      <dsp:nvSpPr>
        <dsp:cNvPr id="0" name=""/>
        <dsp:cNvSpPr/>
      </dsp:nvSpPr>
      <dsp:spPr>
        <a:xfrm>
          <a:off x="0" y="730505"/>
          <a:ext cx="2731205" cy="694583"/>
        </a:xfrm>
        <a:prstGeom prst="roundRect">
          <a:avLst/>
        </a:prstGeom>
        <a:solidFill>
          <a:schemeClr val="accent3">
            <a:hueOff val="823956"/>
            <a:satOff val="-4341"/>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419" sz="1900" kern="1200"/>
            <a:t>Jóvenes</a:t>
          </a:r>
          <a:endParaRPr lang="es-ES" sz="1900" kern="1200"/>
        </a:p>
      </dsp:txBody>
      <dsp:txXfrm>
        <a:off x="33907" y="764412"/>
        <a:ext cx="2663391" cy="626769"/>
      </dsp:txXfrm>
    </dsp:sp>
    <dsp:sp modelId="{5FE92C70-1BF4-4F04-870B-A598E94ED631}">
      <dsp:nvSpPr>
        <dsp:cNvPr id="0" name=""/>
        <dsp:cNvSpPr/>
      </dsp:nvSpPr>
      <dsp:spPr>
        <a:xfrm rot="5400000">
          <a:off x="4881109" y="-620627"/>
          <a:ext cx="555666" cy="4855475"/>
        </a:xfrm>
        <a:prstGeom prst="round2SameRect">
          <a:avLst/>
        </a:prstGeom>
        <a:solidFill>
          <a:schemeClr val="accent3">
            <a:tint val="40000"/>
            <a:alpha val="90000"/>
            <a:hueOff val="2091597"/>
            <a:satOff val="-7357"/>
            <a:lumOff val="-167"/>
            <a:alphaOff val="0"/>
          </a:schemeClr>
        </a:solidFill>
        <a:ln w="12700" cap="flat" cmpd="sng" algn="ctr">
          <a:solidFill>
            <a:schemeClr val="accent3">
              <a:tint val="40000"/>
              <a:alpha val="90000"/>
              <a:hueOff val="2091597"/>
              <a:satOff val="-7357"/>
              <a:lumOff val="-1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Salud</a:t>
          </a:r>
          <a:endParaRPr lang="es-ES"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Integración Social</a:t>
          </a:r>
          <a:endParaRPr lang="es-ES" sz="1800" kern="1200">
            <a:latin typeface="Arial" panose="020B0604020202020204" pitchFamily="34" charset="0"/>
            <a:cs typeface="Arial" panose="020B0604020202020204" pitchFamily="34" charset="0"/>
          </a:endParaRPr>
        </a:p>
      </dsp:txBody>
      <dsp:txXfrm rot="-5400000">
        <a:off x="2731205" y="1556402"/>
        <a:ext cx="4828350" cy="501416"/>
      </dsp:txXfrm>
    </dsp:sp>
    <dsp:sp modelId="{992EF949-6132-46F6-A047-020A426F23CB}">
      <dsp:nvSpPr>
        <dsp:cNvPr id="0" name=""/>
        <dsp:cNvSpPr/>
      </dsp:nvSpPr>
      <dsp:spPr>
        <a:xfrm>
          <a:off x="0" y="1459818"/>
          <a:ext cx="2731205" cy="69458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419" sz="1900" kern="1200"/>
            <a:t>  Población con Discapacidad</a:t>
          </a:r>
          <a:endParaRPr lang="es-ES" sz="1900" kern="1200"/>
        </a:p>
      </dsp:txBody>
      <dsp:txXfrm>
        <a:off x="33907" y="1493725"/>
        <a:ext cx="2663391" cy="626769"/>
      </dsp:txXfrm>
    </dsp:sp>
    <dsp:sp modelId="{6D4AF228-B7B8-45E3-AA2B-EFC07B4F500E}">
      <dsp:nvSpPr>
        <dsp:cNvPr id="0" name=""/>
        <dsp:cNvSpPr/>
      </dsp:nvSpPr>
      <dsp:spPr>
        <a:xfrm rot="5400000">
          <a:off x="4881109" y="108685"/>
          <a:ext cx="555666" cy="4855475"/>
        </a:xfrm>
        <a:prstGeom prst="round2SameRect">
          <a:avLst/>
        </a:prstGeom>
        <a:solidFill>
          <a:schemeClr val="accent3">
            <a:tint val="40000"/>
            <a:alpha val="90000"/>
            <a:hueOff val="3137396"/>
            <a:satOff val="-11036"/>
            <a:lumOff val="-251"/>
            <a:alphaOff val="0"/>
          </a:schemeClr>
        </a:solidFill>
        <a:ln w="12700" cap="flat" cmpd="sng" algn="ctr">
          <a:solidFill>
            <a:schemeClr val="accent3">
              <a:tint val="40000"/>
              <a:alpha val="90000"/>
              <a:hueOff val="3137396"/>
              <a:satOff val="-11036"/>
              <a:lumOff val="-2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Gobierno (Subdirección de Asuntos Étnicos)</a:t>
          </a:r>
          <a:endParaRPr lang="es-ES" sz="1800" kern="1200">
            <a:latin typeface="Arial" panose="020B0604020202020204" pitchFamily="34" charset="0"/>
            <a:cs typeface="Arial" panose="020B0604020202020204" pitchFamily="34" charset="0"/>
          </a:endParaRPr>
        </a:p>
      </dsp:txBody>
      <dsp:txXfrm rot="-5400000">
        <a:off x="2731205" y="2285715"/>
        <a:ext cx="4828350" cy="501416"/>
      </dsp:txXfrm>
    </dsp:sp>
    <dsp:sp modelId="{EAAFFB01-3296-4812-A868-EFAF12DAD61D}">
      <dsp:nvSpPr>
        <dsp:cNvPr id="0" name=""/>
        <dsp:cNvSpPr/>
      </dsp:nvSpPr>
      <dsp:spPr>
        <a:xfrm>
          <a:off x="0" y="2189131"/>
          <a:ext cx="2731205" cy="69458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419" sz="1900" kern="1200"/>
            <a:t>Grupos étnicos</a:t>
          </a:r>
          <a:endParaRPr lang="es-ES" sz="1900" kern="1200"/>
        </a:p>
      </dsp:txBody>
      <dsp:txXfrm>
        <a:off x="33907" y="2223038"/>
        <a:ext cx="2663391" cy="626769"/>
      </dsp:txXfrm>
    </dsp:sp>
    <dsp:sp modelId="{D3A67BEF-C952-4212-88D3-37FF3D15C6C4}">
      <dsp:nvSpPr>
        <dsp:cNvPr id="0" name=""/>
        <dsp:cNvSpPr/>
      </dsp:nvSpPr>
      <dsp:spPr>
        <a:xfrm rot="5400000">
          <a:off x="4881109" y="837998"/>
          <a:ext cx="555666" cy="4855475"/>
        </a:xfrm>
        <a:prstGeom prst="round2SameRect">
          <a:avLst/>
        </a:prstGeom>
        <a:solidFill>
          <a:schemeClr val="accent3">
            <a:tint val="40000"/>
            <a:alpha val="90000"/>
            <a:hueOff val="4183194"/>
            <a:satOff val="-14714"/>
            <a:lumOff val="-334"/>
            <a:alphaOff val="0"/>
          </a:schemeClr>
        </a:solidFill>
        <a:ln w="12700" cap="flat" cmpd="sng" algn="ctr">
          <a:solidFill>
            <a:schemeClr val="accent3">
              <a:tint val="40000"/>
              <a:alpha val="90000"/>
              <a:hueOff val="4183194"/>
              <a:satOff val="-14714"/>
              <a:lumOff val="-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Secretaría General de la Alcaldía Mayor</a:t>
          </a:r>
          <a:endParaRPr lang="es-ES" sz="18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rot="-5400000">
        <a:off x="2731205" y="3015028"/>
        <a:ext cx="4828350" cy="501416"/>
      </dsp:txXfrm>
    </dsp:sp>
    <dsp:sp modelId="{E92DE2D8-BDE3-4FB6-AE9B-7B4E2850756A}">
      <dsp:nvSpPr>
        <dsp:cNvPr id="0" name=""/>
        <dsp:cNvSpPr/>
      </dsp:nvSpPr>
      <dsp:spPr>
        <a:xfrm>
          <a:off x="0" y="2918444"/>
          <a:ext cx="2731205" cy="694583"/>
        </a:xfrm>
        <a:prstGeom prst="roundRect">
          <a:avLst/>
        </a:prstGeom>
        <a:solidFill>
          <a:schemeClr val="accent3">
            <a:hueOff val="3295824"/>
            <a:satOff val="-17366"/>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419" sz="1900" kern="1200"/>
            <a:t>Construcción de paz</a:t>
          </a:r>
          <a:endParaRPr lang="es-ES" sz="1900" kern="1200"/>
        </a:p>
      </dsp:txBody>
      <dsp:txXfrm>
        <a:off x="33907" y="2952351"/>
        <a:ext cx="2663391" cy="626769"/>
      </dsp:txXfrm>
    </dsp:sp>
    <dsp:sp modelId="{368C8E66-2863-4158-8543-7558B6977C35}">
      <dsp:nvSpPr>
        <dsp:cNvPr id="0" name=""/>
        <dsp:cNvSpPr/>
      </dsp:nvSpPr>
      <dsp:spPr>
        <a:xfrm rot="5400000">
          <a:off x="4881109" y="1567311"/>
          <a:ext cx="555666" cy="4855475"/>
        </a:xfrm>
        <a:prstGeom prst="round2SameRect">
          <a:avLst/>
        </a:prstGeom>
        <a:solidFill>
          <a:schemeClr val="accent3">
            <a:tint val="40000"/>
            <a:alpha val="90000"/>
            <a:hueOff val="5228993"/>
            <a:satOff val="-18393"/>
            <a:lumOff val="-418"/>
            <a:alphaOff val="0"/>
          </a:schemeClr>
        </a:solidFill>
        <a:ln w="12700" cap="flat" cmpd="sng" algn="ctr">
          <a:solidFill>
            <a:schemeClr val="accent3">
              <a:tint val="40000"/>
              <a:alpha val="90000"/>
              <a:hueOff val="5228993"/>
              <a:satOff val="-18393"/>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419" sz="1800" kern="1200">
              <a:latin typeface="Arial" panose="020B0604020202020204" pitchFamily="34" charset="0"/>
              <a:cs typeface="Arial" panose="020B0604020202020204" pitchFamily="34" charset="0"/>
            </a:rPr>
            <a:t>Secretaría Distrital de Cultura, Recreación y Deporte</a:t>
          </a:r>
          <a:endParaRPr lang="es-ES"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ES" sz="1800" kern="1200">
              <a:solidFill>
                <a:schemeClr val="tx1"/>
              </a:solidFill>
              <a:latin typeface="Arial" panose="020B0604020202020204" pitchFamily="34" charset="0"/>
              <a:cs typeface="Arial" panose="020B0604020202020204" pitchFamily="34" charset="0"/>
            </a:rPr>
            <a:t>Secretaría Distrital de Planeación</a:t>
          </a:r>
        </a:p>
      </dsp:txBody>
      <dsp:txXfrm rot="-5400000">
        <a:off x="2731205" y="3744341"/>
        <a:ext cx="4828350" cy="501416"/>
      </dsp:txXfrm>
    </dsp:sp>
    <dsp:sp modelId="{FCDBCFBA-F646-4C86-B303-28E496C28329}">
      <dsp:nvSpPr>
        <dsp:cNvPr id="0" name=""/>
        <dsp:cNvSpPr/>
      </dsp:nvSpPr>
      <dsp:spPr>
        <a:xfrm>
          <a:off x="0" y="3647757"/>
          <a:ext cx="2731205" cy="69458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419" sz="1900" kern="1200"/>
            <a:t>     Territorialización y cultura ciudadana</a:t>
          </a:r>
          <a:endParaRPr lang="es-ES" sz="1900" kern="1200"/>
        </a:p>
      </dsp:txBody>
      <dsp:txXfrm>
        <a:off x="33907" y="3681664"/>
        <a:ext cx="2663391" cy="6267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CFA927-A2E4-4AF7-BAC3-293028843457}" type="datetimeFigureOut">
              <a:rPr lang="es-CO" smtClean="0"/>
              <a:t>22/07/2024</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7B6347-F678-440C-B6DB-DC5046E246F7}" type="slidenum">
              <a:rPr lang="es-CO" smtClean="0"/>
              <a:t>‹#›</a:t>
            </a:fld>
            <a:endParaRPr lang="es-CO"/>
          </a:p>
        </p:txBody>
      </p:sp>
    </p:spTree>
    <p:extLst>
      <p:ext uri="{BB962C8B-B14F-4D97-AF65-F5344CB8AC3E}">
        <p14:creationId xmlns:p14="http://schemas.microsoft.com/office/powerpoint/2010/main" val="2780274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Revisar el esquema </a:t>
            </a:r>
          </a:p>
          <a:p>
            <a:endParaRPr lang="es-CO"/>
          </a:p>
        </p:txBody>
      </p:sp>
      <p:sp>
        <p:nvSpPr>
          <p:cNvPr id="4" name="Marcador de número de diapositiva 3"/>
          <p:cNvSpPr>
            <a:spLocks noGrp="1"/>
          </p:cNvSpPr>
          <p:nvPr>
            <p:ph type="sldNum" sz="quarter" idx="5"/>
          </p:nvPr>
        </p:nvSpPr>
        <p:spPr/>
        <p:txBody>
          <a:bodyPr/>
          <a:lstStyle/>
          <a:p>
            <a:fld id="{A3E64B9A-00E5-BD44-A1D8-1C80996FD13E}" type="slidenum">
              <a:rPr lang="en-US" smtClean="0"/>
              <a:t>7</a:t>
            </a:fld>
            <a:endParaRPr lang="en-US"/>
          </a:p>
        </p:txBody>
      </p:sp>
    </p:spTree>
    <p:extLst>
      <p:ext uri="{BB962C8B-B14F-4D97-AF65-F5344CB8AC3E}">
        <p14:creationId xmlns:p14="http://schemas.microsoft.com/office/powerpoint/2010/main" val="188496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idx="12"/>
          </p:nvPr>
        </p:nvSpPr>
        <p:spPr/>
        <p:txBody>
          <a:bodyPr/>
          <a:lstStyle/>
          <a:p>
            <a:pPr defTabSz="931774">
              <a:defRPr/>
            </a:pPr>
            <a:fld id="{00000000-1234-1234-1234-123412341234}" type="slidenum">
              <a:rPr lang="es-CO">
                <a:solidFill>
                  <a:prstClr val="black"/>
                </a:solidFill>
                <a:latin typeface="Calibri"/>
                <a:ea typeface="Calibri"/>
                <a:cs typeface="Calibri"/>
                <a:sym typeface="Calibri"/>
              </a:rPr>
              <a:pPr defTabSz="931774">
                <a:defRPr/>
              </a:pPr>
              <a:t>18</a:t>
            </a:fld>
            <a:endParaRPr lang="es-CO">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35158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esta haciendo este año </a:t>
            </a:r>
          </a:p>
          <a:p>
            <a:endParaRPr lang="es-CO"/>
          </a:p>
        </p:txBody>
      </p:sp>
      <p:sp>
        <p:nvSpPr>
          <p:cNvPr id="4" name="Marcador de número de diapositiva 3"/>
          <p:cNvSpPr>
            <a:spLocks noGrp="1"/>
          </p:cNvSpPr>
          <p:nvPr>
            <p:ph type="sldNum" idx="12"/>
          </p:nvPr>
        </p:nvSpPr>
        <p:spPr/>
        <p:txBody>
          <a:bodyPr/>
          <a:lstStyle/>
          <a:p>
            <a:fld id="{00000000-1234-1234-1234-123412341234}" type="slidenum">
              <a:rPr lang="es-CO">
                <a:solidFill>
                  <a:schemeClr val="dk1"/>
                </a:solidFill>
                <a:latin typeface="Calibri"/>
                <a:ea typeface="Calibri"/>
                <a:cs typeface="Calibri"/>
                <a:sym typeface="Calibri"/>
              </a:rPr>
              <a:pPr/>
              <a:t>19</a:t>
            </a:fld>
            <a:endParaRPr lang="es-CO">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1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esta haciendo este año </a:t>
            </a:r>
          </a:p>
          <a:p>
            <a:endParaRPr lang="es-CO"/>
          </a:p>
        </p:txBody>
      </p:sp>
      <p:sp>
        <p:nvSpPr>
          <p:cNvPr id="4" name="Marcador de número de diapositiva 3"/>
          <p:cNvSpPr>
            <a:spLocks noGrp="1"/>
          </p:cNvSpPr>
          <p:nvPr>
            <p:ph type="sldNum" idx="12"/>
          </p:nvPr>
        </p:nvSpPr>
        <p:spPr/>
        <p:txBody>
          <a:bodyPr/>
          <a:lstStyle/>
          <a:p>
            <a:pPr defTabSz="931774">
              <a:defRPr/>
            </a:pPr>
            <a:fld id="{00000000-1234-1234-1234-123412341234}" type="slidenum">
              <a:rPr lang="es-CO">
                <a:solidFill>
                  <a:prstClr val="black"/>
                </a:solidFill>
                <a:latin typeface="Calibri"/>
                <a:ea typeface="Calibri"/>
                <a:cs typeface="Calibri"/>
                <a:sym typeface="Calibri"/>
              </a:rPr>
              <a:pPr defTabSz="931774">
                <a:defRPr/>
              </a:pPr>
              <a:t>9</a:t>
            </a:fld>
            <a:endParaRPr lang="es-CO">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0134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está haciendo este año </a:t>
            </a:r>
          </a:p>
          <a:p>
            <a:endParaRPr lang="es-CO"/>
          </a:p>
        </p:txBody>
      </p:sp>
      <p:sp>
        <p:nvSpPr>
          <p:cNvPr id="4" name="Marcador de número de diapositiva 3"/>
          <p:cNvSpPr>
            <a:spLocks noGrp="1"/>
          </p:cNvSpPr>
          <p:nvPr>
            <p:ph type="sldNum" idx="12"/>
          </p:nvPr>
        </p:nvSpPr>
        <p:spPr/>
        <p:txBody>
          <a:bodyPr/>
          <a:lstStyle/>
          <a:p>
            <a:pPr defTabSz="931774">
              <a:defRPr/>
            </a:pPr>
            <a:fld id="{00000000-1234-1234-1234-123412341234}" type="slidenum">
              <a:rPr lang="es-CO">
                <a:solidFill>
                  <a:prstClr val="black"/>
                </a:solidFill>
                <a:latin typeface="Calibri"/>
                <a:ea typeface="Calibri"/>
                <a:cs typeface="Calibri"/>
                <a:sym typeface="Calibri"/>
              </a:rPr>
              <a:pPr defTabSz="931774">
                <a:defRPr/>
              </a:pPr>
              <a:t>10</a:t>
            </a:fld>
            <a:endParaRPr lang="es-CO">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91968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idx="12"/>
          </p:nvPr>
        </p:nvSpPr>
        <p:spPr/>
        <p:txBody>
          <a:bodyPr/>
          <a:lstStyle/>
          <a:p>
            <a:pPr defTabSz="931774">
              <a:defRPr/>
            </a:pPr>
            <a:fld id="{00000000-1234-1234-1234-123412341234}" type="slidenum">
              <a:rPr lang="es-CO">
                <a:solidFill>
                  <a:prstClr val="black"/>
                </a:solidFill>
                <a:latin typeface="Calibri"/>
                <a:ea typeface="Calibri"/>
                <a:cs typeface="Calibri"/>
                <a:sym typeface="Calibri"/>
              </a:rPr>
              <a:pPr defTabSz="931774">
                <a:defRPr/>
              </a:pPr>
              <a:t>11</a:t>
            </a:fld>
            <a:endParaRPr lang="es-CO">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30265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esta haciendo este año </a:t>
            </a:r>
          </a:p>
          <a:p>
            <a:endParaRPr lang="es-CO"/>
          </a:p>
        </p:txBody>
      </p:sp>
      <p:sp>
        <p:nvSpPr>
          <p:cNvPr id="4" name="Marcador de número de diapositiva 3"/>
          <p:cNvSpPr>
            <a:spLocks noGrp="1"/>
          </p:cNvSpPr>
          <p:nvPr>
            <p:ph type="sldNum" idx="12"/>
          </p:nvPr>
        </p:nvSpPr>
        <p:spPr/>
        <p:txBody>
          <a:bodyPr/>
          <a:lstStyle/>
          <a:p>
            <a:fld id="{00000000-1234-1234-1234-123412341234}" type="slidenum">
              <a:rPr lang="es-CO">
                <a:solidFill>
                  <a:schemeClr val="dk1"/>
                </a:solidFill>
                <a:latin typeface="Calibri"/>
                <a:ea typeface="Calibri"/>
                <a:cs typeface="Calibri"/>
                <a:sym typeface="Calibri"/>
              </a:rPr>
              <a:pPr/>
              <a:t>12</a:t>
            </a:fld>
            <a:endParaRPr lang="es-CO">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1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esta haciendo este año </a:t>
            </a:r>
          </a:p>
          <a:p>
            <a:endParaRPr lang="es-CO"/>
          </a:p>
        </p:txBody>
      </p:sp>
      <p:sp>
        <p:nvSpPr>
          <p:cNvPr id="4" name="Marcador de número de diapositiva 3"/>
          <p:cNvSpPr>
            <a:spLocks noGrp="1"/>
          </p:cNvSpPr>
          <p:nvPr>
            <p:ph type="sldNum" idx="12"/>
          </p:nvPr>
        </p:nvSpPr>
        <p:spPr/>
        <p:txBody>
          <a:bodyPr/>
          <a:lstStyle/>
          <a:p>
            <a:fld id="{00000000-1234-1234-1234-123412341234}" type="slidenum">
              <a:rPr lang="es-CO">
                <a:solidFill>
                  <a:schemeClr val="dk1"/>
                </a:solidFill>
                <a:latin typeface="Calibri"/>
                <a:ea typeface="Calibri"/>
                <a:cs typeface="Calibri"/>
                <a:sym typeface="Calibri"/>
              </a:rPr>
              <a:pPr/>
              <a:t>13</a:t>
            </a:fld>
            <a:endParaRPr lang="es-CO">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775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CO" sz="1800">
              <a:solidFill>
                <a:srgbClr val="000000"/>
              </a:solidFill>
              <a:latin typeface="Symbol" panose="05050102010706020507" pitchFamily="18" charset="2"/>
            </a:endParaRPr>
          </a:p>
          <a:p>
            <a:r>
              <a:rPr lang="es-ES" sz="1800">
                <a:solidFill>
                  <a:srgbClr val="000000"/>
                </a:solidFill>
                <a:latin typeface="Symbol" panose="05050102010706020507" pitchFamily="18" charset="2"/>
              </a:rPr>
              <a:t>• </a:t>
            </a:r>
            <a:r>
              <a:rPr lang="es-ES" sz="1800">
                <a:solidFill>
                  <a:srgbClr val="000000"/>
                </a:solidFill>
                <a:latin typeface="Calibri" panose="020F0502020204030204" pitchFamily="34" charset="0"/>
              </a:rPr>
              <a:t>Óptimo: puntajes por encima de 50 puntos tanto en prioridad como en desempeño. </a:t>
            </a:r>
          </a:p>
          <a:p>
            <a:r>
              <a:rPr lang="es-ES" sz="1800">
                <a:solidFill>
                  <a:srgbClr val="000000"/>
                </a:solidFill>
                <a:latin typeface="Calibri" panose="020F0502020204030204" pitchFamily="34" charset="0"/>
              </a:rPr>
              <a:t>• Por reestructurar: puntajes en prioridad por debajo de 50 puntos, pero con 50 o más puntos en el componente de desempeño. </a:t>
            </a:r>
          </a:p>
          <a:p>
            <a:r>
              <a:rPr lang="es-ES" sz="1800">
                <a:solidFill>
                  <a:srgbClr val="000000"/>
                </a:solidFill>
                <a:latin typeface="Calibri" panose="020F0502020204030204" pitchFamily="34" charset="0"/>
              </a:rPr>
              <a:t>• No alineado: puntajes de 50 o más en el componente de prioridad, pero con menos de 50 en el componente de desempeño. </a:t>
            </a:r>
          </a:p>
          <a:p>
            <a:r>
              <a:rPr lang="es-ES" sz="1800">
                <a:solidFill>
                  <a:srgbClr val="000000"/>
                </a:solidFill>
                <a:latin typeface="Calibri" panose="020F0502020204030204" pitchFamily="34" charset="0"/>
              </a:rPr>
              <a:t>• Subóptimo: puntajes en desempeño y prioridad por debajo de 50 puntos. </a:t>
            </a:r>
          </a:p>
          <a:p>
            <a:endParaRPr lang="es-CO"/>
          </a:p>
        </p:txBody>
      </p:sp>
      <p:sp>
        <p:nvSpPr>
          <p:cNvPr id="4" name="Marcador de número de diapositiva 3"/>
          <p:cNvSpPr>
            <a:spLocks noGrp="1"/>
          </p:cNvSpPr>
          <p:nvPr>
            <p:ph type="sldNum" sz="quarter" idx="5"/>
          </p:nvPr>
        </p:nvSpPr>
        <p:spPr/>
        <p:txBody>
          <a:bodyPr/>
          <a:lstStyle/>
          <a:p>
            <a:pPr defTabSz="931774">
              <a:defRPr/>
            </a:pPr>
            <a:fld id="{D5AA255F-97A8-45E5-8148-6D818DDB97FF}" type="slidenum">
              <a:rPr lang="es-CO">
                <a:solidFill>
                  <a:prstClr val="black"/>
                </a:solidFill>
                <a:latin typeface="Calibri" panose="020F0502020204030204"/>
              </a:rPr>
              <a:pPr defTabSz="931774">
                <a:defRPr/>
              </a:pPr>
              <a:t>14</a:t>
            </a:fld>
            <a:endParaRPr lang="es-CO">
              <a:solidFill>
                <a:prstClr val="black"/>
              </a:solidFill>
              <a:latin typeface="Calibri" panose="020F0502020204030204"/>
            </a:endParaRPr>
          </a:p>
        </p:txBody>
      </p:sp>
    </p:spTree>
    <p:extLst>
      <p:ext uri="{BB962C8B-B14F-4D97-AF65-F5344CB8AC3E}">
        <p14:creationId xmlns:p14="http://schemas.microsoft.com/office/powerpoint/2010/main" val="8179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Link de acceso al tablero EPICO: https://app.powerbi.com/view?r=eyJrIjoiODFmMWIyYmItZTc2Zi00MDUyLWE4NDMtNWE4NWRmNmJkN2E4IiwidCI6ImNkNDIyZWMzLTM3MTctNDEyZS1iYTU2LTNiZGFiOWEyZjdlZiIsImMiOjR9</a:t>
            </a:r>
          </a:p>
          <a:p>
            <a:endParaRPr lang="es-CO"/>
          </a:p>
        </p:txBody>
      </p:sp>
      <p:sp>
        <p:nvSpPr>
          <p:cNvPr id="4" name="Marcador de número de diapositiva 3"/>
          <p:cNvSpPr>
            <a:spLocks noGrp="1"/>
          </p:cNvSpPr>
          <p:nvPr>
            <p:ph type="sldNum" sz="quarter" idx="5"/>
          </p:nvPr>
        </p:nvSpPr>
        <p:spPr/>
        <p:txBody>
          <a:bodyPr/>
          <a:lstStyle/>
          <a:p>
            <a:fld id="{6B7B6347-F678-440C-B6DB-DC5046E246F7}" type="slidenum">
              <a:rPr lang="es-CO" smtClean="0"/>
              <a:t>15</a:t>
            </a:fld>
            <a:endParaRPr lang="es-CO"/>
          </a:p>
        </p:txBody>
      </p:sp>
    </p:spTree>
    <p:extLst>
      <p:ext uri="{BB962C8B-B14F-4D97-AF65-F5344CB8AC3E}">
        <p14:creationId xmlns:p14="http://schemas.microsoft.com/office/powerpoint/2010/main" val="312123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Como vamos, como resumen de lo que vamos haciendo este año un resumen de lo que se esta haciendo este año </a:t>
            </a:r>
          </a:p>
          <a:p>
            <a:endParaRPr lang="es-CO"/>
          </a:p>
        </p:txBody>
      </p:sp>
      <p:sp>
        <p:nvSpPr>
          <p:cNvPr id="4" name="Marcador de número de diapositiva 3"/>
          <p:cNvSpPr>
            <a:spLocks noGrp="1"/>
          </p:cNvSpPr>
          <p:nvPr>
            <p:ph type="sldNum" idx="12"/>
          </p:nvPr>
        </p:nvSpPr>
        <p:spPr/>
        <p:txBody>
          <a:bodyPr/>
          <a:lstStyle/>
          <a:p>
            <a:fld id="{00000000-1234-1234-1234-123412341234}" type="slidenum">
              <a:rPr lang="es-CO">
                <a:solidFill>
                  <a:schemeClr val="dk1"/>
                </a:solidFill>
                <a:latin typeface="Calibri"/>
                <a:ea typeface="Calibri"/>
                <a:cs typeface="Calibri"/>
                <a:sym typeface="Calibri"/>
              </a:rPr>
              <a:pPr/>
              <a:t>17</a:t>
            </a:fld>
            <a:endParaRPr lang="es-CO">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105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1B9FD50-EE30-DCD2-65E0-66F8F40AB563}"/>
              </a:ext>
            </a:extLst>
          </p:cNvPr>
          <p:cNvSpPr>
            <a:spLocks noGrp="1"/>
          </p:cNvSpPr>
          <p:nvPr>
            <p:ph type="pic" sz="quarter" idx="13"/>
          </p:nvPr>
        </p:nvSpPr>
        <p:spPr>
          <a:xfrm>
            <a:off x="0" y="2273108"/>
            <a:ext cx="4587558" cy="4584892"/>
          </a:xfrm>
          <a:custGeom>
            <a:avLst/>
            <a:gdLst>
              <a:gd name="connsiteX0" fmla="*/ 0 w 4587558"/>
              <a:gd name="connsiteY0" fmla="*/ 0 h 4584892"/>
              <a:gd name="connsiteX1" fmla="*/ 4587558 w 4587558"/>
              <a:gd name="connsiteY1" fmla="*/ 4584892 h 4584892"/>
              <a:gd name="connsiteX2" fmla="*/ 772718 w 4587558"/>
              <a:gd name="connsiteY2" fmla="*/ 4584892 h 4584892"/>
              <a:gd name="connsiteX3" fmla="*/ 0 w 4587558"/>
              <a:gd name="connsiteY3" fmla="*/ 3812623 h 4584892"/>
            </a:gdLst>
            <a:ahLst/>
            <a:cxnLst>
              <a:cxn ang="0">
                <a:pos x="connsiteX0" y="connsiteY0"/>
              </a:cxn>
              <a:cxn ang="0">
                <a:pos x="connsiteX1" y="connsiteY1"/>
              </a:cxn>
              <a:cxn ang="0">
                <a:pos x="connsiteX2" y="connsiteY2"/>
              </a:cxn>
              <a:cxn ang="0">
                <a:pos x="connsiteX3" y="connsiteY3"/>
              </a:cxn>
            </a:cxnLst>
            <a:rect l="l" t="t" r="r" b="b"/>
            <a:pathLst>
              <a:path w="4587558" h="4584892">
                <a:moveTo>
                  <a:pt x="0" y="0"/>
                </a:moveTo>
                <a:lnTo>
                  <a:pt x="4587558" y="4584892"/>
                </a:lnTo>
                <a:lnTo>
                  <a:pt x="772718" y="4584892"/>
                </a:lnTo>
                <a:lnTo>
                  <a:pt x="0" y="381262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3" name="Picture Placeholder 12">
            <a:extLst>
              <a:ext uri="{FF2B5EF4-FFF2-40B4-BE49-F238E27FC236}">
                <a16:creationId xmlns:a16="http://schemas.microsoft.com/office/drawing/2014/main" id="{FBCB2BC9-2894-4F7E-A51D-F9F5F5769352}"/>
              </a:ext>
            </a:extLst>
          </p:cNvPr>
          <p:cNvSpPr>
            <a:spLocks noGrp="1"/>
          </p:cNvSpPr>
          <p:nvPr>
            <p:ph type="pic" sz="quarter" idx="14"/>
          </p:nvPr>
        </p:nvSpPr>
        <p:spPr>
          <a:xfrm>
            <a:off x="5634629" y="7948"/>
            <a:ext cx="6574211" cy="6570390"/>
          </a:xfrm>
          <a:custGeom>
            <a:avLst/>
            <a:gdLst>
              <a:gd name="connsiteX0" fmla="*/ 0 w 6574211"/>
              <a:gd name="connsiteY0" fmla="*/ 0 h 6570390"/>
              <a:gd name="connsiteX1" fmla="*/ 4929560 w 6574211"/>
              <a:gd name="connsiteY1" fmla="*/ 0 h 6570390"/>
              <a:gd name="connsiteX2" fmla="*/ 6574211 w 6574211"/>
              <a:gd name="connsiteY2" fmla="*/ 1643694 h 6570390"/>
              <a:gd name="connsiteX3" fmla="*/ 6574211 w 6574211"/>
              <a:gd name="connsiteY3" fmla="*/ 6570390 h 6570390"/>
            </a:gdLst>
            <a:ahLst/>
            <a:cxnLst>
              <a:cxn ang="0">
                <a:pos x="connsiteX0" y="connsiteY0"/>
              </a:cxn>
              <a:cxn ang="0">
                <a:pos x="connsiteX1" y="connsiteY1"/>
              </a:cxn>
              <a:cxn ang="0">
                <a:pos x="connsiteX2" y="connsiteY2"/>
              </a:cxn>
              <a:cxn ang="0">
                <a:pos x="connsiteX3" y="connsiteY3"/>
              </a:cxn>
            </a:cxnLst>
            <a:rect l="l" t="t" r="r" b="b"/>
            <a:pathLst>
              <a:path w="6574211" h="6570390">
                <a:moveTo>
                  <a:pt x="0" y="0"/>
                </a:moveTo>
                <a:lnTo>
                  <a:pt x="4929560" y="0"/>
                </a:lnTo>
                <a:lnTo>
                  <a:pt x="6574211" y="1643694"/>
                </a:lnTo>
                <a:lnTo>
                  <a:pt x="6574211" y="657039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Freeform 22">
            <a:extLst>
              <a:ext uri="{FF2B5EF4-FFF2-40B4-BE49-F238E27FC236}">
                <a16:creationId xmlns:a16="http://schemas.microsoft.com/office/drawing/2014/main" id="{A1B5BF35-C2AE-B6A5-702E-DBEC0F2C94F6}"/>
              </a:ext>
            </a:extLst>
          </p:cNvPr>
          <p:cNvSpPr/>
          <p:nvPr/>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endParaRPr lang="en-US"/>
          </a:p>
        </p:txBody>
      </p:sp>
      <p:sp>
        <p:nvSpPr>
          <p:cNvPr id="3" name="Freeform 23">
            <a:extLst>
              <a:ext uri="{FF2B5EF4-FFF2-40B4-BE49-F238E27FC236}">
                <a16:creationId xmlns:a16="http://schemas.microsoft.com/office/drawing/2014/main" id="{950B67A3-D174-4703-BC36-F646214E53E8}"/>
              </a:ext>
            </a:extLst>
          </p:cNvPr>
          <p:cNvSpPr/>
          <p:nvPr/>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B89B5B4E-A895-D459-15A9-103B7A133B1B}"/>
              </a:ext>
            </a:extLst>
          </p:cNvPr>
          <p:cNvSpPr/>
          <p:nvPr/>
        </p:nvSpPr>
        <p:spPr>
          <a:xfrm>
            <a:off x="5298084" y="0"/>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8" name="Freeform 59">
            <a:extLst>
              <a:ext uri="{FF2B5EF4-FFF2-40B4-BE49-F238E27FC236}">
                <a16:creationId xmlns:a16="http://schemas.microsoft.com/office/drawing/2014/main" id="{D491E1DB-21AA-3C29-64F9-4F58A29D6706}"/>
              </a:ext>
            </a:extLst>
          </p:cNvPr>
          <p:cNvSpPr/>
          <p:nvPr/>
        </p:nvSpPr>
        <p:spPr>
          <a:xfrm>
            <a:off x="1661461" y="1066297"/>
            <a:ext cx="587002" cy="585345"/>
          </a:xfrm>
          <a:custGeom>
            <a:avLst/>
            <a:gdLst>
              <a:gd name="connsiteX0" fmla="*/ 812802 w 1625602"/>
              <a:gd name="connsiteY0" fmla="*/ 0 h 1621013"/>
              <a:gd name="connsiteX1" fmla="*/ 1625602 w 1625602"/>
              <a:gd name="connsiteY1" fmla="*/ 0 h 1621013"/>
              <a:gd name="connsiteX2" fmla="*/ 1625602 w 1625602"/>
              <a:gd name="connsiteY2" fmla="*/ 812800 h 1621013"/>
              <a:gd name="connsiteX3" fmla="*/ 1317231 w 1625602"/>
              <a:gd name="connsiteY3" fmla="*/ 812800 h 1621013"/>
              <a:gd name="connsiteX4" fmla="*/ 1317231 w 1625602"/>
              <a:gd name="connsiteY4" fmla="*/ 1314458 h 1621013"/>
              <a:gd name="connsiteX5" fmla="*/ 812800 w 1625602"/>
              <a:gd name="connsiteY5" fmla="*/ 1314458 h 1621013"/>
              <a:gd name="connsiteX6" fmla="*/ 812800 w 1625602"/>
              <a:gd name="connsiteY6" fmla="*/ 1621013 h 1621013"/>
              <a:gd name="connsiteX7" fmla="*/ 0 w 1625602"/>
              <a:gd name="connsiteY7" fmla="*/ 1621013 h 1621013"/>
              <a:gd name="connsiteX8" fmla="*/ 0 w 1625602"/>
              <a:gd name="connsiteY8" fmla="*/ 808213 h 1621013"/>
              <a:gd name="connsiteX9" fmla="*/ 810986 w 1625602"/>
              <a:gd name="connsiteY9" fmla="*/ 808213 h 1621013"/>
              <a:gd name="connsiteX10" fmla="*/ 812800 w 1625602"/>
              <a:gd name="connsiteY10" fmla="*/ 808213 h 1621013"/>
              <a:gd name="connsiteX11" fmla="*/ 812802 w 1625602"/>
              <a:gd name="connsiteY11" fmla="*/ 808213 h 16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602" h="1621013">
                <a:moveTo>
                  <a:pt x="812802" y="0"/>
                </a:moveTo>
                <a:lnTo>
                  <a:pt x="1625602" y="0"/>
                </a:lnTo>
                <a:lnTo>
                  <a:pt x="1625602" y="812800"/>
                </a:lnTo>
                <a:lnTo>
                  <a:pt x="1317231" y="812800"/>
                </a:lnTo>
                <a:lnTo>
                  <a:pt x="1317231" y="1314458"/>
                </a:lnTo>
                <a:lnTo>
                  <a:pt x="812800" y="1314458"/>
                </a:lnTo>
                <a:lnTo>
                  <a:pt x="812800" y="1621013"/>
                </a:lnTo>
                <a:lnTo>
                  <a:pt x="0" y="1621013"/>
                </a:lnTo>
                <a:lnTo>
                  <a:pt x="0" y="808213"/>
                </a:lnTo>
                <a:lnTo>
                  <a:pt x="810986" y="808213"/>
                </a:lnTo>
                <a:lnTo>
                  <a:pt x="812800" y="808213"/>
                </a:lnTo>
                <a:lnTo>
                  <a:pt x="812802" y="808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ítulo 15">
            <a:extLst>
              <a:ext uri="{FF2B5EF4-FFF2-40B4-BE49-F238E27FC236}">
                <a16:creationId xmlns:a16="http://schemas.microsoft.com/office/drawing/2014/main" id="{01C4E560-8E46-0ED2-F4B4-D9DD579D2055}"/>
              </a:ext>
            </a:extLst>
          </p:cNvPr>
          <p:cNvSpPr>
            <a:spLocks noGrp="1"/>
          </p:cNvSpPr>
          <p:nvPr>
            <p:ph type="title"/>
          </p:nvPr>
        </p:nvSpPr>
        <p:spPr>
          <a:xfrm>
            <a:off x="2198462" y="2684042"/>
            <a:ext cx="5125791" cy="1325563"/>
          </a:xfrm>
          <a:prstGeom prst="rect">
            <a:avLst/>
          </a:prstGeom>
        </p:spPr>
        <p:txBody>
          <a:bodyPr/>
          <a:lstStyle>
            <a:lvl1pPr>
              <a:defRPr sz="3200"/>
            </a:lvl1pPr>
          </a:lstStyle>
          <a:p>
            <a:r>
              <a:rPr lang="es-ES"/>
              <a:t>Haga clic para modificar el estilo de título del patrón</a:t>
            </a:r>
            <a:endParaRPr lang="es-CO"/>
          </a:p>
        </p:txBody>
      </p:sp>
      <p:sp>
        <p:nvSpPr>
          <p:cNvPr id="19" name="Marcador de fecha 18">
            <a:extLst>
              <a:ext uri="{FF2B5EF4-FFF2-40B4-BE49-F238E27FC236}">
                <a16:creationId xmlns:a16="http://schemas.microsoft.com/office/drawing/2014/main" id="{8F6D6CBD-70D2-EAEF-B6E6-1095438DD08C}"/>
              </a:ext>
            </a:extLst>
          </p:cNvPr>
          <p:cNvSpPr>
            <a:spLocks noGrp="1"/>
          </p:cNvSpPr>
          <p:nvPr>
            <p:ph type="dt" sz="half" idx="15"/>
          </p:nvPr>
        </p:nvSpPr>
        <p:spPr>
          <a:xfrm>
            <a:off x="8276710" y="5387082"/>
            <a:ext cx="2743200" cy="365125"/>
          </a:xfrm>
        </p:spPr>
        <p:txBody>
          <a:bodyPr/>
          <a:lstStyle>
            <a:lvl1pPr>
              <a:defRPr/>
            </a:lvl1pPr>
          </a:lstStyle>
          <a:p>
            <a:fld id="{3B76AAEB-492E-4C0D-AD0B-11DD2614A72D}" type="datetimeFigureOut">
              <a:rPr lang="es-CO" smtClean="0"/>
              <a:t>22/07/2024</a:t>
            </a:fld>
            <a:endParaRPr lang="es-CO"/>
          </a:p>
        </p:txBody>
      </p:sp>
      <p:sp>
        <p:nvSpPr>
          <p:cNvPr id="20" name="Marcador de pie de página 19">
            <a:extLst>
              <a:ext uri="{FF2B5EF4-FFF2-40B4-BE49-F238E27FC236}">
                <a16:creationId xmlns:a16="http://schemas.microsoft.com/office/drawing/2014/main" id="{8FAB5F5A-10B3-D864-2F5A-63396D3341E5}"/>
              </a:ext>
            </a:extLst>
          </p:cNvPr>
          <p:cNvSpPr>
            <a:spLocks noGrp="1"/>
          </p:cNvSpPr>
          <p:nvPr>
            <p:ph type="ftr" sz="quarter" idx="16"/>
          </p:nvPr>
        </p:nvSpPr>
        <p:spPr>
          <a:xfrm>
            <a:off x="3766996" y="4099677"/>
            <a:ext cx="4114800" cy="365125"/>
          </a:xfrm>
        </p:spPr>
        <p:txBody>
          <a:bodyPr/>
          <a:lstStyle/>
          <a:p>
            <a:endParaRPr lang="es-CO"/>
          </a:p>
        </p:txBody>
      </p:sp>
    </p:spTree>
    <p:extLst>
      <p:ext uri="{BB962C8B-B14F-4D97-AF65-F5344CB8AC3E}">
        <p14:creationId xmlns:p14="http://schemas.microsoft.com/office/powerpoint/2010/main" val="2840340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A8E906-7762-23FD-75A3-DDC680FD56F3}"/>
              </a:ext>
            </a:extLst>
          </p:cNvPr>
          <p:cNvSpPr>
            <a:spLocks noGrp="1"/>
          </p:cNvSpPr>
          <p:nvPr>
            <p:ph type="pic" sz="quarter" idx="14"/>
          </p:nvPr>
        </p:nvSpPr>
        <p:spPr>
          <a:xfrm>
            <a:off x="5054450" y="4221068"/>
            <a:ext cx="1831106" cy="2636932"/>
          </a:xfrm>
          <a:custGeom>
            <a:avLst/>
            <a:gdLst>
              <a:gd name="connsiteX0" fmla="*/ 1831106 w 1831106"/>
              <a:gd name="connsiteY0" fmla="*/ 0 h 2636932"/>
              <a:gd name="connsiteX1" fmla="*/ 1831106 w 1831106"/>
              <a:gd name="connsiteY1" fmla="*/ 2636932 h 2636932"/>
              <a:gd name="connsiteX2" fmla="*/ 0 w 1831106"/>
              <a:gd name="connsiteY2" fmla="*/ 2636932 h 2636932"/>
              <a:gd name="connsiteX3" fmla="*/ 0 w 1831106"/>
              <a:gd name="connsiteY3" fmla="*/ 282843 h 2636932"/>
            </a:gdLst>
            <a:ahLst/>
            <a:cxnLst>
              <a:cxn ang="0">
                <a:pos x="connsiteX0" y="connsiteY0"/>
              </a:cxn>
              <a:cxn ang="0">
                <a:pos x="connsiteX1" y="connsiteY1"/>
              </a:cxn>
              <a:cxn ang="0">
                <a:pos x="connsiteX2" y="connsiteY2"/>
              </a:cxn>
              <a:cxn ang="0">
                <a:pos x="connsiteX3" y="connsiteY3"/>
              </a:cxn>
            </a:cxnLst>
            <a:rect l="l" t="t" r="r" b="b"/>
            <a:pathLst>
              <a:path w="1831106" h="2636932">
                <a:moveTo>
                  <a:pt x="1831106" y="0"/>
                </a:moveTo>
                <a:lnTo>
                  <a:pt x="1831106" y="2636932"/>
                </a:lnTo>
                <a:lnTo>
                  <a:pt x="0" y="26369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052EAE3B-401D-8898-1F35-D3BE951E6A0A}"/>
              </a:ext>
            </a:extLst>
          </p:cNvPr>
          <p:cNvSpPr>
            <a:spLocks noGrp="1"/>
          </p:cNvSpPr>
          <p:nvPr>
            <p:ph type="pic" sz="quarter" idx="13"/>
          </p:nvPr>
        </p:nvSpPr>
        <p:spPr>
          <a:xfrm>
            <a:off x="5054450" y="436309"/>
            <a:ext cx="1831106" cy="3902232"/>
          </a:xfrm>
          <a:custGeom>
            <a:avLst/>
            <a:gdLst>
              <a:gd name="connsiteX0" fmla="*/ 1831106 w 1831106"/>
              <a:gd name="connsiteY0" fmla="*/ 0 h 3902232"/>
              <a:gd name="connsiteX1" fmla="*/ 1831106 w 1831106"/>
              <a:gd name="connsiteY1" fmla="*/ 3619422 h 3902232"/>
              <a:gd name="connsiteX2" fmla="*/ 0 w 1831106"/>
              <a:gd name="connsiteY2" fmla="*/ 3902232 h 3902232"/>
              <a:gd name="connsiteX3" fmla="*/ 0 w 1831106"/>
              <a:gd name="connsiteY3" fmla="*/ 282843 h 3902232"/>
            </a:gdLst>
            <a:ahLst/>
            <a:cxnLst>
              <a:cxn ang="0">
                <a:pos x="connsiteX0" y="connsiteY0"/>
              </a:cxn>
              <a:cxn ang="0">
                <a:pos x="connsiteX1" y="connsiteY1"/>
              </a:cxn>
              <a:cxn ang="0">
                <a:pos x="connsiteX2" y="connsiteY2"/>
              </a:cxn>
              <a:cxn ang="0">
                <a:pos x="connsiteX3" y="connsiteY3"/>
              </a:cxn>
            </a:cxnLst>
            <a:rect l="l" t="t" r="r" b="b"/>
            <a:pathLst>
              <a:path w="1831106" h="3902232">
                <a:moveTo>
                  <a:pt x="1831106" y="0"/>
                </a:moveTo>
                <a:lnTo>
                  <a:pt x="1831106" y="3619422"/>
                </a:lnTo>
                <a:lnTo>
                  <a:pt x="0" y="39022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64C4DC2F-2E80-A909-4F48-EF649FC24C0E}"/>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98BF414D-90C1-631C-9918-A235D7A678A6}"/>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985273B3-C5F3-BF71-FABD-E76979E69803}"/>
              </a:ext>
            </a:extLst>
          </p:cNvPr>
          <p:cNvSpPr>
            <a:spLocks noGrp="1"/>
          </p:cNvSpPr>
          <p:nvPr>
            <p:ph type="sldNum" sz="quarter" idx="12"/>
          </p:nvPr>
        </p:nvSpPr>
        <p:spPr/>
        <p:txBody>
          <a:bodyPr/>
          <a:lstStyle/>
          <a:p>
            <a:fld id="{F9DA1E14-FC64-48A6-BC54-B04646007ED8}" type="slidenum">
              <a:rPr lang="es-CO" smtClean="0"/>
              <a:t>‹#›</a:t>
            </a:fld>
            <a:endParaRPr lang="es-CO"/>
          </a:p>
        </p:txBody>
      </p:sp>
    </p:spTree>
    <p:extLst>
      <p:ext uri="{BB962C8B-B14F-4D97-AF65-F5344CB8AC3E}">
        <p14:creationId xmlns:p14="http://schemas.microsoft.com/office/powerpoint/2010/main" val="156793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89774DF-414A-E29F-2B89-98E954AD9054}"/>
              </a:ext>
            </a:extLst>
          </p:cNvPr>
          <p:cNvSpPr>
            <a:spLocks noGrp="1"/>
          </p:cNvSpPr>
          <p:nvPr>
            <p:ph type="pic" sz="quarter" idx="14"/>
          </p:nvPr>
        </p:nvSpPr>
        <p:spPr>
          <a:xfrm>
            <a:off x="6210581" y="1517284"/>
            <a:ext cx="5983405" cy="4185701"/>
          </a:xfrm>
          <a:custGeom>
            <a:avLst/>
            <a:gdLst>
              <a:gd name="connsiteX0" fmla="*/ 1270053 w 5983405"/>
              <a:gd name="connsiteY0" fmla="*/ 0 h 4185701"/>
              <a:gd name="connsiteX1" fmla="*/ 5983405 w 5983405"/>
              <a:gd name="connsiteY1" fmla="*/ 0 h 4185701"/>
              <a:gd name="connsiteX2" fmla="*/ 5983405 w 5983405"/>
              <a:gd name="connsiteY2" fmla="*/ 4185701 h 4185701"/>
              <a:gd name="connsiteX3" fmla="*/ 0 w 5983405"/>
              <a:gd name="connsiteY3" fmla="*/ 4185701 h 4185701"/>
            </a:gdLst>
            <a:ahLst/>
            <a:cxnLst>
              <a:cxn ang="0">
                <a:pos x="connsiteX0" y="connsiteY0"/>
              </a:cxn>
              <a:cxn ang="0">
                <a:pos x="connsiteX1" y="connsiteY1"/>
              </a:cxn>
              <a:cxn ang="0">
                <a:pos x="connsiteX2" y="connsiteY2"/>
              </a:cxn>
              <a:cxn ang="0">
                <a:pos x="connsiteX3" y="connsiteY3"/>
              </a:cxn>
            </a:cxnLst>
            <a:rect l="l" t="t" r="r" b="b"/>
            <a:pathLst>
              <a:path w="5983405" h="4185701">
                <a:moveTo>
                  <a:pt x="1270053" y="0"/>
                </a:moveTo>
                <a:lnTo>
                  <a:pt x="5983405" y="0"/>
                </a:lnTo>
                <a:lnTo>
                  <a:pt x="5983405" y="4185701"/>
                </a:lnTo>
                <a:lnTo>
                  <a:pt x="0" y="4185701"/>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EC771241-C266-F215-1381-0CCA71150845}"/>
              </a:ext>
            </a:extLst>
          </p:cNvPr>
          <p:cNvSpPr>
            <a:spLocks noGrp="1"/>
          </p:cNvSpPr>
          <p:nvPr>
            <p:ph type="pic" sz="quarter" idx="13"/>
          </p:nvPr>
        </p:nvSpPr>
        <p:spPr>
          <a:xfrm>
            <a:off x="648394" y="0"/>
            <a:ext cx="5112417" cy="2493984"/>
          </a:xfrm>
          <a:custGeom>
            <a:avLst/>
            <a:gdLst>
              <a:gd name="connsiteX0" fmla="*/ 756705 w 5112417"/>
              <a:gd name="connsiteY0" fmla="*/ 0 h 2493984"/>
              <a:gd name="connsiteX1" fmla="*/ 5112417 w 5112417"/>
              <a:gd name="connsiteY1" fmla="*/ 0 h 2493984"/>
              <a:gd name="connsiteX2" fmla="*/ 4355712 w 5112417"/>
              <a:gd name="connsiteY2" fmla="*/ 2493984 h 2493984"/>
              <a:gd name="connsiteX3" fmla="*/ 0 w 5112417"/>
              <a:gd name="connsiteY3" fmla="*/ 2493984 h 2493984"/>
            </a:gdLst>
            <a:ahLst/>
            <a:cxnLst>
              <a:cxn ang="0">
                <a:pos x="connsiteX0" y="connsiteY0"/>
              </a:cxn>
              <a:cxn ang="0">
                <a:pos x="connsiteX1" y="connsiteY1"/>
              </a:cxn>
              <a:cxn ang="0">
                <a:pos x="connsiteX2" y="connsiteY2"/>
              </a:cxn>
              <a:cxn ang="0">
                <a:pos x="connsiteX3" y="connsiteY3"/>
              </a:cxn>
            </a:cxnLst>
            <a:rect l="l" t="t" r="r" b="b"/>
            <a:pathLst>
              <a:path w="5112417" h="2493984">
                <a:moveTo>
                  <a:pt x="756705" y="0"/>
                </a:moveTo>
                <a:lnTo>
                  <a:pt x="5112417" y="0"/>
                </a:lnTo>
                <a:lnTo>
                  <a:pt x="4355712" y="2493984"/>
                </a:lnTo>
                <a:lnTo>
                  <a:pt x="0" y="249398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2E221C74-5E2F-162D-6ED7-5BDCB21A253B}"/>
              </a:ext>
            </a:extLst>
          </p:cNvPr>
          <p:cNvSpPr>
            <a:spLocks noGrp="1"/>
          </p:cNvSpPr>
          <p:nvPr>
            <p:ph type="title"/>
          </p:nvPr>
        </p:nvSpPr>
        <p:spPr>
          <a:xfrm>
            <a:off x="614881" y="2655652"/>
            <a:ext cx="5481119" cy="1325563"/>
          </a:xfrm>
          <a:prstGeom prst="rect">
            <a:avLst/>
          </a:prstGeom>
        </p:spPr>
        <p:txBody>
          <a:bodyPr/>
          <a:lstStyle>
            <a:lvl1pPr>
              <a:defRPr sz="3600"/>
            </a:lvl1pPr>
          </a:lstStyle>
          <a:p>
            <a:r>
              <a:rPr lang="es-ES"/>
              <a:t>Haga clic para modificar el estilo de título del patrón</a:t>
            </a:r>
            <a:endParaRPr lang="es-CO"/>
          </a:p>
        </p:txBody>
      </p:sp>
      <p:sp>
        <p:nvSpPr>
          <p:cNvPr id="7" name="Marcador de texto 6">
            <a:extLst>
              <a:ext uri="{FF2B5EF4-FFF2-40B4-BE49-F238E27FC236}">
                <a16:creationId xmlns:a16="http://schemas.microsoft.com/office/drawing/2014/main" id="{9AD8B171-CBAB-A562-7824-5B120E87C557}"/>
              </a:ext>
            </a:extLst>
          </p:cNvPr>
          <p:cNvSpPr>
            <a:spLocks noGrp="1"/>
          </p:cNvSpPr>
          <p:nvPr>
            <p:ph type="body" sz="quarter" idx="15"/>
          </p:nvPr>
        </p:nvSpPr>
        <p:spPr>
          <a:xfrm>
            <a:off x="647700" y="4110038"/>
            <a:ext cx="5448300" cy="1476375"/>
          </a:xfrm>
          <a:prstGeom prst="rect">
            <a:avLst/>
          </a:prstGeo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2190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A5248DF-E834-4186-8327-1FE300A44F44}"/>
              </a:ext>
            </a:extLst>
          </p:cNvPr>
          <p:cNvSpPr>
            <a:spLocks noGrp="1"/>
          </p:cNvSpPr>
          <p:nvPr>
            <p:ph type="pic" sz="quarter" idx="13"/>
          </p:nvPr>
        </p:nvSpPr>
        <p:spPr>
          <a:xfrm>
            <a:off x="6298762" y="1792586"/>
            <a:ext cx="5457997" cy="33432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2" name="Freeform 7">
            <a:extLst>
              <a:ext uri="{FF2B5EF4-FFF2-40B4-BE49-F238E27FC236}">
                <a16:creationId xmlns:a16="http://schemas.microsoft.com/office/drawing/2014/main" id="{C04D8093-0408-01D5-B03B-06789E13372E}"/>
              </a:ext>
            </a:extLst>
          </p:cNvPr>
          <p:cNvSpPr/>
          <p:nvPr/>
        </p:nvSpPr>
        <p:spPr>
          <a:xfrm flipV="1">
            <a:off x="8220130" y="5452027"/>
            <a:ext cx="2005707" cy="1405973"/>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pic>
        <p:nvPicPr>
          <p:cNvPr id="6" name="Picture 2" descr="A picture containing text, monitor, electronics, computer&#10;&#10;Description automatically generated">
            <a:extLst>
              <a:ext uri="{FF2B5EF4-FFF2-40B4-BE49-F238E27FC236}">
                <a16:creationId xmlns:a16="http://schemas.microsoft.com/office/drawing/2014/main" id="{CBAD5D47-2F78-3499-63FA-6C3C41E0CF8A}"/>
              </a:ext>
            </a:extLst>
          </p:cNvPr>
          <p:cNvPicPr>
            <a:picLocks noChangeAspect="1"/>
          </p:cNvPicPr>
          <p:nvPr/>
        </p:nvPicPr>
        <p:blipFill>
          <a:blip r:embed="rId2"/>
          <a:stretch>
            <a:fillRect/>
          </a:stretch>
        </p:blipFill>
        <p:spPr>
          <a:xfrm>
            <a:off x="5414846" y="1490988"/>
            <a:ext cx="7230390" cy="4367156"/>
          </a:xfrm>
          <a:prstGeom prst="rect">
            <a:avLst/>
          </a:prstGeom>
        </p:spPr>
      </p:pic>
      <p:sp>
        <p:nvSpPr>
          <p:cNvPr id="8" name="Freeform 6">
            <a:extLst>
              <a:ext uri="{FF2B5EF4-FFF2-40B4-BE49-F238E27FC236}">
                <a16:creationId xmlns:a16="http://schemas.microsoft.com/office/drawing/2014/main" id="{CB65C2AA-7DF7-3BE3-61BB-7F19E7AE5974}"/>
              </a:ext>
            </a:extLst>
          </p:cNvPr>
          <p:cNvSpPr/>
          <p:nvPr/>
        </p:nvSpPr>
        <p:spPr>
          <a:xfrm>
            <a:off x="6298762" y="-280291"/>
            <a:ext cx="2829990" cy="1983784"/>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sp>
        <p:nvSpPr>
          <p:cNvPr id="9" name="Título 8">
            <a:extLst>
              <a:ext uri="{FF2B5EF4-FFF2-40B4-BE49-F238E27FC236}">
                <a16:creationId xmlns:a16="http://schemas.microsoft.com/office/drawing/2014/main" id="{490EB6BF-836A-C3C0-F6E8-D8CE086C2A20}"/>
              </a:ext>
            </a:extLst>
          </p:cNvPr>
          <p:cNvSpPr>
            <a:spLocks noGrp="1"/>
          </p:cNvSpPr>
          <p:nvPr>
            <p:ph type="title"/>
          </p:nvPr>
        </p:nvSpPr>
        <p:spPr>
          <a:xfrm>
            <a:off x="838200" y="999856"/>
            <a:ext cx="5257800" cy="1046227"/>
          </a:xfrm>
          <a:prstGeom prst="rect">
            <a:avLst/>
          </a:prstGeom>
        </p:spPr>
        <p:txBody>
          <a:bodyPr/>
          <a:lstStyle>
            <a:lvl1pPr>
              <a:defRPr sz="3200"/>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B7B91479-8F98-3786-B0B4-9A5AF92320B6}"/>
              </a:ext>
            </a:extLst>
          </p:cNvPr>
          <p:cNvSpPr>
            <a:spLocks noGrp="1"/>
          </p:cNvSpPr>
          <p:nvPr>
            <p:ph type="body" sz="quarter" idx="14"/>
          </p:nvPr>
        </p:nvSpPr>
        <p:spPr>
          <a:xfrm>
            <a:off x="931862" y="2237984"/>
            <a:ext cx="4681537" cy="289789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314911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879760-85C3-EE44-213C-DCDE36BB508C}"/>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1F8822DF-8136-9625-502B-56C0D114494C}"/>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0A21A9BF-906C-E445-337D-C91EC51954B3}"/>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8" name="Picture Placeholder 6">
            <a:extLst>
              <a:ext uri="{FF2B5EF4-FFF2-40B4-BE49-F238E27FC236}">
                <a16:creationId xmlns:a16="http://schemas.microsoft.com/office/drawing/2014/main" id="{3F3E4450-5413-3011-B165-86F394227971}"/>
              </a:ext>
            </a:extLst>
          </p:cNvPr>
          <p:cNvSpPr>
            <a:spLocks noGrp="1"/>
          </p:cNvSpPr>
          <p:nvPr>
            <p:ph type="pic" sz="quarter" idx="16"/>
          </p:nvPr>
        </p:nvSpPr>
        <p:spPr>
          <a:xfrm>
            <a:off x="3950691" y="0"/>
            <a:ext cx="3464718" cy="6857999"/>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7" name="Freeform 16">
            <a:extLst>
              <a:ext uri="{FF2B5EF4-FFF2-40B4-BE49-F238E27FC236}">
                <a16:creationId xmlns:a16="http://schemas.microsoft.com/office/drawing/2014/main" id="{07CC5779-8732-F103-6754-FA9D7BEF09AE}"/>
              </a:ext>
            </a:extLst>
          </p:cNvPr>
          <p:cNvSpPr/>
          <p:nvPr/>
        </p:nvSpPr>
        <p:spPr>
          <a:xfrm rot="16200000">
            <a:off x="-104408" y="4707445"/>
            <a:ext cx="1642200" cy="1433384"/>
          </a:xfrm>
          <a:custGeom>
            <a:avLst/>
            <a:gdLst>
              <a:gd name="connsiteX0" fmla="*/ 1642200 w 1642200"/>
              <a:gd name="connsiteY0" fmla="*/ 1433384 h 1433384"/>
              <a:gd name="connsiteX1" fmla="*/ 947895 w 1642200"/>
              <a:gd name="connsiteY1" fmla="*/ 1433384 h 1433384"/>
              <a:gd name="connsiteX2" fmla="*/ 617687 w 1642200"/>
              <a:gd name="connsiteY2" fmla="*/ 1433384 h 1433384"/>
              <a:gd name="connsiteX3" fmla="*/ 0 w 1642200"/>
              <a:gd name="connsiteY3" fmla="*/ 0 h 1433384"/>
              <a:gd name="connsiteX4" fmla="*/ 330208 w 1642200"/>
              <a:gd name="connsiteY4" fmla="*/ 0 h 1433384"/>
              <a:gd name="connsiteX5" fmla="*/ 1096916 w 1642200"/>
              <a:gd name="connsiteY5" fmla="*/ 0 h 1433384"/>
              <a:gd name="connsiteX6" fmla="*/ 1427124 w 1642200"/>
              <a:gd name="connsiteY6" fmla="*/ 0 h 1433384"/>
              <a:gd name="connsiteX7" fmla="*/ 1427125 w 1642200"/>
              <a:gd name="connsiteY7" fmla="*/ 3 h 1433384"/>
              <a:gd name="connsiteX8" fmla="*/ 1414502 w 1642200"/>
              <a:gd name="connsiteY8" fmla="*/ 3 h 1433384"/>
              <a:gd name="connsiteX9" fmla="*/ 1024515 w 1642200"/>
              <a:gd name="connsiteY9" fmla="*/ 3 h 14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200" h="1433384">
                <a:moveTo>
                  <a:pt x="1642200" y="1433384"/>
                </a:moveTo>
                <a:lnTo>
                  <a:pt x="947895" y="1433384"/>
                </a:lnTo>
                <a:lnTo>
                  <a:pt x="617687" y="1433384"/>
                </a:lnTo>
                <a:lnTo>
                  <a:pt x="0" y="0"/>
                </a:lnTo>
                <a:lnTo>
                  <a:pt x="330208" y="0"/>
                </a:lnTo>
                <a:lnTo>
                  <a:pt x="1096916" y="0"/>
                </a:lnTo>
                <a:lnTo>
                  <a:pt x="1427124" y="0"/>
                </a:lnTo>
                <a:lnTo>
                  <a:pt x="1427125" y="3"/>
                </a:lnTo>
                <a:lnTo>
                  <a:pt x="1414502" y="3"/>
                </a:lnTo>
                <a:lnTo>
                  <a:pt x="1024515" y="3"/>
                </a:lnTo>
                <a:close/>
              </a:path>
            </a:pathLst>
          </a:custGeom>
          <a:solidFill>
            <a:schemeClr val="accent1"/>
          </a:solidFill>
          <a:ln w="6329" cap="flat">
            <a:noFill/>
            <a:prstDash val="solid"/>
            <a:miter/>
          </a:ln>
        </p:spPr>
        <p:txBody>
          <a:bodyPr rtlCol="0" anchor="ctr"/>
          <a:lstStyle/>
          <a:p>
            <a:endParaRPr lang="en-US"/>
          </a:p>
        </p:txBody>
      </p:sp>
      <p:sp>
        <p:nvSpPr>
          <p:cNvPr id="6" name="Marcador de contenido 5">
            <a:extLst>
              <a:ext uri="{FF2B5EF4-FFF2-40B4-BE49-F238E27FC236}">
                <a16:creationId xmlns:a16="http://schemas.microsoft.com/office/drawing/2014/main" id="{B99412D2-75D3-CD42-6BD6-B84F4BDA5699}"/>
              </a:ext>
            </a:extLst>
          </p:cNvPr>
          <p:cNvSpPr>
            <a:spLocks noGrp="1"/>
          </p:cNvSpPr>
          <p:nvPr>
            <p:ph sz="quarter" idx="17"/>
          </p:nvPr>
        </p:nvSpPr>
        <p:spPr>
          <a:xfrm>
            <a:off x="750888" y="171450"/>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5">
            <a:extLst>
              <a:ext uri="{FF2B5EF4-FFF2-40B4-BE49-F238E27FC236}">
                <a16:creationId xmlns:a16="http://schemas.microsoft.com/office/drawing/2014/main" id="{07FBF0EE-97D2-6A01-F2B5-EC4BEBCD70C5}"/>
              </a:ext>
            </a:extLst>
          </p:cNvPr>
          <p:cNvSpPr>
            <a:spLocks noGrp="1"/>
          </p:cNvSpPr>
          <p:nvPr>
            <p:ph sz="quarter" idx="18"/>
          </p:nvPr>
        </p:nvSpPr>
        <p:spPr>
          <a:xfrm>
            <a:off x="4185924" y="569269"/>
            <a:ext cx="2743200" cy="5632450"/>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5">
            <a:extLst>
              <a:ext uri="{FF2B5EF4-FFF2-40B4-BE49-F238E27FC236}">
                <a16:creationId xmlns:a16="http://schemas.microsoft.com/office/drawing/2014/main" id="{3CB6EE52-44E0-6124-939E-46C19511197B}"/>
              </a:ext>
            </a:extLst>
          </p:cNvPr>
          <p:cNvSpPr>
            <a:spLocks noGrp="1"/>
          </p:cNvSpPr>
          <p:nvPr>
            <p:ph sz="quarter" idx="19"/>
          </p:nvPr>
        </p:nvSpPr>
        <p:spPr>
          <a:xfrm>
            <a:off x="8023085" y="612787"/>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1903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13D32138-7D8D-E249-ABB3-E1EADA101D3D}"/>
              </a:ext>
            </a:extLst>
          </p:cNvPr>
          <p:cNvSpPr/>
          <p:nvPr/>
        </p:nvSpPr>
        <p:spPr>
          <a:xfrm>
            <a:off x="577287" y="580518"/>
            <a:ext cx="11077904" cy="5696966"/>
          </a:xfrm>
          <a:custGeom>
            <a:avLst/>
            <a:gdLst>
              <a:gd name="connsiteX0" fmla="*/ 2144554 w 7772400"/>
              <a:gd name="connsiteY0" fmla="*/ 382910 h 3997063"/>
              <a:gd name="connsiteX1" fmla="*/ 1761504 w 7772400"/>
              <a:gd name="connsiteY1" fmla="*/ 0 h 3997063"/>
              <a:gd name="connsiteX2" fmla="*/ 0 w 7772400"/>
              <a:gd name="connsiteY2" fmla="*/ 0 h 3997063"/>
              <a:gd name="connsiteX3" fmla="*/ 0 w 7772400"/>
              <a:gd name="connsiteY3" fmla="*/ 3997063 h 3997063"/>
              <a:gd name="connsiteX4" fmla="*/ 7772400 w 7772400"/>
              <a:gd name="connsiteY4" fmla="*/ 3997063 h 3997063"/>
              <a:gd name="connsiteX5" fmla="*/ 7772400 w 7772400"/>
              <a:gd name="connsiteY5" fmla="*/ 382910 h 3997063"/>
              <a:gd name="connsiteX6" fmla="*/ 2144554 w 7772400"/>
              <a:gd name="connsiteY6" fmla="*/ 382910 h 399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3997063">
                <a:moveTo>
                  <a:pt x="2144554" y="382910"/>
                </a:moveTo>
                <a:lnTo>
                  <a:pt x="1761504" y="0"/>
                </a:lnTo>
                <a:lnTo>
                  <a:pt x="0" y="0"/>
                </a:lnTo>
                <a:lnTo>
                  <a:pt x="0" y="3997063"/>
                </a:lnTo>
                <a:lnTo>
                  <a:pt x="7772400" y="3997063"/>
                </a:lnTo>
                <a:lnTo>
                  <a:pt x="7772400" y="382910"/>
                </a:lnTo>
                <a:lnTo>
                  <a:pt x="2144554" y="382910"/>
                </a:lnTo>
                <a:close/>
              </a:path>
            </a:pathLst>
          </a:custGeom>
          <a:solidFill>
            <a:schemeClr val="accent1"/>
          </a:solidFill>
          <a:ln w="4493"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3EE6F7A6-BE6C-F17A-842F-EA84F7BEE45E}"/>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1A284B67-7F13-1C33-500C-BDB764D6DC8E}"/>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C59D091C-DABF-07B2-1471-50CBA6033F6A}"/>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8" name="Picture Placeholder 6">
            <a:extLst>
              <a:ext uri="{FF2B5EF4-FFF2-40B4-BE49-F238E27FC236}">
                <a16:creationId xmlns:a16="http://schemas.microsoft.com/office/drawing/2014/main" id="{61D56D6E-B476-D3FF-B00B-5475E7ABB76C}"/>
              </a:ext>
            </a:extLst>
          </p:cNvPr>
          <p:cNvSpPr>
            <a:spLocks noGrp="1"/>
          </p:cNvSpPr>
          <p:nvPr>
            <p:ph type="pic" sz="quarter" idx="16"/>
          </p:nvPr>
        </p:nvSpPr>
        <p:spPr>
          <a:xfrm>
            <a:off x="6878240" y="1143001"/>
            <a:ext cx="4776951" cy="5134483"/>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E88B5E7E-16A0-BD37-1EA2-DC52FC79E961}"/>
              </a:ext>
            </a:extLst>
          </p:cNvPr>
          <p:cNvSpPr>
            <a:spLocks noGrp="1"/>
          </p:cNvSpPr>
          <p:nvPr>
            <p:ph type="title"/>
          </p:nvPr>
        </p:nvSpPr>
        <p:spPr>
          <a:xfrm>
            <a:off x="1099113" y="1732198"/>
            <a:ext cx="4523089" cy="4197822"/>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1387110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10BF0-59B0-E82C-078E-C94FDA3C3620}"/>
              </a:ext>
            </a:extLst>
          </p:cNvPr>
          <p:cNvSpPr/>
          <p:nvPr/>
        </p:nvSpPr>
        <p:spPr>
          <a:xfrm>
            <a:off x="0" y="-289711"/>
            <a:ext cx="12192000" cy="7147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D9323A5-6E3A-AFDE-49C3-7E7CA35C925B}"/>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6DE87018-B5C5-E753-ED2B-B8BCC8C3621A}"/>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B09EC15E-6F92-52C6-6D54-EEF91FBE86A3}"/>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10" name="Picture Placeholder 6">
            <a:extLst>
              <a:ext uri="{FF2B5EF4-FFF2-40B4-BE49-F238E27FC236}">
                <a16:creationId xmlns:a16="http://schemas.microsoft.com/office/drawing/2014/main" id="{0355B048-F5E6-D36A-52A0-F8A599242530}"/>
              </a:ext>
            </a:extLst>
          </p:cNvPr>
          <p:cNvSpPr>
            <a:spLocks noGrp="1"/>
          </p:cNvSpPr>
          <p:nvPr>
            <p:ph type="pic" sz="quarter" idx="16"/>
          </p:nvPr>
        </p:nvSpPr>
        <p:spPr>
          <a:xfrm>
            <a:off x="1282011" y="518997"/>
            <a:ext cx="3330719" cy="33980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Picture Placeholder 6">
            <a:extLst>
              <a:ext uri="{FF2B5EF4-FFF2-40B4-BE49-F238E27FC236}">
                <a16:creationId xmlns:a16="http://schemas.microsoft.com/office/drawing/2014/main" id="{35534CC7-4689-FF78-CB26-89222133CAC8}"/>
              </a:ext>
            </a:extLst>
          </p:cNvPr>
          <p:cNvSpPr>
            <a:spLocks noGrp="1"/>
          </p:cNvSpPr>
          <p:nvPr>
            <p:ph type="pic" sz="quarter" idx="17"/>
          </p:nvPr>
        </p:nvSpPr>
        <p:spPr>
          <a:xfrm>
            <a:off x="1282011" y="4229066"/>
            <a:ext cx="3330719" cy="262893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Marcador de texto 6">
            <a:extLst>
              <a:ext uri="{FF2B5EF4-FFF2-40B4-BE49-F238E27FC236}">
                <a16:creationId xmlns:a16="http://schemas.microsoft.com/office/drawing/2014/main" id="{61B577DB-21BB-B8D2-1A5F-9F8B80022617}"/>
              </a:ext>
            </a:extLst>
          </p:cNvPr>
          <p:cNvSpPr>
            <a:spLocks noGrp="1"/>
          </p:cNvSpPr>
          <p:nvPr>
            <p:ph type="body" sz="quarter" idx="18"/>
          </p:nvPr>
        </p:nvSpPr>
        <p:spPr>
          <a:xfrm>
            <a:off x="5821363" y="2317687"/>
            <a:ext cx="5532437" cy="39021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7">
            <a:extLst>
              <a:ext uri="{FF2B5EF4-FFF2-40B4-BE49-F238E27FC236}">
                <a16:creationId xmlns:a16="http://schemas.microsoft.com/office/drawing/2014/main" id="{FD3500FD-896E-58F8-8F52-8F62CD596A63}"/>
              </a:ext>
            </a:extLst>
          </p:cNvPr>
          <p:cNvSpPr>
            <a:spLocks noGrp="1"/>
          </p:cNvSpPr>
          <p:nvPr>
            <p:ph type="title" hasCustomPrompt="1"/>
          </p:nvPr>
        </p:nvSpPr>
        <p:spPr>
          <a:xfrm>
            <a:off x="5821363" y="518997"/>
            <a:ext cx="5532437" cy="1325563"/>
          </a:xfrm>
          <a:prstGeom prst="rect">
            <a:avLst/>
          </a:prstGeom>
        </p:spPr>
        <p:txBody>
          <a:bodyPr/>
          <a:lstStyle>
            <a:lvl1pPr algn="ctr">
              <a:defRPr sz="6000"/>
            </a:lvl1pPr>
          </a:lstStyle>
          <a:p>
            <a:r>
              <a:rPr lang="es-ES"/>
              <a:t>GRACIAS</a:t>
            </a:r>
            <a:endParaRPr lang="es-CO"/>
          </a:p>
        </p:txBody>
      </p:sp>
    </p:spTree>
    <p:extLst>
      <p:ext uri="{BB962C8B-B14F-4D97-AF65-F5344CB8AC3E}">
        <p14:creationId xmlns:p14="http://schemas.microsoft.com/office/powerpoint/2010/main" val="376443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2113E-CBDC-4EAC-90EB-FBA6BF40DC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805375F-81C9-44C2-9330-B34E0A5EBA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797690F-9681-4ED3-A416-23BB350A4896}"/>
              </a:ext>
            </a:extLst>
          </p:cNvPr>
          <p:cNvSpPr>
            <a:spLocks noGrp="1"/>
          </p:cNvSpPr>
          <p:nvPr>
            <p:ph type="dt" sz="half" idx="10"/>
          </p:nvPr>
        </p:nvSpPr>
        <p:spPr/>
        <p:txBody>
          <a:bodyPr/>
          <a:lstStyle/>
          <a:p>
            <a:fld id="{C407B5D0-BF43-4733-915F-45A54579A949}" type="datetimeFigureOut">
              <a:rPr lang="es-CO" smtClean="0"/>
              <a:t>22/07/2024</a:t>
            </a:fld>
            <a:endParaRPr lang="es-CO"/>
          </a:p>
        </p:txBody>
      </p:sp>
      <p:sp>
        <p:nvSpPr>
          <p:cNvPr id="5" name="Marcador de pie de página 4">
            <a:extLst>
              <a:ext uri="{FF2B5EF4-FFF2-40B4-BE49-F238E27FC236}">
                <a16:creationId xmlns:a16="http://schemas.microsoft.com/office/drawing/2014/main" id="{B3C9ABB9-9A63-4A7F-B855-C5B19B798B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6247B4-AC23-49AE-93DC-3BD5CFF05170}"/>
              </a:ext>
            </a:extLst>
          </p:cNvPr>
          <p:cNvSpPr>
            <a:spLocks noGrp="1"/>
          </p:cNvSpPr>
          <p:nvPr>
            <p:ph type="sldNum" sz="quarter" idx="12"/>
          </p:nvPr>
        </p:nvSpPr>
        <p:spPr/>
        <p:txBody>
          <a:bodyPr/>
          <a:lstStyle/>
          <a:p>
            <a:fld id="{636903C9-CD98-49E3-9B9A-6911BFDD6472}" type="slidenum">
              <a:rPr lang="es-CO" smtClean="0"/>
              <a:t>‹#›</a:t>
            </a:fld>
            <a:endParaRPr lang="es-CO"/>
          </a:p>
        </p:txBody>
      </p:sp>
    </p:spTree>
    <p:extLst>
      <p:ext uri="{BB962C8B-B14F-4D97-AF65-F5344CB8AC3E}">
        <p14:creationId xmlns:p14="http://schemas.microsoft.com/office/powerpoint/2010/main" val="1865198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1FF559-2EDE-4ADB-A6A2-A568E7BDF30E}"/>
              </a:ext>
            </a:extLst>
          </p:cNvPr>
          <p:cNvSpPr>
            <a:spLocks noGrp="1"/>
          </p:cNvSpPr>
          <p:nvPr>
            <p:ph type="dt" sz="half" idx="10"/>
          </p:nvPr>
        </p:nvSpPr>
        <p:spPr>
          <a:xfrm>
            <a:off x="838200" y="6356350"/>
            <a:ext cx="2743200" cy="365125"/>
          </a:xfrm>
          <a:prstGeom prst="rect">
            <a:avLst/>
          </a:prstGeom>
        </p:spPr>
        <p:txBody>
          <a:bodyPr/>
          <a:lstStyle/>
          <a:p>
            <a:fld id="{D707AD40-56A8-4B5B-89D4-9EC183A3E8EF}" type="datetimeFigureOut">
              <a:rPr lang="es-CO" smtClean="0"/>
              <a:t>22/07/2024</a:t>
            </a:fld>
            <a:endParaRPr lang="es-CO"/>
          </a:p>
        </p:txBody>
      </p:sp>
      <p:sp>
        <p:nvSpPr>
          <p:cNvPr id="3" name="Marcador de pie de página 2">
            <a:extLst>
              <a:ext uri="{FF2B5EF4-FFF2-40B4-BE49-F238E27FC236}">
                <a16:creationId xmlns:a16="http://schemas.microsoft.com/office/drawing/2014/main" id="{423B4743-C760-C683-0067-5F43E385309B}"/>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80C748B9-66C9-CE02-FC46-4777C7153AAB}"/>
              </a:ext>
            </a:extLst>
          </p:cNvPr>
          <p:cNvSpPr>
            <a:spLocks noGrp="1"/>
          </p:cNvSpPr>
          <p:nvPr>
            <p:ph type="sldNum" sz="quarter" idx="12"/>
          </p:nvPr>
        </p:nvSpPr>
        <p:spPr>
          <a:xfrm>
            <a:off x="8610600" y="6356350"/>
            <a:ext cx="2743200" cy="365125"/>
          </a:xfrm>
          <a:prstGeom prst="rect">
            <a:avLst/>
          </a:prstGeom>
        </p:spPr>
        <p:txBody>
          <a:bodyPr/>
          <a:lstStyle/>
          <a:p>
            <a:fld id="{FB6E12E9-9CB6-4D95-AB6B-EFF2BAE809D3}" type="slidenum">
              <a:rPr lang="es-CO" smtClean="0"/>
              <a:t>‹#›</a:t>
            </a:fld>
            <a:endParaRPr lang="es-CO"/>
          </a:p>
        </p:txBody>
      </p:sp>
    </p:spTree>
    <p:extLst>
      <p:ext uri="{BB962C8B-B14F-4D97-AF65-F5344CB8AC3E}">
        <p14:creationId xmlns:p14="http://schemas.microsoft.com/office/powerpoint/2010/main" val="1063688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18EA8-04B9-432F-B755-95161CCD62F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D9FFDB5-ECC6-4CB6-BE6E-AC6AFA7897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4CE0C0C-9AE6-490E-8847-D2409490C3D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6DF6BA92-45BD-4CFE-8F1F-5ACDA0ECF9AE}"/>
              </a:ext>
            </a:extLst>
          </p:cNvPr>
          <p:cNvSpPr>
            <a:spLocks noGrp="1"/>
          </p:cNvSpPr>
          <p:nvPr>
            <p:ph type="dt" sz="half" idx="10"/>
          </p:nvPr>
        </p:nvSpPr>
        <p:spPr/>
        <p:txBody>
          <a:bodyPr/>
          <a:lstStyle/>
          <a:p>
            <a:fld id="{C407B5D0-BF43-4733-915F-45A54579A949}" type="datetimeFigureOut">
              <a:rPr lang="es-CO" smtClean="0"/>
              <a:t>22/07/2024</a:t>
            </a:fld>
            <a:endParaRPr lang="es-CO"/>
          </a:p>
        </p:txBody>
      </p:sp>
      <p:sp>
        <p:nvSpPr>
          <p:cNvPr id="6" name="Marcador de pie de página 5">
            <a:extLst>
              <a:ext uri="{FF2B5EF4-FFF2-40B4-BE49-F238E27FC236}">
                <a16:creationId xmlns:a16="http://schemas.microsoft.com/office/drawing/2014/main" id="{957ADA9A-7F6C-4A4A-BEFE-03D5554FA0D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8DD2001-9492-4F37-82BA-20943CA78855}"/>
              </a:ext>
            </a:extLst>
          </p:cNvPr>
          <p:cNvSpPr>
            <a:spLocks noGrp="1"/>
          </p:cNvSpPr>
          <p:nvPr>
            <p:ph type="sldNum" sz="quarter" idx="12"/>
          </p:nvPr>
        </p:nvSpPr>
        <p:spPr/>
        <p:txBody>
          <a:bodyPr/>
          <a:lstStyle/>
          <a:p>
            <a:fld id="{636903C9-CD98-49E3-9B9A-6911BFDD6472}" type="slidenum">
              <a:rPr lang="es-CO" smtClean="0"/>
              <a:t>‹#›</a:t>
            </a:fld>
            <a:endParaRPr lang="es-CO"/>
          </a:p>
        </p:txBody>
      </p:sp>
    </p:spTree>
    <p:extLst>
      <p:ext uri="{BB962C8B-B14F-4D97-AF65-F5344CB8AC3E}">
        <p14:creationId xmlns:p14="http://schemas.microsoft.com/office/powerpoint/2010/main" val="138098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7C793E-2894-9705-20D1-73DE6D557D93}"/>
              </a:ext>
            </a:extLst>
          </p:cNvPr>
          <p:cNvSpPr>
            <a:spLocks noGrp="1"/>
          </p:cNvSpPr>
          <p:nvPr>
            <p:ph type="pic" sz="quarter" idx="13"/>
          </p:nvPr>
        </p:nvSpPr>
        <p:spPr>
          <a:xfrm>
            <a:off x="1057836" y="797694"/>
            <a:ext cx="3767851" cy="5268346"/>
          </a:xfrm>
          <a:custGeom>
            <a:avLst/>
            <a:gdLst>
              <a:gd name="connsiteX0" fmla="*/ 3767851 w 3767851"/>
              <a:gd name="connsiteY0" fmla="*/ 0 h 5268346"/>
              <a:gd name="connsiteX1" fmla="*/ 3767851 w 3767851"/>
              <a:gd name="connsiteY1" fmla="*/ 4686409 h 5268346"/>
              <a:gd name="connsiteX2" fmla="*/ 0 w 3767851"/>
              <a:gd name="connsiteY2" fmla="*/ 5268346 h 5268346"/>
              <a:gd name="connsiteX3" fmla="*/ 0 w 3767851"/>
              <a:gd name="connsiteY3" fmla="*/ 582004 h 5268346"/>
            </a:gdLst>
            <a:ahLst/>
            <a:cxnLst>
              <a:cxn ang="0">
                <a:pos x="connsiteX0" y="connsiteY0"/>
              </a:cxn>
              <a:cxn ang="0">
                <a:pos x="connsiteX1" y="connsiteY1"/>
              </a:cxn>
              <a:cxn ang="0">
                <a:pos x="connsiteX2" y="connsiteY2"/>
              </a:cxn>
              <a:cxn ang="0">
                <a:pos x="connsiteX3" y="connsiteY3"/>
              </a:cxn>
            </a:cxnLst>
            <a:rect l="l" t="t" r="r" b="b"/>
            <a:pathLst>
              <a:path w="3767851" h="5268346">
                <a:moveTo>
                  <a:pt x="3767851" y="0"/>
                </a:moveTo>
                <a:lnTo>
                  <a:pt x="3767851" y="4686409"/>
                </a:lnTo>
                <a:lnTo>
                  <a:pt x="0" y="5268346"/>
                </a:lnTo>
                <a:lnTo>
                  <a:pt x="0" y="58200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Marcador de contenido 5">
            <a:extLst>
              <a:ext uri="{FF2B5EF4-FFF2-40B4-BE49-F238E27FC236}">
                <a16:creationId xmlns:a16="http://schemas.microsoft.com/office/drawing/2014/main" id="{841CD321-DF61-1530-390F-A6C17A11D3F2}"/>
              </a:ext>
            </a:extLst>
          </p:cNvPr>
          <p:cNvSpPr>
            <a:spLocks noGrp="1"/>
          </p:cNvSpPr>
          <p:nvPr>
            <p:ph sz="quarter" idx="14"/>
          </p:nvPr>
        </p:nvSpPr>
        <p:spPr>
          <a:xfrm>
            <a:off x="6096000" y="1919334"/>
            <a:ext cx="4414838" cy="4146705"/>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Título 6">
            <a:extLst>
              <a:ext uri="{FF2B5EF4-FFF2-40B4-BE49-F238E27FC236}">
                <a16:creationId xmlns:a16="http://schemas.microsoft.com/office/drawing/2014/main" id="{948ED988-F301-EAA9-34BF-3654B648325C}"/>
              </a:ext>
            </a:extLst>
          </p:cNvPr>
          <p:cNvSpPr>
            <a:spLocks noGrp="1"/>
          </p:cNvSpPr>
          <p:nvPr>
            <p:ph type="title"/>
          </p:nvPr>
        </p:nvSpPr>
        <p:spPr>
          <a:xfrm>
            <a:off x="6096000" y="546196"/>
            <a:ext cx="4526498" cy="1065322"/>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1201542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n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24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D3D1F7E-34F6-17E0-ED34-50335AAB38EE}"/>
              </a:ext>
            </a:extLst>
          </p:cNvPr>
          <p:cNvSpPr>
            <a:spLocks noGrp="1"/>
          </p:cNvSpPr>
          <p:nvPr>
            <p:ph type="pic" sz="quarter" idx="13"/>
          </p:nvPr>
        </p:nvSpPr>
        <p:spPr>
          <a:xfrm>
            <a:off x="4651375" y="1179513"/>
            <a:ext cx="2386013" cy="4221162"/>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0" name="Marcador de contenido 9">
            <a:extLst>
              <a:ext uri="{FF2B5EF4-FFF2-40B4-BE49-F238E27FC236}">
                <a16:creationId xmlns:a16="http://schemas.microsoft.com/office/drawing/2014/main" id="{40AAC6E9-6CFC-14BF-35AF-C266C8E2C37C}"/>
              </a:ext>
            </a:extLst>
          </p:cNvPr>
          <p:cNvSpPr>
            <a:spLocks noGrp="1"/>
          </p:cNvSpPr>
          <p:nvPr>
            <p:ph sz="quarter" idx="14"/>
          </p:nvPr>
        </p:nvSpPr>
        <p:spPr>
          <a:xfrm>
            <a:off x="561975" y="1249378"/>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9">
            <a:extLst>
              <a:ext uri="{FF2B5EF4-FFF2-40B4-BE49-F238E27FC236}">
                <a16:creationId xmlns:a16="http://schemas.microsoft.com/office/drawing/2014/main" id="{B43C5FD5-3E85-EB4A-D50F-6E255370309B}"/>
              </a:ext>
            </a:extLst>
          </p:cNvPr>
          <p:cNvSpPr>
            <a:spLocks noGrp="1"/>
          </p:cNvSpPr>
          <p:nvPr>
            <p:ph sz="quarter" idx="15"/>
          </p:nvPr>
        </p:nvSpPr>
        <p:spPr>
          <a:xfrm>
            <a:off x="7297738" y="1249377"/>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2" name="Título 11">
            <a:extLst>
              <a:ext uri="{FF2B5EF4-FFF2-40B4-BE49-F238E27FC236}">
                <a16:creationId xmlns:a16="http://schemas.microsoft.com/office/drawing/2014/main" id="{957639FF-7705-32C9-EF10-33051056A374}"/>
              </a:ext>
            </a:extLst>
          </p:cNvPr>
          <p:cNvSpPr>
            <a:spLocks noGrp="1"/>
          </p:cNvSpPr>
          <p:nvPr>
            <p:ph type="title"/>
          </p:nvPr>
        </p:nvSpPr>
        <p:spPr>
          <a:xfrm>
            <a:off x="561974" y="337965"/>
            <a:ext cx="10564813" cy="639809"/>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420360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65A980F-2F2C-FC74-8611-0E115307A6AC}"/>
              </a:ext>
            </a:extLst>
          </p:cNvPr>
          <p:cNvSpPr>
            <a:spLocks noGrp="1"/>
          </p:cNvSpPr>
          <p:nvPr>
            <p:ph type="pic" sz="quarter" idx="14"/>
          </p:nvPr>
        </p:nvSpPr>
        <p:spPr>
          <a:xfrm>
            <a:off x="8696739" y="1901810"/>
            <a:ext cx="2297928" cy="3041196"/>
          </a:xfrm>
          <a:custGeom>
            <a:avLst/>
            <a:gdLst>
              <a:gd name="connsiteX0" fmla="*/ 483240 w 2297928"/>
              <a:gd name="connsiteY0" fmla="*/ 0 h 3041196"/>
              <a:gd name="connsiteX1" fmla="*/ 2297928 w 2297928"/>
              <a:gd name="connsiteY1" fmla="*/ 0 h 3041196"/>
              <a:gd name="connsiteX2" fmla="*/ 1814621 w 2297928"/>
              <a:gd name="connsiteY2" fmla="*/ 3041196 h 3041196"/>
              <a:gd name="connsiteX3" fmla="*/ 0 w 2297928"/>
              <a:gd name="connsiteY3" fmla="*/ 3041196 h 3041196"/>
            </a:gdLst>
            <a:ahLst/>
            <a:cxnLst>
              <a:cxn ang="0">
                <a:pos x="connsiteX0" y="connsiteY0"/>
              </a:cxn>
              <a:cxn ang="0">
                <a:pos x="connsiteX1" y="connsiteY1"/>
              </a:cxn>
              <a:cxn ang="0">
                <a:pos x="connsiteX2" y="connsiteY2"/>
              </a:cxn>
              <a:cxn ang="0">
                <a:pos x="connsiteX3" y="connsiteY3"/>
              </a:cxn>
            </a:cxnLst>
            <a:rect l="l" t="t" r="r" b="b"/>
            <a:pathLst>
              <a:path w="2297928" h="3041196">
                <a:moveTo>
                  <a:pt x="483240" y="0"/>
                </a:moveTo>
                <a:lnTo>
                  <a:pt x="2297928" y="0"/>
                </a:lnTo>
                <a:lnTo>
                  <a:pt x="1814621" y="3041196"/>
                </a:lnTo>
                <a:lnTo>
                  <a:pt x="0" y="3041196"/>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8" name="Picture Placeholder 7">
            <a:extLst>
              <a:ext uri="{FF2B5EF4-FFF2-40B4-BE49-F238E27FC236}">
                <a16:creationId xmlns:a16="http://schemas.microsoft.com/office/drawing/2014/main" id="{A7CD6EC2-6ACA-2073-6D76-DA036D418869}"/>
              </a:ext>
            </a:extLst>
          </p:cNvPr>
          <p:cNvSpPr>
            <a:spLocks noGrp="1"/>
          </p:cNvSpPr>
          <p:nvPr>
            <p:ph type="pic" sz="quarter" idx="13"/>
          </p:nvPr>
        </p:nvSpPr>
        <p:spPr>
          <a:xfrm>
            <a:off x="5391317" y="1080656"/>
            <a:ext cx="3538739" cy="4683507"/>
          </a:xfrm>
          <a:custGeom>
            <a:avLst/>
            <a:gdLst>
              <a:gd name="connsiteX0" fmla="*/ 744191 w 3538739"/>
              <a:gd name="connsiteY0" fmla="*/ 0 h 4683507"/>
              <a:gd name="connsiteX1" fmla="*/ 3538739 w 3538739"/>
              <a:gd name="connsiteY1" fmla="*/ 0 h 4683507"/>
              <a:gd name="connsiteX2" fmla="*/ 2794548 w 3538739"/>
              <a:gd name="connsiteY2" fmla="*/ 4683507 h 4683507"/>
              <a:gd name="connsiteX3" fmla="*/ 0 w 3538739"/>
              <a:gd name="connsiteY3" fmla="*/ 4683507 h 4683507"/>
            </a:gdLst>
            <a:ahLst/>
            <a:cxnLst>
              <a:cxn ang="0">
                <a:pos x="connsiteX0" y="connsiteY0"/>
              </a:cxn>
              <a:cxn ang="0">
                <a:pos x="connsiteX1" y="connsiteY1"/>
              </a:cxn>
              <a:cxn ang="0">
                <a:pos x="connsiteX2" y="connsiteY2"/>
              </a:cxn>
              <a:cxn ang="0">
                <a:pos x="connsiteX3" y="connsiteY3"/>
              </a:cxn>
            </a:cxnLst>
            <a:rect l="l" t="t" r="r" b="b"/>
            <a:pathLst>
              <a:path w="3538739" h="4683507">
                <a:moveTo>
                  <a:pt x="744191" y="0"/>
                </a:moveTo>
                <a:lnTo>
                  <a:pt x="3538739" y="0"/>
                </a:lnTo>
                <a:lnTo>
                  <a:pt x="2794548" y="4683507"/>
                </a:lnTo>
                <a:lnTo>
                  <a:pt x="0" y="4683507"/>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F30DC984-0C32-2E63-56A0-D7D6B6935186}"/>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50BEC7DE-AF3A-3EDE-611D-611915259F1B}"/>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E724A236-3F3A-7583-1C58-8ACBC71A1266}"/>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6" name="Marcador de contenido 5">
            <a:extLst>
              <a:ext uri="{FF2B5EF4-FFF2-40B4-BE49-F238E27FC236}">
                <a16:creationId xmlns:a16="http://schemas.microsoft.com/office/drawing/2014/main" id="{507546C6-4DCD-4A40-353C-C08D623C871C}"/>
              </a:ext>
            </a:extLst>
          </p:cNvPr>
          <p:cNvSpPr>
            <a:spLocks noGrp="1"/>
          </p:cNvSpPr>
          <p:nvPr>
            <p:ph sz="quarter" idx="15"/>
          </p:nvPr>
        </p:nvSpPr>
        <p:spPr>
          <a:xfrm>
            <a:off x="687388" y="1080656"/>
            <a:ext cx="4327525" cy="4683557"/>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Título 6">
            <a:extLst>
              <a:ext uri="{FF2B5EF4-FFF2-40B4-BE49-F238E27FC236}">
                <a16:creationId xmlns:a16="http://schemas.microsoft.com/office/drawing/2014/main" id="{25D2DDAA-AC89-FD5D-A523-D41D27B9E931}"/>
              </a:ext>
            </a:extLst>
          </p:cNvPr>
          <p:cNvSpPr>
            <a:spLocks noGrp="1"/>
          </p:cNvSpPr>
          <p:nvPr>
            <p:ph type="title"/>
          </p:nvPr>
        </p:nvSpPr>
        <p:spPr>
          <a:xfrm>
            <a:off x="687388" y="365126"/>
            <a:ext cx="10666412" cy="494954"/>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1856250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560C84-4F85-D824-4BFC-A80D1DCD9121}"/>
              </a:ext>
            </a:extLst>
          </p:cNvPr>
          <p:cNvSpPr>
            <a:spLocks noGrp="1"/>
          </p:cNvSpPr>
          <p:nvPr>
            <p:ph type="pic" sz="quarter" idx="13"/>
          </p:nvPr>
        </p:nvSpPr>
        <p:spPr>
          <a:xfrm>
            <a:off x="892553" y="0"/>
            <a:ext cx="5202495" cy="6858508"/>
          </a:xfrm>
          <a:custGeom>
            <a:avLst/>
            <a:gdLst>
              <a:gd name="connsiteX0" fmla="*/ 0 w 5202495"/>
              <a:gd name="connsiteY0" fmla="*/ 0 h 6858508"/>
              <a:gd name="connsiteX1" fmla="*/ 3869498 w 5202495"/>
              <a:gd name="connsiteY1" fmla="*/ 0 h 6858508"/>
              <a:gd name="connsiteX2" fmla="*/ 5202495 w 5202495"/>
              <a:gd name="connsiteY2" fmla="*/ 3429254 h 6858508"/>
              <a:gd name="connsiteX3" fmla="*/ 3869498 w 5202495"/>
              <a:gd name="connsiteY3" fmla="*/ 6858508 h 6858508"/>
              <a:gd name="connsiteX4" fmla="*/ 0 w 5202495"/>
              <a:gd name="connsiteY4" fmla="*/ 6858508 h 6858508"/>
              <a:gd name="connsiteX5" fmla="*/ 1332997 w 5202495"/>
              <a:gd name="connsiteY5" fmla="*/ 3425828 h 68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495" h="6858508">
                <a:moveTo>
                  <a:pt x="0" y="0"/>
                </a:moveTo>
                <a:lnTo>
                  <a:pt x="3869498" y="0"/>
                </a:lnTo>
                <a:lnTo>
                  <a:pt x="5202495" y="3429254"/>
                </a:lnTo>
                <a:lnTo>
                  <a:pt x="3869498" y="6858508"/>
                </a:lnTo>
                <a:lnTo>
                  <a:pt x="0" y="6858508"/>
                </a:lnTo>
                <a:lnTo>
                  <a:pt x="1332997" y="342582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62EAF76D-4FC4-53A8-4B2B-6B8E4D43BF24}"/>
              </a:ext>
            </a:extLst>
          </p:cNvPr>
          <p:cNvSpPr>
            <a:spLocks noGrp="1"/>
          </p:cNvSpPr>
          <p:nvPr>
            <p:ph type="title"/>
          </p:nvPr>
        </p:nvSpPr>
        <p:spPr>
          <a:xfrm>
            <a:off x="6343231" y="365125"/>
            <a:ext cx="4517680" cy="1325563"/>
          </a:xfrm>
          <a:prstGeom prst="rect">
            <a:avLst/>
          </a:prstGeom>
        </p:spPr>
        <p:txBody>
          <a:bodyPr/>
          <a:lstStyle>
            <a:lvl1pPr>
              <a:defRPr sz="3200"/>
            </a:lvl1pPr>
          </a:lstStyle>
          <a:p>
            <a:r>
              <a:rPr lang="es-ES"/>
              <a:t>Haga clic para modificar el estilo de título del patrón</a:t>
            </a:r>
            <a:endParaRPr lang="es-CO"/>
          </a:p>
        </p:txBody>
      </p:sp>
      <p:sp>
        <p:nvSpPr>
          <p:cNvPr id="8" name="Marcador de contenido 7">
            <a:extLst>
              <a:ext uri="{FF2B5EF4-FFF2-40B4-BE49-F238E27FC236}">
                <a16:creationId xmlns:a16="http://schemas.microsoft.com/office/drawing/2014/main" id="{5B30C747-9BB8-B37E-3107-F0E59234EAA4}"/>
              </a:ext>
            </a:extLst>
          </p:cNvPr>
          <p:cNvSpPr>
            <a:spLocks noGrp="1"/>
          </p:cNvSpPr>
          <p:nvPr>
            <p:ph sz="quarter" idx="14"/>
          </p:nvPr>
        </p:nvSpPr>
        <p:spPr>
          <a:xfrm>
            <a:off x="6343231" y="1865014"/>
            <a:ext cx="4517680" cy="4463358"/>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59700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CDB19C-ABDD-D6B3-3589-D7C129E9F1D5}"/>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88CC5144-AB2A-1D24-EEC9-35432CF8FBA2}"/>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2DC6C63B-78F1-73D1-E5CD-978492C709A5}"/>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2" name="Rectangle 15">
            <a:extLst>
              <a:ext uri="{FF2B5EF4-FFF2-40B4-BE49-F238E27FC236}">
                <a16:creationId xmlns:a16="http://schemas.microsoft.com/office/drawing/2014/main" id="{F3B164F8-D5A0-950E-0371-808C652DD685}"/>
              </a:ext>
            </a:extLst>
          </p:cNvPr>
          <p:cNvSpPr/>
          <p:nvPr/>
        </p:nvSpPr>
        <p:spPr>
          <a:xfrm>
            <a:off x="0" y="-325925"/>
            <a:ext cx="12213051" cy="71839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505AC274-E228-5B21-1156-C144CA941726}"/>
              </a:ext>
            </a:extLst>
          </p:cNvPr>
          <p:cNvSpPr/>
          <p:nvPr/>
        </p:nvSpPr>
        <p:spPr>
          <a:xfrm>
            <a:off x="1445307" y="3109911"/>
            <a:ext cx="5550870" cy="3748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8">
            <a:extLst>
              <a:ext uri="{FF2B5EF4-FFF2-40B4-BE49-F238E27FC236}">
                <a16:creationId xmlns:a16="http://schemas.microsoft.com/office/drawing/2014/main" id="{C38D6199-9662-FA15-2CFB-61804507C1D1}"/>
              </a:ext>
            </a:extLst>
          </p:cNvPr>
          <p:cNvSpPr>
            <a:spLocks noGrp="1"/>
          </p:cNvSpPr>
          <p:nvPr>
            <p:ph type="title"/>
          </p:nvPr>
        </p:nvSpPr>
        <p:spPr>
          <a:xfrm>
            <a:off x="838200" y="365126"/>
            <a:ext cx="10515600" cy="504008"/>
          </a:xfrm>
          <a:prstGeom prst="rect">
            <a:avLst/>
          </a:prstGeom>
        </p:spPr>
        <p:txBody>
          <a:bodyPr/>
          <a:lstStyle>
            <a:lvl1pPr>
              <a:defRPr sz="3200">
                <a:solidFill>
                  <a:schemeClr val="bg1"/>
                </a:solidFill>
              </a:defRPr>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8CAD4EC7-A97E-FE83-909A-184886EF99E1}"/>
              </a:ext>
            </a:extLst>
          </p:cNvPr>
          <p:cNvSpPr>
            <a:spLocks noGrp="1"/>
          </p:cNvSpPr>
          <p:nvPr>
            <p:ph type="body" sz="quarter" idx="15"/>
          </p:nvPr>
        </p:nvSpPr>
        <p:spPr>
          <a:xfrm>
            <a:off x="1655612" y="3429000"/>
            <a:ext cx="4617911" cy="2897982"/>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texto 12">
            <a:extLst>
              <a:ext uri="{FF2B5EF4-FFF2-40B4-BE49-F238E27FC236}">
                <a16:creationId xmlns:a16="http://schemas.microsoft.com/office/drawing/2014/main" id="{1E643C8E-C0E0-43FD-AA31-2A37E74C46A9}"/>
              </a:ext>
            </a:extLst>
          </p:cNvPr>
          <p:cNvSpPr>
            <a:spLocks noGrp="1"/>
          </p:cNvSpPr>
          <p:nvPr>
            <p:ph type="body" sz="quarter" idx="16"/>
          </p:nvPr>
        </p:nvSpPr>
        <p:spPr>
          <a:xfrm>
            <a:off x="838200" y="1050925"/>
            <a:ext cx="10452100" cy="17399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01D79175-BA19-5566-A917-20EF547A855E}"/>
              </a:ext>
            </a:extLst>
          </p:cNvPr>
          <p:cNvSpPr>
            <a:spLocks noGrp="1"/>
          </p:cNvSpPr>
          <p:nvPr>
            <p:ph type="pic" sz="quarter" idx="14"/>
          </p:nvPr>
        </p:nvSpPr>
        <p:spPr>
          <a:xfrm>
            <a:off x="6996177" y="3109913"/>
            <a:ext cx="3074221" cy="3748088"/>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324744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F9EFCF-380C-4B1B-5A1F-B771C48FAFC0}"/>
              </a:ext>
            </a:extLst>
          </p:cNvPr>
          <p:cNvSpPr>
            <a:spLocks noGrp="1"/>
          </p:cNvSpPr>
          <p:nvPr>
            <p:ph type="pic" sz="quarter" idx="13"/>
          </p:nvPr>
        </p:nvSpPr>
        <p:spPr>
          <a:xfrm>
            <a:off x="1404730" y="1020420"/>
            <a:ext cx="4187688" cy="4861298"/>
          </a:xfrm>
          <a:custGeom>
            <a:avLst/>
            <a:gdLst>
              <a:gd name="connsiteX0" fmla="*/ 0 w 4187688"/>
              <a:gd name="connsiteY0" fmla="*/ 0 h 4861298"/>
              <a:gd name="connsiteX1" fmla="*/ 4187688 w 4187688"/>
              <a:gd name="connsiteY1" fmla="*/ 0 h 4861298"/>
              <a:gd name="connsiteX2" fmla="*/ 4187688 w 4187688"/>
              <a:gd name="connsiteY2" fmla="*/ 4242249 h 4861298"/>
              <a:gd name="connsiteX3" fmla="*/ 0 w 4187688"/>
              <a:gd name="connsiteY3" fmla="*/ 4861298 h 4861298"/>
            </a:gdLst>
            <a:ahLst/>
            <a:cxnLst>
              <a:cxn ang="0">
                <a:pos x="connsiteX0" y="connsiteY0"/>
              </a:cxn>
              <a:cxn ang="0">
                <a:pos x="connsiteX1" y="connsiteY1"/>
              </a:cxn>
              <a:cxn ang="0">
                <a:pos x="connsiteX2" y="connsiteY2"/>
              </a:cxn>
              <a:cxn ang="0">
                <a:pos x="connsiteX3" y="connsiteY3"/>
              </a:cxn>
            </a:cxnLst>
            <a:rect l="l" t="t" r="r" b="b"/>
            <a:pathLst>
              <a:path w="4187688" h="4861298">
                <a:moveTo>
                  <a:pt x="0" y="0"/>
                </a:moveTo>
                <a:lnTo>
                  <a:pt x="4187688" y="0"/>
                </a:lnTo>
                <a:lnTo>
                  <a:pt x="4187688" y="4242249"/>
                </a:lnTo>
                <a:lnTo>
                  <a:pt x="0" y="486129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58488CBE-095F-BC1D-0B6D-FA55E6F30FED}"/>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89257C72-5E4D-2DC3-6110-300229A41470}"/>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E471100E-919E-C419-6180-B8F97515BD38}"/>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6" name="Marcador de contenido 5">
            <a:extLst>
              <a:ext uri="{FF2B5EF4-FFF2-40B4-BE49-F238E27FC236}">
                <a16:creationId xmlns:a16="http://schemas.microsoft.com/office/drawing/2014/main" id="{31B4F382-9580-E0F9-770D-2AC9BF52EA7B}"/>
              </a:ext>
            </a:extLst>
          </p:cNvPr>
          <p:cNvSpPr>
            <a:spLocks noGrp="1"/>
          </p:cNvSpPr>
          <p:nvPr>
            <p:ph sz="quarter" idx="14"/>
          </p:nvPr>
        </p:nvSpPr>
        <p:spPr>
          <a:xfrm>
            <a:off x="6096000" y="1020763"/>
            <a:ext cx="4913313" cy="443865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74471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E82B5-AB74-1298-36A2-F8796C0512B3}"/>
              </a:ext>
            </a:extLst>
          </p:cNvPr>
          <p:cNvSpPr/>
          <p:nvPr/>
        </p:nvSpPr>
        <p:spPr>
          <a:xfrm>
            <a:off x="0" y="-307818"/>
            <a:ext cx="12192000" cy="71641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9">
            <a:extLst>
              <a:ext uri="{FF2B5EF4-FFF2-40B4-BE49-F238E27FC236}">
                <a16:creationId xmlns:a16="http://schemas.microsoft.com/office/drawing/2014/main" id="{FCB27069-B8A5-8142-B1DA-068C15A2373E}"/>
              </a:ext>
            </a:extLst>
          </p:cNvPr>
          <p:cNvGrpSpPr/>
          <p:nvPr/>
        </p:nvGrpSpPr>
        <p:grpSpPr>
          <a:xfrm>
            <a:off x="5019057" y="-317439"/>
            <a:ext cx="3134343" cy="7175439"/>
            <a:chOff x="4633072" y="0"/>
            <a:chExt cx="2925411" cy="6856351"/>
          </a:xfrm>
          <a:solidFill>
            <a:schemeClr val="accent1"/>
          </a:solidFill>
        </p:grpSpPr>
        <p:sp>
          <p:nvSpPr>
            <p:cNvPr id="22" name="Freeform 21">
              <a:extLst>
                <a:ext uri="{FF2B5EF4-FFF2-40B4-BE49-F238E27FC236}">
                  <a16:creationId xmlns:a16="http://schemas.microsoft.com/office/drawing/2014/main" id="{5E3C7E65-8A90-4F3C-B651-6C348346EA2E}"/>
                </a:ext>
              </a:extLst>
            </p:cNvPr>
            <p:cNvSpPr/>
            <p:nvPr/>
          </p:nvSpPr>
          <p:spPr>
            <a:xfrm>
              <a:off x="5443318" y="0"/>
              <a:ext cx="2115165" cy="1768248"/>
            </a:xfrm>
            <a:custGeom>
              <a:avLst/>
              <a:gdLst>
                <a:gd name="connsiteX0" fmla="*/ 2115165 w 2115165"/>
                <a:gd name="connsiteY0" fmla="*/ 1768249 h 1768248"/>
                <a:gd name="connsiteX1" fmla="*/ 761989 w 2115165"/>
                <a:gd name="connsiteY1" fmla="*/ 1768249 h 1768248"/>
                <a:gd name="connsiteX2" fmla="*/ 0 w 2115165"/>
                <a:gd name="connsiteY2" fmla="*/ 0 h 1768248"/>
                <a:gd name="connsiteX3" fmla="*/ 1353176 w 2115165"/>
                <a:gd name="connsiteY3" fmla="*/ 0 h 1768248"/>
                <a:gd name="connsiteX4" fmla="*/ 2115165 w 2115165"/>
                <a:gd name="connsiteY4" fmla="*/ 1768249 h 176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165" h="1768248">
                  <a:moveTo>
                    <a:pt x="2115165" y="1768249"/>
                  </a:moveTo>
                  <a:lnTo>
                    <a:pt x="761989" y="1768249"/>
                  </a:lnTo>
                  <a:lnTo>
                    <a:pt x="0" y="0"/>
                  </a:lnTo>
                  <a:lnTo>
                    <a:pt x="1353176" y="0"/>
                  </a:lnTo>
                  <a:lnTo>
                    <a:pt x="2115165" y="1768249"/>
                  </a:lnTo>
                  <a:close/>
                </a:path>
              </a:pathLst>
            </a:custGeom>
            <a:grpFill/>
            <a:ln w="63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AB543FE-0985-F631-E3D0-74DC24C009FD}"/>
                </a:ext>
              </a:extLst>
            </p:cNvPr>
            <p:cNvSpPr/>
            <p:nvPr/>
          </p:nvSpPr>
          <p:spPr>
            <a:xfrm>
              <a:off x="4633072" y="5842990"/>
              <a:ext cx="1430502" cy="1013361"/>
            </a:xfrm>
            <a:custGeom>
              <a:avLst/>
              <a:gdLst>
                <a:gd name="connsiteX0" fmla="*/ 1430503 w 1430502"/>
                <a:gd name="connsiteY0" fmla="*/ 0 h 1013361"/>
                <a:gd name="connsiteX1" fmla="*/ 436662 w 1430502"/>
                <a:gd name="connsiteY1" fmla="*/ 0 h 1013361"/>
                <a:gd name="connsiteX2" fmla="*/ 0 w 1430502"/>
                <a:gd name="connsiteY2" fmla="*/ 1013361 h 1013361"/>
                <a:gd name="connsiteX3" fmla="*/ 993841 w 1430502"/>
                <a:gd name="connsiteY3" fmla="*/ 1013361 h 1013361"/>
                <a:gd name="connsiteX4" fmla="*/ 1430503 w 1430502"/>
                <a:gd name="connsiteY4" fmla="*/ 0 h 10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02" h="1013361">
                  <a:moveTo>
                    <a:pt x="1430503" y="0"/>
                  </a:moveTo>
                  <a:lnTo>
                    <a:pt x="436662" y="0"/>
                  </a:lnTo>
                  <a:lnTo>
                    <a:pt x="0" y="1013361"/>
                  </a:lnTo>
                  <a:lnTo>
                    <a:pt x="993841" y="1013361"/>
                  </a:lnTo>
                  <a:lnTo>
                    <a:pt x="1430503" y="0"/>
                  </a:lnTo>
                  <a:close/>
                </a:path>
              </a:pathLst>
            </a:custGeom>
            <a:grpFill/>
            <a:ln w="6329"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1F76DFCF-F47F-856D-5D2C-CA17BA9E1BF0}"/>
              </a:ext>
            </a:extLst>
          </p:cNvPr>
          <p:cNvSpPr>
            <a:spLocks noGrp="1"/>
          </p:cNvSpPr>
          <p:nvPr>
            <p:ph type="dt" sz="half" idx="10"/>
          </p:nvPr>
        </p:nvSpPr>
        <p:spPr/>
        <p:txBody>
          <a:bodyPr/>
          <a:lstStyle/>
          <a:p>
            <a:fld id="{3B76AAEB-492E-4C0D-AD0B-11DD2614A72D}" type="datetimeFigureOut">
              <a:rPr lang="es-CO" smtClean="0"/>
              <a:t>22/07/2024</a:t>
            </a:fld>
            <a:endParaRPr lang="es-CO"/>
          </a:p>
        </p:txBody>
      </p:sp>
      <p:sp>
        <p:nvSpPr>
          <p:cNvPr id="4" name="Footer Placeholder 3">
            <a:extLst>
              <a:ext uri="{FF2B5EF4-FFF2-40B4-BE49-F238E27FC236}">
                <a16:creationId xmlns:a16="http://schemas.microsoft.com/office/drawing/2014/main" id="{8675D082-8DA5-E088-77C5-B80C7008BA97}"/>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FBBDD0EA-0AF3-6164-AA82-BA0C6FEFBC8E}"/>
              </a:ext>
            </a:extLst>
          </p:cNvPr>
          <p:cNvSpPr>
            <a:spLocks noGrp="1"/>
          </p:cNvSpPr>
          <p:nvPr>
            <p:ph type="sldNum" sz="quarter" idx="12"/>
          </p:nvPr>
        </p:nvSpPr>
        <p:spPr/>
        <p:txBody>
          <a:bodyPr/>
          <a:lstStyle/>
          <a:p>
            <a:fld id="{F9DA1E14-FC64-48A6-BC54-B04646007ED8}" type="slidenum">
              <a:rPr lang="es-CO" smtClean="0"/>
              <a:t>‹#›</a:t>
            </a:fld>
            <a:endParaRPr lang="es-CO"/>
          </a:p>
        </p:txBody>
      </p:sp>
      <p:sp>
        <p:nvSpPr>
          <p:cNvPr id="9" name="Picture Placeholder 6">
            <a:extLst>
              <a:ext uri="{FF2B5EF4-FFF2-40B4-BE49-F238E27FC236}">
                <a16:creationId xmlns:a16="http://schemas.microsoft.com/office/drawing/2014/main" id="{6350708F-F0B4-1658-5AFE-16FD3EA99DB5}"/>
              </a:ext>
            </a:extLst>
          </p:cNvPr>
          <p:cNvSpPr>
            <a:spLocks noGrp="1"/>
          </p:cNvSpPr>
          <p:nvPr>
            <p:ph type="pic" sz="quarter" idx="14"/>
          </p:nvPr>
        </p:nvSpPr>
        <p:spPr>
          <a:xfrm>
            <a:off x="5856288" y="1533101"/>
            <a:ext cx="6335711" cy="4264377"/>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Título 6">
            <a:extLst>
              <a:ext uri="{FF2B5EF4-FFF2-40B4-BE49-F238E27FC236}">
                <a16:creationId xmlns:a16="http://schemas.microsoft.com/office/drawing/2014/main" id="{4CE94B21-8A46-E105-5B83-EEBDAC7B32E9}"/>
              </a:ext>
            </a:extLst>
          </p:cNvPr>
          <p:cNvSpPr>
            <a:spLocks noGrp="1"/>
          </p:cNvSpPr>
          <p:nvPr>
            <p:ph type="title"/>
          </p:nvPr>
        </p:nvSpPr>
        <p:spPr>
          <a:xfrm>
            <a:off x="534155" y="884124"/>
            <a:ext cx="5006566" cy="1325563"/>
          </a:xfrm>
          <a:prstGeom prst="rect">
            <a:avLst/>
          </a:prstGeom>
        </p:spPr>
        <p:txBody>
          <a:bodyPr/>
          <a:lstStyle>
            <a:lvl1pPr>
              <a:defRPr sz="3600">
                <a:solidFill>
                  <a:schemeClr val="bg1"/>
                </a:solidFill>
              </a:defRPr>
            </a:lvl1pPr>
          </a:lstStyle>
          <a:p>
            <a:r>
              <a:rPr lang="es-ES"/>
              <a:t>Haga clic para modificar el estilo de título del patrón</a:t>
            </a:r>
            <a:endParaRPr lang="es-CO"/>
          </a:p>
        </p:txBody>
      </p:sp>
      <p:sp>
        <p:nvSpPr>
          <p:cNvPr id="10" name="Marcador de texto 9">
            <a:extLst>
              <a:ext uri="{FF2B5EF4-FFF2-40B4-BE49-F238E27FC236}">
                <a16:creationId xmlns:a16="http://schemas.microsoft.com/office/drawing/2014/main" id="{06D74341-327B-4443-BB2C-D5406FE84926}"/>
              </a:ext>
            </a:extLst>
          </p:cNvPr>
          <p:cNvSpPr>
            <a:spLocks noGrp="1"/>
          </p:cNvSpPr>
          <p:nvPr>
            <p:ph type="body" sz="quarter" idx="15"/>
          </p:nvPr>
        </p:nvSpPr>
        <p:spPr>
          <a:xfrm>
            <a:off x="625476" y="2290763"/>
            <a:ext cx="4915246" cy="320516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6766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FF0F9-040F-F82A-5272-7C41E31A934B}"/>
              </a:ext>
            </a:extLst>
          </p:cNvPr>
          <p:cNvSpPr/>
          <p:nvPr/>
        </p:nvSpPr>
        <p:spPr>
          <a:xfrm>
            <a:off x="0" y="-289711"/>
            <a:ext cx="12192000" cy="6089374"/>
          </a:xfrm>
          <a:custGeom>
            <a:avLst/>
            <a:gdLst>
              <a:gd name="connsiteX0" fmla="*/ 0 w 12192000"/>
              <a:gd name="connsiteY0" fmla="*/ 0 h 4724400"/>
              <a:gd name="connsiteX1" fmla="*/ 12192000 w 12192000"/>
              <a:gd name="connsiteY1" fmla="*/ 0 h 4724400"/>
              <a:gd name="connsiteX2" fmla="*/ 12192000 w 12192000"/>
              <a:gd name="connsiteY2" fmla="*/ 4724400 h 4724400"/>
              <a:gd name="connsiteX3" fmla="*/ 0 w 12192000"/>
              <a:gd name="connsiteY3" fmla="*/ 4724400 h 4724400"/>
              <a:gd name="connsiteX4" fmla="*/ 0 w 12192000"/>
              <a:gd name="connsiteY4" fmla="*/ 0 h 4724400"/>
              <a:gd name="connsiteX0" fmla="*/ 0 w 12192000"/>
              <a:gd name="connsiteY0" fmla="*/ 0 h 6089374"/>
              <a:gd name="connsiteX1" fmla="*/ 12192000 w 12192000"/>
              <a:gd name="connsiteY1" fmla="*/ 0 h 6089374"/>
              <a:gd name="connsiteX2" fmla="*/ 12192000 w 12192000"/>
              <a:gd name="connsiteY2" fmla="*/ 4724400 h 6089374"/>
              <a:gd name="connsiteX3" fmla="*/ 0 w 12192000"/>
              <a:gd name="connsiteY3" fmla="*/ 6089374 h 6089374"/>
              <a:gd name="connsiteX4" fmla="*/ 0 w 12192000"/>
              <a:gd name="connsiteY4" fmla="*/ 0 h 6089374"/>
              <a:gd name="connsiteX0" fmla="*/ 0 w 12192000"/>
              <a:gd name="connsiteY0" fmla="*/ 0 h 6089374"/>
              <a:gd name="connsiteX1" fmla="*/ 12192000 w 12192000"/>
              <a:gd name="connsiteY1" fmla="*/ 0 h 6089374"/>
              <a:gd name="connsiteX2" fmla="*/ 12192000 w 12192000"/>
              <a:gd name="connsiteY2" fmla="*/ 4287078 h 6089374"/>
              <a:gd name="connsiteX3" fmla="*/ 0 w 12192000"/>
              <a:gd name="connsiteY3" fmla="*/ 6089374 h 6089374"/>
              <a:gd name="connsiteX4" fmla="*/ 0 w 12192000"/>
              <a:gd name="connsiteY4" fmla="*/ 0 h 608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89374">
                <a:moveTo>
                  <a:pt x="0" y="0"/>
                </a:moveTo>
                <a:lnTo>
                  <a:pt x="12192000" y="0"/>
                </a:lnTo>
                <a:lnTo>
                  <a:pt x="12192000" y="4287078"/>
                </a:lnTo>
                <a:lnTo>
                  <a:pt x="0" y="608937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E144A32-BCEF-3E52-956D-D7D0DEEAEE2F}"/>
              </a:ext>
            </a:extLst>
          </p:cNvPr>
          <p:cNvSpPr>
            <a:spLocks noGrp="1"/>
          </p:cNvSpPr>
          <p:nvPr>
            <p:ph type="pic" sz="quarter" idx="13"/>
          </p:nvPr>
        </p:nvSpPr>
        <p:spPr>
          <a:xfrm>
            <a:off x="1069495" y="1170052"/>
            <a:ext cx="4008670" cy="4517896"/>
          </a:xfrm>
          <a:custGeom>
            <a:avLst/>
            <a:gdLst>
              <a:gd name="connsiteX0" fmla="*/ 633916 w 4008670"/>
              <a:gd name="connsiteY0" fmla="*/ 0 h 4517896"/>
              <a:gd name="connsiteX1" fmla="*/ 4008670 w 4008670"/>
              <a:gd name="connsiteY1" fmla="*/ 0 h 4517896"/>
              <a:gd name="connsiteX2" fmla="*/ 4008670 w 4008670"/>
              <a:gd name="connsiteY2" fmla="*/ 4517896 h 4517896"/>
              <a:gd name="connsiteX3" fmla="*/ 0 w 4008670"/>
              <a:gd name="connsiteY3" fmla="*/ 4517896 h 4517896"/>
              <a:gd name="connsiteX4" fmla="*/ 0 w 4008670"/>
              <a:gd name="connsiteY4" fmla="*/ 633370 h 4517896"/>
              <a:gd name="connsiteX5" fmla="*/ 633916 w 4008670"/>
              <a:gd name="connsiteY5" fmla="*/ 633370 h 4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670" h="4517896">
                <a:moveTo>
                  <a:pt x="633916" y="0"/>
                </a:moveTo>
                <a:lnTo>
                  <a:pt x="4008670" y="0"/>
                </a:lnTo>
                <a:lnTo>
                  <a:pt x="4008670" y="4517896"/>
                </a:lnTo>
                <a:lnTo>
                  <a:pt x="0" y="4517896"/>
                </a:lnTo>
                <a:lnTo>
                  <a:pt x="0" y="633370"/>
                </a:lnTo>
                <a:lnTo>
                  <a:pt x="633916" y="63337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Título 5">
            <a:extLst>
              <a:ext uri="{FF2B5EF4-FFF2-40B4-BE49-F238E27FC236}">
                <a16:creationId xmlns:a16="http://schemas.microsoft.com/office/drawing/2014/main" id="{55281729-CB7F-2B32-D2D7-5FB2392C0F10}"/>
              </a:ext>
            </a:extLst>
          </p:cNvPr>
          <p:cNvSpPr>
            <a:spLocks noGrp="1"/>
          </p:cNvSpPr>
          <p:nvPr>
            <p:ph type="title"/>
          </p:nvPr>
        </p:nvSpPr>
        <p:spPr>
          <a:xfrm>
            <a:off x="6096000" y="1170052"/>
            <a:ext cx="52578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81759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Google Shape;138;p18">
            <a:extLst>
              <a:ext uri="{FF2B5EF4-FFF2-40B4-BE49-F238E27FC236}">
                <a16:creationId xmlns:a16="http://schemas.microsoft.com/office/drawing/2014/main" id="{49D4B73B-BB1E-6C47-7C47-82DA76D73832}"/>
              </a:ext>
            </a:extLst>
          </p:cNvPr>
          <p:cNvPicPr preferRelativeResize="0"/>
          <p:nvPr/>
        </p:nvPicPr>
        <p:blipFill>
          <a:blip r:embed="rId22">
            <a:alphaModFix/>
          </a:blip>
          <a:stretch>
            <a:fillRect/>
          </a:stretch>
        </p:blipFill>
        <p:spPr>
          <a:xfrm>
            <a:off x="0" y="-281759"/>
            <a:ext cx="12192000" cy="7139759"/>
          </a:xfrm>
          <a:prstGeom prst="rect">
            <a:avLst/>
          </a:prstGeom>
          <a:noFill/>
          <a:ln>
            <a:noFill/>
          </a:ln>
        </p:spPr>
      </p:pic>
      <p:sp>
        <p:nvSpPr>
          <p:cNvPr id="11" name="Freeform 10">
            <a:extLst>
              <a:ext uri="{FF2B5EF4-FFF2-40B4-BE49-F238E27FC236}">
                <a16:creationId xmlns:a16="http://schemas.microsoft.com/office/drawing/2014/main" id="{D747B86F-740A-FA1B-71D5-331CA188905E}"/>
              </a:ext>
            </a:extLst>
          </p:cNvPr>
          <p:cNvSpPr/>
          <p:nvPr/>
        </p:nvSpPr>
        <p:spPr>
          <a:xfrm>
            <a:off x="11270026" y="615016"/>
            <a:ext cx="363282" cy="361542"/>
          </a:xfrm>
          <a:custGeom>
            <a:avLst/>
            <a:gdLst>
              <a:gd name="connsiteX0" fmla="*/ 221192 w 442385"/>
              <a:gd name="connsiteY0" fmla="*/ 0 h 440268"/>
              <a:gd name="connsiteX1" fmla="*/ 222251 w 442385"/>
              <a:gd name="connsiteY1" fmla="*/ 0 h 440268"/>
              <a:gd name="connsiteX2" fmla="*/ 442384 w 442385"/>
              <a:gd name="connsiteY2" fmla="*/ 0 h 440268"/>
              <a:gd name="connsiteX3" fmla="*/ 442384 w 442385"/>
              <a:gd name="connsiteY3" fmla="*/ 220124 h 440268"/>
              <a:gd name="connsiteX4" fmla="*/ 442385 w 442385"/>
              <a:gd name="connsiteY4" fmla="*/ 220134 h 440268"/>
              <a:gd name="connsiteX5" fmla="*/ 442384 w 442385"/>
              <a:gd name="connsiteY5" fmla="*/ 220134 h 440268"/>
              <a:gd name="connsiteX6" fmla="*/ 442384 w 442385"/>
              <a:gd name="connsiteY6" fmla="*/ 440267 h 440268"/>
              <a:gd name="connsiteX7" fmla="*/ 222260 w 442385"/>
              <a:gd name="connsiteY7" fmla="*/ 440267 h 440268"/>
              <a:gd name="connsiteX8" fmla="*/ 222250 w 442385"/>
              <a:gd name="connsiteY8" fmla="*/ 440268 h 440268"/>
              <a:gd name="connsiteX9" fmla="*/ 222251 w 442385"/>
              <a:gd name="connsiteY9" fmla="*/ 440267 h 440268"/>
              <a:gd name="connsiteX10" fmla="*/ 221192 w 442385"/>
              <a:gd name="connsiteY10" fmla="*/ 440267 h 440268"/>
              <a:gd name="connsiteX11" fmla="*/ 0 w 442385"/>
              <a:gd name="connsiteY11" fmla="*/ 440267 h 440268"/>
              <a:gd name="connsiteX12" fmla="*/ 0 w 442385"/>
              <a:gd name="connsiteY12" fmla="*/ 221544 h 440268"/>
              <a:gd name="connsiteX13" fmla="*/ 2259 w 442385"/>
              <a:gd name="connsiteY13" fmla="*/ 221544 h 440268"/>
              <a:gd name="connsiteX14" fmla="*/ 2117 w 442385"/>
              <a:gd name="connsiteY14" fmla="*/ 220133 h 440268"/>
              <a:gd name="connsiteX15" fmla="*/ 6590 w 442385"/>
              <a:gd name="connsiteY15" fmla="*/ 175769 h 440268"/>
              <a:gd name="connsiteX16" fmla="*/ 146562 w 442385"/>
              <a:gd name="connsiteY16" fmla="*/ 13358 h 440268"/>
              <a:gd name="connsiteX17" fmla="*/ 221192 w 442385"/>
              <a:gd name="connsiteY17" fmla="*/ 187 h 44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385" h="440268">
                <a:moveTo>
                  <a:pt x="221192" y="0"/>
                </a:moveTo>
                <a:lnTo>
                  <a:pt x="222251" y="0"/>
                </a:lnTo>
                <a:lnTo>
                  <a:pt x="442384" y="0"/>
                </a:lnTo>
                <a:lnTo>
                  <a:pt x="442384" y="220124"/>
                </a:lnTo>
                <a:lnTo>
                  <a:pt x="442385" y="220134"/>
                </a:lnTo>
                <a:lnTo>
                  <a:pt x="442384" y="220134"/>
                </a:lnTo>
                <a:lnTo>
                  <a:pt x="442384" y="440267"/>
                </a:lnTo>
                <a:lnTo>
                  <a:pt x="222260" y="440267"/>
                </a:lnTo>
                <a:lnTo>
                  <a:pt x="222250" y="440268"/>
                </a:lnTo>
                <a:lnTo>
                  <a:pt x="222251" y="440267"/>
                </a:lnTo>
                <a:lnTo>
                  <a:pt x="221192" y="440267"/>
                </a:lnTo>
                <a:lnTo>
                  <a:pt x="0" y="440267"/>
                </a:lnTo>
                <a:lnTo>
                  <a:pt x="0" y="221544"/>
                </a:lnTo>
                <a:lnTo>
                  <a:pt x="2259" y="221544"/>
                </a:lnTo>
                <a:lnTo>
                  <a:pt x="2117" y="220133"/>
                </a:lnTo>
                <a:lnTo>
                  <a:pt x="6590" y="175769"/>
                </a:lnTo>
                <a:cubicBezTo>
                  <a:pt x="21985" y="100536"/>
                  <a:pt x="75758" y="39282"/>
                  <a:pt x="146562" y="13358"/>
                </a:cubicBezTo>
                <a:lnTo>
                  <a:pt x="221192" y="18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a:p>
        </p:txBody>
      </p:sp>
      <p:sp>
        <p:nvSpPr>
          <p:cNvPr id="4" name="Date Placeholder 3">
            <a:extLst>
              <a:ext uri="{FF2B5EF4-FFF2-40B4-BE49-F238E27FC236}">
                <a16:creationId xmlns:a16="http://schemas.microsoft.com/office/drawing/2014/main" id="{42893DF9-86FC-46E2-465A-BF00D5B14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6AAEB-492E-4C0D-AD0B-11DD2614A72D}" type="datetimeFigureOut">
              <a:rPr lang="es-CO" smtClean="0"/>
              <a:t>22/07/2024</a:t>
            </a:fld>
            <a:endParaRPr lang="es-CO"/>
          </a:p>
        </p:txBody>
      </p:sp>
      <p:sp>
        <p:nvSpPr>
          <p:cNvPr id="5" name="Footer Placeholder 4">
            <a:extLst>
              <a:ext uri="{FF2B5EF4-FFF2-40B4-BE49-F238E27FC236}">
                <a16:creationId xmlns:a16="http://schemas.microsoft.com/office/drawing/2014/main" id="{ECCC9AE6-CA5C-6C8C-7912-B5ADD2D07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a:extLst>
              <a:ext uri="{FF2B5EF4-FFF2-40B4-BE49-F238E27FC236}">
                <a16:creationId xmlns:a16="http://schemas.microsoft.com/office/drawing/2014/main" id="{CDF90DF1-70A6-E1C4-8C88-2622C80A6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A1E14-FC64-48A6-BC54-B04646007ED8}" type="slidenum">
              <a:rPr lang="es-CO" smtClean="0"/>
              <a:t>‹#›</a:t>
            </a:fld>
            <a:endParaRPr lang="es-CO"/>
          </a:p>
        </p:txBody>
      </p:sp>
      <p:sp>
        <p:nvSpPr>
          <p:cNvPr id="8" name="Slide Number Placeholder 5">
            <a:extLst>
              <a:ext uri="{FF2B5EF4-FFF2-40B4-BE49-F238E27FC236}">
                <a16:creationId xmlns:a16="http://schemas.microsoft.com/office/drawing/2014/main" id="{37FC2119-906C-A4AC-EA61-59D567E827EE}"/>
              </a:ext>
            </a:extLst>
          </p:cNvPr>
          <p:cNvSpPr txBox="1">
            <a:spLocks/>
          </p:cNvSpPr>
          <p:nvPr/>
        </p:nvSpPr>
        <p:spPr>
          <a:xfrm flipH="1">
            <a:off x="11270028" y="615071"/>
            <a:ext cx="379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00">
              <a:solidFill>
                <a:schemeClr val="tx2"/>
              </a:solidFill>
            </a:endParaRPr>
          </a:p>
        </p:txBody>
      </p:sp>
      <p:cxnSp>
        <p:nvCxnSpPr>
          <p:cNvPr id="13" name="Straight Connector 12">
            <a:extLst>
              <a:ext uri="{FF2B5EF4-FFF2-40B4-BE49-F238E27FC236}">
                <a16:creationId xmlns:a16="http://schemas.microsoft.com/office/drawing/2014/main" id="{3D7EAD67-0D4B-24C7-6339-87F4C4F4B284}"/>
              </a:ext>
            </a:extLst>
          </p:cNvPr>
          <p:cNvCxnSpPr>
            <a:cxnSpLocks/>
          </p:cNvCxnSpPr>
          <p:nvPr/>
        </p:nvCxnSpPr>
        <p:spPr>
          <a:xfrm>
            <a:off x="11460125" y="1246909"/>
            <a:ext cx="0" cy="5022086"/>
          </a:xfrm>
          <a:prstGeom prst="line">
            <a:avLst/>
          </a:prstGeom>
          <a:ln w="1905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2" name="Gráfico 11">
            <a:extLst>
              <a:ext uri="{FF2B5EF4-FFF2-40B4-BE49-F238E27FC236}">
                <a16:creationId xmlns:a16="http://schemas.microsoft.com/office/drawing/2014/main" id="{C80D795D-F347-22A9-A4D8-F95DAA75FE2D}"/>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29102" y="6267802"/>
            <a:ext cx="1204205" cy="389464"/>
          </a:xfrm>
          <a:prstGeom prst="rect">
            <a:avLst/>
          </a:prstGeom>
        </p:spPr>
      </p:pic>
    </p:spTree>
    <p:extLst>
      <p:ext uri="{BB962C8B-B14F-4D97-AF65-F5344CB8AC3E}">
        <p14:creationId xmlns:p14="http://schemas.microsoft.com/office/powerpoint/2010/main" val="31642554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90" r:id="rId16"/>
    <p:sldLayoutId id="2147483692" r:id="rId17"/>
    <p:sldLayoutId id="2147483693" r:id="rId18"/>
    <p:sldLayoutId id="2147483694" r:id="rId19"/>
    <p:sldLayoutId id="214748369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diagramLayout" Target="../diagrams/layout5.xml"/><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diagramData" Target="../diagrams/data5.xml"/><Relationship Id="rId16" Type="http://schemas.openxmlformats.org/officeDocument/2006/relationships/image" Target="../media/image32.svg"/><Relationship Id="rId1" Type="http://schemas.openxmlformats.org/officeDocument/2006/relationships/slideLayout" Target="../slideLayouts/slideLayout18.xml"/><Relationship Id="rId6" Type="http://schemas.microsoft.com/office/2007/relationships/diagramDrawing" Target="../diagrams/drawing5.xml"/><Relationship Id="rId11" Type="http://schemas.openxmlformats.org/officeDocument/2006/relationships/image" Target="../media/image27.png"/><Relationship Id="rId5" Type="http://schemas.openxmlformats.org/officeDocument/2006/relationships/diagramColors" Target="../diagrams/colors5.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diagramQuickStyle" Target="../diagrams/quickStyle5.xml"/><Relationship Id="rId9" Type="http://schemas.openxmlformats.org/officeDocument/2006/relationships/image" Target="../media/image25.png"/><Relationship Id="rId1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hyperlink" Target="https://shdgov.sharepoint.com/:x:/r/sites/SDH_Inicio/ddp/_layouts/15/Doc.aspx?sourcedoc=%7B454100DD-508F-424C-ABD7-C4FD2A4E325A%7D&amp;file=Anexo-"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haciendabogota.gov.co/es/buscador?palabra=gu%C3%ADa%20r%C3%A1pida" TargetMode="External"/><Relationship Id="rId2" Type="http://schemas.openxmlformats.org/officeDocument/2006/relationships/hyperlink" Target="https://www.youtube.com/watch?v=o0mpxWSD2O4&amp;list=PLfrNXHv0RCpoQR2r7iBjW84h4twO5Sx8F&amp;index=14"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descr="Un hombre en frente de laptop&#10;&#10;Descripción generada automáticamente">
            <a:extLst>
              <a:ext uri="{FF2B5EF4-FFF2-40B4-BE49-F238E27FC236}">
                <a16:creationId xmlns:a16="http://schemas.microsoft.com/office/drawing/2014/main" id="{1FC164C6-C413-79FE-8B60-BAFBF7A2FFA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735" t="14813" r="-7735" b="18567"/>
          <a:stretch/>
        </p:blipFill>
        <p:spPr>
          <a:xfrm>
            <a:off x="0" y="2273108"/>
            <a:ext cx="4587558" cy="4584892"/>
          </a:xfrm>
        </p:spPr>
      </p:pic>
      <p:pic>
        <p:nvPicPr>
          <p:cNvPr id="12" name="Marcador de posición de imagen 11">
            <a:extLst>
              <a:ext uri="{FF2B5EF4-FFF2-40B4-BE49-F238E27FC236}">
                <a16:creationId xmlns:a16="http://schemas.microsoft.com/office/drawing/2014/main" id="{466679EB-2996-17C1-2470-E93B3A28ED7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826" t="9242" r="31159" b="-14955"/>
          <a:stretch/>
        </p:blipFill>
        <p:spPr>
          <a:xfrm>
            <a:off x="5634629" y="-7042"/>
            <a:ext cx="6574211" cy="6570390"/>
          </a:xfrm>
        </p:spPr>
      </p:pic>
      <p:pic>
        <p:nvPicPr>
          <p:cNvPr id="7" name="Imagen 6" descr="Imagen que contiene persona, tabla, mujer, sostener&#10;&#10;Descripción generada automáticamente">
            <a:extLst>
              <a:ext uri="{FF2B5EF4-FFF2-40B4-BE49-F238E27FC236}">
                <a16:creationId xmlns:a16="http://schemas.microsoft.com/office/drawing/2014/main" id="{ADD6C1AC-594D-0A31-2878-9FBCCD5E1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93958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1">
            <a:extLst>
              <a:ext uri="{FF2B5EF4-FFF2-40B4-BE49-F238E27FC236}">
                <a16:creationId xmlns:a16="http://schemas.microsoft.com/office/drawing/2014/main" id="{F2F76B26-B893-956C-88DE-A62808A8D672}"/>
              </a:ext>
            </a:extLst>
          </p:cNvPr>
          <p:cNvSpPr txBox="1">
            <a:spLocks noChangeArrowheads="1"/>
          </p:cNvSpPr>
          <p:nvPr/>
        </p:nvSpPr>
        <p:spPr bwMode="auto">
          <a:xfrm>
            <a:off x="575187" y="320317"/>
            <a:ext cx="12875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MX" altLang="es-CO"/>
              <a:t>4.1 PMR</a:t>
            </a:r>
          </a:p>
        </p:txBody>
      </p:sp>
      <p:pic>
        <p:nvPicPr>
          <p:cNvPr id="2" name="image4.png">
            <a:extLst>
              <a:ext uri="{FF2B5EF4-FFF2-40B4-BE49-F238E27FC236}">
                <a16:creationId xmlns:a16="http://schemas.microsoft.com/office/drawing/2014/main" id="{CA37E6BE-B997-D0F4-A678-02C7D631E57A}"/>
              </a:ext>
            </a:extLst>
          </p:cNvPr>
          <p:cNvPicPr/>
          <p:nvPr/>
        </p:nvPicPr>
        <p:blipFill>
          <a:blip r:embed="rId3"/>
          <a:srcRect/>
          <a:stretch>
            <a:fillRect/>
          </a:stretch>
        </p:blipFill>
        <p:spPr>
          <a:xfrm>
            <a:off x="575187" y="973395"/>
            <a:ext cx="10810568" cy="4925960"/>
          </a:xfrm>
          <a:prstGeom prst="rect">
            <a:avLst/>
          </a:prstGeom>
          <a:ln/>
        </p:spPr>
      </p:pic>
    </p:spTree>
    <p:extLst>
      <p:ext uri="{BB962C8B-B14F-4D97-AF65-F5344CB8AC3E}">
        <p14:creationId xmlns:p14="http://schemas.microsoft.com/office/powerpoint/2010/main" val="216759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1">
            <a:extLst>
              <a:ext uri="{FF2B5EF4-FFF2-40B4-BE49-F238E27FC236}">
                <a16:creationId xmlns:a16="http://schemas.microsoft.com/office/drawing/2014/main" id="{C91AC2FF-8727-0890-6307-29F2CC1A76D0}"/>
              </a:ext>
            </a:extLst>
          </p:cNvPr>
          <p:cNvSpPr txBox="1">
            <a:spLocks noChangeArrowheads="1"/>
          </p:cNvSpPr>
          <p:nvPr/>
        </p:nvSpPr>
        <p:spPr bwMode="auto">
          <a:xfrm>
            <a:off x="196947" y="181158"/>
            <a:ext cx="4889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t>4.1.1 Programa presupuestal- PMR</a:t>
            </a:r>
            <a:endParaRPr lang="es-ES_tradnl"/>
          </a:p>
        </p:txBody>
      </p:sp>
      <p:sp>
        <p:nvSpPr>
          <p:cNvPr id="4" name="CuadroTexto 3">
            <a:extLst>
              <a:ext uri="{FF2B5EF4-FFF2-40B4-BE49-F238E27FC236}">
                <a16:creationId xmlns:a16="http://schemas.microsoft.com/office/drawing/2014/main" id="{620AAE0C-F206-C549-3AE3-425469CDD87A}"/>
              </a:ext>
            </a:extLst>
          </p:cNvPr>
          <p:cNvSpPr txBox="1"/>
          <p:nvPr/>
        </p:nvSpPr>
        <p:spPr>
          <a:xfrm>
            <a:off x="196947" y="764996"/>
            <a:ext cx="11041324" cy="367216"/>
          </a:xfrm>
          <a:prstGeom prst="rect">
            <a:avLst/>
          </a:prstGeom>
          <a:noFill/>
        </p:spPr>
        <p:txBody>
          <a:bodyPr wrap="square">
            <a:spAutoFit/>
          </a:bodyPr>
          <a:lstStyle/>
          <a:p>
            <a:pPr algn="just">
              <a:lnSpc>
                <a:spcPct val="107000"/>
              </a:lnSpc>
              <a:spcAft>
                <a:spcPts val="800"/>
              </a:spcAft>
            </a:pPr>
            <a:r>
              <a:rPr lang="es-ES">
                <a:effectLst/>
                <a:latin typeface="Arial" panose="020B0604020202020204" pitchFamily="34" charset="0"/>
                <a:ea typeface="Arial" panose="020B0604020202020204" pitchFamily="34" charset="0"/>
              </a:rPr>
              <a:t>A partir del 2024, los PMR hace parte del programa presupuestal como se muestra a continuación:</a:t>
            </a:r>
            <a:endParaRPr lang="es-CO">
              <a:effectLst/>
              <a:latin typeface="Arial" panose="020B0604020202020204" pitchFamily="34" charset="0"/>
              <a:ea typeface="Arial" panose="020B0604020202020204" pitchFamily="34" charset="0"/>
            </a:endParaRPr>
          </a:p>
        </p:txBody>
      </p:sp>
      <p:pic>
        <p:nvPicPr>
          <p:cNvPr id="5" name="image1.png">
            <a:extLst>
              <a:ext uri="{FF2B5EF4-FFF2-40B4-BE49-F238E27FC236}">
                <a16:creationId xmlns:a16="http://schemas.microsoft.com/office/drawing/2014/main" id="{03515D78-D6AE-4707-312A-5FE8870F4F99}"/>
              </a:ext>
            </a:extLst>
          </p:cNvPr>
          <p:cNvPicPr/>
          <p:nvPr/>
        </p:nvPicPr>
        <p:blipFill>
          <a:blip r:embed="rId3"/>
          <a:srcRect/>
          <a:stretch>
            <a:fillRect/>
          </a:stretch>
        </p:blipFill>
        <p:spPr>
          <a:xfrm>
            <a:off x="3082132" y="1220645"/>
            <a:ext cx="5647339" cy="1829546"/>
          </a:xfrm>
          <a:prstGeom prst="rect">
            <a:avLst/>
          </a:prstGeom>
          <a:ln/>
        </p:spPr>
      </p:pic>
      <p:sp>
        <p:nvSpPr>
          <p:cNvPr id="9" name="CuadroTexto 8">
            <a:extLst>
              <a:ext uri="{FF2B5EF4-FFF2-40B4-BE49-F238E27FC236}">
                <a16:creationId xmlns:a16="http://schemas.microsoft.com/office/drawing/2014/main" id="{BF258440-709A-9E0B-B137-7200FEC7F0EB}"/>
              </a:ext>
            </a:extLst>
          </p:cNvPr>
          <p:cNvSpPr txBox="1"/>
          <p:nvPr/>
        </p:nvSpPr>
        <p:spPr>
          <a:xfrm>
            <a:off x="196947" y="3138624"/>
            <a:ext cx="11144563" cy="1477328"/>
          </a:xfrm>
          <a:prstGeom prst="rect">
            <a:avLst/>
          </a:prstGeom>
          <a:noFill/>
        </p:spPr>
        <p:txBody>
          <a:bodyPr wrap="square">
            <a:spAutoFit/>
          </a:bodyPr>
          <a:lstStyle/>
          <a:p>
            <a:r>
              <a:rPr lang="es-ES">
                <a:latin typeface="Arial" panose="020B0604020202020204" pitchFamily="34" charset="0"/>
                <a:ea typeface="Arial" panose="020B0604020202020204" pitchFamily="34" charset="0"/>
              </a:rPr>
              <a:t>D</a:t>
            </a:r>
            <a:r>
              <a:rPr lang="es-ES">
                <a:effectLst/>
                <a:latin typeface="Arial" panose="020B0604020202020204" pitchFamily="34" charset="0"/>
                <a:ea typeface="Arial" panose="020B0604020202020204" pitchFamily="34" charset="0"/>
              </a:rPr>
              <a:t>el código presupuestal se derivan los Elementos PEP cuya codificación relaciona el código de la entidad, la unidad ejecutora, el código del producto PMR, el código de los productos de acuerdo con el catálogo de la Metodología General Ajustada - MGA y el código BPIN de los proyectos de inversión, estos datos se toman directamente del producto presupuestal creado por solicitud de la entidad como se ilustra en la siguiente gráfica: </a:t>
            </a:r>
            <a:endParaRPr lang="es-CO"/>
          </a:p>
        </p:txBody>
      </p:sp>
      <p:pic>
        <p:nvPicPr>
          <p:cNvPr id="10" name="image7.png" descr="Interfaz de usuario gráfica, Aplicación&#10;&#10;Descripción generada automáticamente">
            <a:extLst>
              <a:ext uri="{FF2B5EF4-FFF2-40B4-BE49-F238E27FC236}">
                <a16:creationId xmlns:a16="http://schemas.microsoft.com/office/drawing/2014/main" id="{87B56797-4696-0FFF-6F93-C0C199123375}"/>
              </a:ext>
            </a:extLst>
          </p:cNvPr>
          <p:cNvPicPr/>
          <p:nvPr/>
        </p:nvPicPr>
        <p:blipFill>
          <a:blip r:embed="rId4"/>
          <a:srcRect l="7693" t="22725" r="15528" b="20479"/>
          <a:stretch>
            <a:fillRect/>
          </a:stretch>
        </p:blipFill>
        <p:spPr>
          <a:xfrm>
            <a:off x="3082133" y="4486656"/>
            <a:ext cx="5647339" cy="2177667"/>
          </a:xfrm>
          <a:prstGeom prst="rect">
            <a:avLst/>
          </a:prstGeom>
          <a:ln/>
        </p:spPr>
      </p:pic>
    </p:spTree>
    <p:extLst>
      <p:ext uri="{BB962C8B-B14F-4D97-AF65-F5344CB8AC3E}">
        <p14:creationId xmlns:p14="http://schemas.microsoft.com/office/powerpoint/2010/main" val="3879263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32E9DC0-BE10-4C45-93B1-CC23BB6E8D55}"/>
              </a:ext>
            </a:extLst>
          </p:cNvPr>
          <p:cNvSpPr/>
          <p:nvPr/>
        </p:nvSpPr>
        <p:spPr>
          <a:xfrm>
            <a:off x="362484" y="336347"/>
            <a:ext cx="10504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4.1.2 Programación indicadores de objetivo y producto PMR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sp>
        <p:nvSpPr>
          <p:cNvPr id="11" name="CuadroTexto 1">
            <a:extLst>
              <a:ext uri="{FF2B5EF4-FFF2-40B4-BE49-F238E27FC236}">
                <a16:creationId xmlns:a16="http://schemas.microsoft.com/office/drawing/2014/main" id="{008A95EF-04C8-D95A-F583-8C652FFE2498}"/>
              </a:ext>
            </a:extLst>
          </p:cNvPr>
          <p:cNvSpPr txBox="1"/>
          <p:nvPr/>
        </p:nvSpPr>
        <p:spPr>
          <a:xfrm>
            <a:off x="452370" y="1072951"/>
            <a:ext cx="10617966"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mj-lt"/>
              <a:buAutoNum type="arabicPeriod"/>
            </a:pPr>
            <a:r>
              <a:rPr lang="es-ES" sz="1600">
                <a:latin typeface="Arial" panose="020B0604020202020204" pitchFamily="34" charset="0"/>
                <a:cs typeface="Arial" panose="020B0604020202020204" pitchFamily="34" charset="0"/>
              </a:rPr>
              <a:t>La SDH abre instancias para programar la </a:t>
            </a:r>
            <a:r>
              <a:rPr lang="es-ES" sz="1600" b="1">
                <a:latin typeface="Arial" panose="020B0604020202020204" pitchFamily="34" charset="0"/>
                <a:cs typeface="Arial" panose="020B0604020202020204" pitchFamily="34" charset="0"/>
              </a:rPr>
              <a:t>Meta Anual</a:t>
            </a:r>
            <a:r>
              <a:rPr lang="es-ES" sz="1600">
                <a:latin typeface="Arial" panose="020B0604020202020204" pitchFamily="34" charset="0"/>
                <a:cs typeface="Arial" panose="020B0604020202020204" pitchFamily="34" charset="0"/>
              </a:rPr>
              <a:t> (2025) de indicadores de Objetivo y de Producto.</a:t>
            </a:r>
          </a:p>
          <a:p>
            <a:pPr marL="342900" indent="-342900" algn="just">
              <a:buFont typeface="+mj-lt"/>
              <a:buAutoNum type="arabicPeriod"/>
            </a:pPr>
            <a:r>
              <a:rPr lang="es-ES" sz="1600">
                <a:latin typeface="Arial" panose="020B0604020202020204" pitchFamily="34" charset="0"/>
                <a:cs typeface="Arial" panose="020B0604020202020204" pitchFamily="34" charset="0"/>
              </a:rPr>
              <a:t>La entidad ingresa por el módulo MIS ACTIVIDADES, instancia PROG PMR PROGRAMACIÓN - Programación Meta Vigencia: Para incluir las metas de la Vigencia 2025 </a:t>
            </a:r>
            <a:r>
              <a:rPr lang="es-ES" sz="1600" b="1">
                <a:latin typeface="Arial" panose="020B0604020202020204" pitchFamily="34" charset="0"/>
                <a:cs typeface="Arial" panose="020B0604020202020204" pitchFamily="34" charset="0"/>
              </a:rPr>
              <a:t>para Indicadores de Objetivo y de Producto</a:t>
            </a:r>
            <a:endParaRPr lang="es-ES" sz="1600">
              <a:latin typeface="Arial" panose="020B0604020202020204" pitchFamily="34" charset="0"/>
              <a:cs typeface="Arial" panose="020B0604020202020204" pitchFamily="34" charset="0"/>
            </a:endParaRPr>
          </a:p>
          <a:p>
            <a:pPr marL="342900" indent="-342900" algn="just">
              <a:buFont typeface="+mj-lt"/>
              <a:buAutoNum type="arabicPeriod"/>
            </a:pPr>
            <a:r>
              <a:rPr lang="es-ES" sz="1600">
                <a:latin typeface="Arial" panose="020B0604020202020204" pitchFamily="34" charset="0"/>
                <a:cs typeface="Arial" panose="020B0604020202020204" pitchFamily="34" charset="0"/>
              </a:rPr>
              <a:t>No se debe diligenciar Línea Base – Meta Total: </a:t>
            </a:r>
            <a:r>
              <a:rPr lang="es-ES" sz="1600">
                <a:latin typeface="Arial" panose="020B0604020202020204" pitchFamily="34" charset="0"/>
                <a:ea typeface="+mn-lt"/>
                <a:cs typeface="Arial" panose="020B0604020202020204" pitchFamily="34" charset="0"/>
              </a:rPr>
              <a:t>El sistema automáticamente realiza una copia de datos.</a:t>
            </a:r>
          </a:p>
          <a:p>
            <a:pPr marL="342900" indent="-342900" algn="just">
              <a:buFont typeface="+mj-lt"/>
              <a:buAutoNum type="arabicPeriod"/>
            </a:pPr>
            <a:r>
              <a:rPr lang="es-ES" sz="1600">
                <a:latin typeface="Arial" panose="020B0604020202020204" pitchFamily="34" charset="0"/>
                <a:ea typeface="+mn-lt"/>
                <a:cs typeface="Arial" panose="020B0604020202020204" pitchFamily="34" charset="0"/>
              </a:rPr>
              <a:t>Para los indicadores que no se les vaya a programar Meta para el 2025, dejar el espacio vacío (0 es valor, por lo tanto, si se registra la entidad debe reportar durante el año).</a:t>
            </a:r>
          </a:p>
        </p:txBody>
      </p:sp>
      <p:sp>
        <p:nvSpPr>
          <p:cNvPr id="2" name="Rectángulo 1">
            <a:extLst>
              <a:ext uri="{FF2B5EF4-FFF2-40B4-BE49-F238E27FC236}">
                <a16:creationId xmlns:a16="http://schemas.microsoft.com/office/drawing/2014/main" id="{90B1CBCC-2E6A-9765-52C1-C0A47FBB7D48}"/>
              </a:ext>
            </a:extLst>
          </p:cNvPr>
          <p:cNvSpPr/>
          <p:nvPr/>
        </p:nvSpPr>
        <p:spPr>
          <a:xfrm>
            <a:off x="452370" y="2844399"/>
            <a:ext cx="91791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4.1.3 Programación indicadores de objetivo PMR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pic>
        <p:nvPicPr>
          <p:cNvPr id="4" name="Imagen 3">
            <a:extLst>
              <a:ext uri="{FF2B5EF4-FFF2-40B4-BE49-F238E27FC236}">
                <a16:creationId xmlns:a16="http://schemas.microsoft.com/office/drawing/2014/main" id="{35CA66F2-75D9-B251-60C1-594D262814B9}"/>
              </a:ext>
            </a:extLst>
          </p:cNvPr>
          <p:cNvPicPr>
            <a:picLocks noChangeAspect="1"/>
          </p:cNvPicPr>
          <p:nvPr/>
        </p:nvPicPr>
        <p:blipFill rotWithShape="1">
          <a:blip r:embed="rId3"/>
          <a:srcRect l="4315" t="34043" r="14501" b="16291"/>
          <a:stretch/>
        </p:blipFill>
        <p:spPr>
          <a:xfrm>
            <a:off x="934126" y="3367619"/>
            <a:ext cx="9176975" cy="3024784"/>
          </a:xfrm>
          <a:prstGeom prst="rect">
            <a:avLst/>
          </a:prstGeom>
        </p:spPr>
      </p:pic>
    </p:spTree>
    <p:extLst>
      <p:ext uri="{BB962C8B-B14F-4D97-AF65-F5344CB8AC3E}">
        <p14:creationId xmlns:p14="http://schemas.microsoft.com/office/powerpoint/2010/main" val="321402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F977E8-8694-A965-21C3-D975B261A4EB}"/>
              </a:ext>
            </a:extLst>
          </p:cNvPr>
          <p:cNvPicPr>
            <a:picLocks noChangeAspect="1"/>
          </p:cNvPicPr>
          <p:nvPr/>
        </p:nvPicPr>
        <p:blipFill rotWithShape="1">
          <a:blip r:embed="rId3"/>
          <a:srcRect l="4314" t="34658" r="18192" b="28925"/>
          <a:stretch/>
        </p:blipFill>
        <p:spPr>
          <a:xfrm>
            <a:off x="890161" y="427809"/>
            <a:ext cx="9098364" cy="2403919"/>
          </a:xfrm>
          <a:prstGeom prst="rect">
            <a:avLst/>
          </a:prstGeom>
        </p:spPr>
      </p:pic>
      <p:sp>
        <p:nvSpPr>
          <p:cNvPr id="6" name="Rectángulo 5">
            <a:extLst>
              <a:ext uri="{FF2B5EF4-FFF2-40B4-BE49-F238E27FC236}">
                <a16:creationId xmlns:a16="http://schemas.microsoft.com/office/drawing/2014/main" id="{1C24D22B-E062-5260-56D1-37E8FBD8518D}"/>
              </a:ext>
            </a:extLst>
          </p:cNvPr>
          <p:cNvSpPr/>
          <p:nvPr/>
        </p:nvSpPr>
        <p:spPr>
          <a:xfrm>
            <a:off x="386599" y="-63373"/>
            <a:ext cx="9102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4.1.4 Programación indicadores de producto PMR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sp>
        <p:nvSpPr>
          <p:cNvPr id="2" name="Rectángulo 1">
            <a:extLst>
              <a:ext uri="{FF2B5EF4-FFF2-40B4-BE49-F238E27FC236}">
                <a16:creationId xmlns:a16="http://schemas.microsoft.com/office/drawing/2014/main" id="{A1C6F727-437D-1964-B40E-777F2994FAB3}"/>
              </a:ext>
            </a:extLst>
          </p:cNvPr>
          <p:cNvSpPr/>
          <p:nvPr/>
        </p:nvSpPr>
        <p:spPr>
          <a:xfrm>
            <a:off x="386599" y="2905780"/>
            <a:ext cx="119891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4.1.5 Programación plantas de personal y bienes y servicios en PMR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pic>
        <p:nvPicPr>
          <p:cNvPr id="1026" name="Picture 2">
            <a:extLst>
              <a:ext uri="{FF2B5EF4-FFF2-40B4-BE49-F238E27FC236}">
                <a16:creationId xmlns:a16="http://schemas.microsoft.com/office/drawing/2014/main" id="{90974821-BB5A-9F0D-6A04-D587C2D33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1" y="3385726"/>
            <a:ext cx="9098364" cy="331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93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0;p6">
            <a:extLst>
              <a:ext uri="{FF2B5EF4-FFF2-40B4-BE49-F238E27FC236}">
                <a16:creationId xmlns:a16="http://schemas.microsoft.com/office/drawing/2014/main" id="{287B88AD-DC51-4F6B-9F3A-44D6A59EE5ED}"/>
              </a:ext>
            </a:extLst>
          </p:cNvPr>
          <p:cNvSpPr txBox="1"/>
          <p:nvPr/>
        </p:nvSpPr>
        <p:spPr>
          <a:xfrm>
            <a:off x="336243" y="176525"/>
            <a:ext cx="2997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ES"/>
              <a:t>4.2 ÉPICO Territorial</a:t>
            </a:r>
          </a:p>
        </p:txBody>
      </p:sp>
      <p:sp>
        <p:nvSpPr>
          <p:cNvPr id="10" name="CuadroTexto 9">
            <a:extLst>
              <a:ext uri="{FF2B5EF4-FFF2-40B4-BE49-F238E27FC236}">
                <a16:creationId xmlns:a16="http://schemas.microsoft.com/office/drawing/2014/main" id="{A5EB7032-997F-4685-BC96-E4AD34923581}"/>
              </a:ext>
            </a:extLst>
          </p:cNvPr>
          <p:cNvSpPr txBox="1"/>
          <p:nvPr/>
        </p:nvSpPr>
        <p:spPr>
          <a:xfrm>
            <a:off x="274097" y="901905"/>
            <a:ext cx="116438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Adaptación y ajuste de la Evaluación del Presupuesto de Inversión Colombiano (ÉPICO) de DNP</a:t>
            </a:r>
            <a:endParaRPr kumimoji="0" lang="es-C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1EF39D23-289A-4889-A1BB-32574E8802D8}"/>
              </a:ext>
            </a:extLst>
          </p:cNvPr>
          <p:cNvSpPr txBox="1"/>
          <p:nvPr/>
        </p:nvSpPr>
        <p:spPr>
          <a:xfrm>
            <a:off x="456090" y="5355240"/>
            <a:ext cx="1094283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panose="020B0604020202020204"/>
                <a:ea typeface="+mn-ea"/>
                <a:cs typeface="+mn-cs"/>
              </a:rPr>
              <a:t>Cuenta con dos dimensiones de evaluación: prioridad y desempeño, a partir de los cuales, los productos evaluados podrían obtener puntajes entre 0 y 100 puntos, y se ubicarían en cuatro posibles cuadrantes</a:t>
            </a:r>
            <a:endParaRPr kumimoji="0" lang="es-C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Imagen 5">
            <a:extLst>
              <a:ext uri="{FF2B5EF4-FFF2-40B4-BE49-F238E27FC236}">
                <a16:creationId xmlns:a16="http://schemas.microsoft.com/office/drawing/2014/main" id="{AB502E18-ECFB-45AD-8A7F-55CBFFA8DD34}"/>
              </a:ext>
            </a:extLst>
          </p:cNvPr>
          <p:cNvPicPr>
            <a:picLocks noChangeAspect="1"/>
          </p:cNvPicPr>
          <p:nvPr/>
        </p:nvPicPr>
        <p:blipFill rotWithShape="1">
          <a:blip r:embed="rId3"/>
          <a:srcRect t="6102"/>
          <a:stretch/>
        </p:blipFill>
        <p:spPr>
          <a:xfrm>
            <a:off x="543571" y="1646919"/>
            <a:ext cx="10572750" cy="3255573"/>
          </a:xfrm>
          <a:prstGeom prst="rect">
            <a:avLst/>
          </a:prstGeom>
        </p:spPr>
      </p:pic>
      <p:sp>
        <p:nvSpPr>
          <p:cNvPr id="7" name="CuadroTexto 6">
            <a:extLst>
              <a:ext uri="{FF2B5EF4-FFF2-40B4-BE49-F238E27FC236}">
                <a16:creationId xmlns:a16="http://schemas.microsoft.com/office/drawing/2014/main" id="{6F0723DA-9569-4B4E-A8E6-69099E7E48D6}"/>
              </a:ext>
            </a:extLst>
          </p:cNvPr>
          <p:cNvSpPr txBox="1"/>
          <p:nvPr/>
        </p:nvSpPr>
        <p:spPr>
          <a:xfrm>
            <a:off x="9983335" y="4889541"/>
            <a:ext cx="1318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000000"/>
                </a:solidFill>
                <a:effectLst/>
                <a:uLnTx/>
                <a:uFillTx/>
                <a:latin typeface="Arial" panose="020B0604020202020204"/>
                <a:ea typeface="+mn-ea"/>
                <a:cs typeface="+mn-cs"/>
              </a:rPr>
              <a:t>Fuente: DNP 2021</a:t>
            </a:r>
          </a:p>
        </p:txBody>
      </p:sp>
    </p:spTree>
    <p:extLst>
      <p:ext uri="{BB962C8B-B14F-4D97-AF65-F5344CB8AC3E}">
        <p14:creationId xmlns:p14="http://schemas.microsoft.com/office/powerpoint/2010/main" val="336639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0;p6">
            <a:extLst>
              <a:ext uri="{FF2B5EF4-FFF2-40B4-BE49-F238E27FC236}">
                <a16:creationId xmlns:a16="http://schemas.microsoft.com/office/drawing/2014/main" id="{5D515A20-0CA4-34D1-92EA-C836BE1B1181}"/>
              </a:ext>
            </a:extLst>
          </p:cNvPr>
          <p:cNvSpPr txBox="1"/>
          <p:nvPr/>
        </p:nvSpPr>
        <p:spPr>
          <a:xfrm>
            <a:off x="176721" y="109728"/>
            <a:ext cx="6484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ES"/>
              <a:t>4.2.1 Resumen de análisis metodología ÉPICO</a:t>
            </a:r>
          </a:p>
        </p:txBody>
      </p:sp>
      <p:sp>
        <p:nvSpPr>
          <p:cNvPr id="10" name="CuadroTexto 9">
            <a:extLst>
              <a:ext uri="{FF2B5EF4-FFF2-40B4-BE49-F238E27FC236}">
                <a16:creationId xmlns:a16="http://schemas.microsoft.com/office/drawing/2014/main" id="{30BBF1E9-511E-01A4-5C86-3B7A5945D0FB}"/>
              </a:ext>
            </a:extLst>
          </p:cNvPr>
          <p:cNvSpPr txBox="1"/>
          <p:nvPr/>
        </p:nvSpPr>
        <p:spPr>
          <a:xfrm rot="16200000">
            <a:off x="10476105" y="4242950"/>
            <a:ext cx="3101580" cy="338554"/>
          </a:xfrm>
          <a:prstGeom prst="rect">
            <a:avLst/>
          </a:prstGeom>
          <a:solidFill>
            <a:srgbClr val="EA422D"/>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Sector</a:t>
            </a:r>
            <a:endPar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7E652956-08FB-313F-AE21-D9D40A806CF8}"/>
              </a:ext>
            </a:extLst>
          </p:cNvPr>
          <p:cNvPicPr>
            <a:picLocks noChangeAspect="1"/>
          </p:cNvPicPr>
          <p:nvPr/>
        </p:nvPicPr>
        <p:blipFill>
          <a:blip r:embed="rId3"/>
          <a:stretch>
            <a:fillRect/>
          </a:stretch>
        </p:blipFill>
        <p:spPr>
          <a:xfrm>
            <a:off x="276697" y="665066"/>
            <a:ext cx="10957302" cy="2536972"/>
          </a:xfrm>
          <a:prstGeom prst="rect">
            <a:avLst/>
          </a:prstGeom>
        </p:spPr>
      </p:pic>
      <p:pic>
        <p:nvPicPr>
          <p:cNvPr id="7" name="Imagen 6">
            <a:extLst>
              <a:ext uri="{FF2B5EF4-FFF2-40B4-BE49-F238E27FC236}">
                <a16:creationId xmlns:a16="http://schemas.microsoft.com/office/drawing/2014/main" id="{43D73F23-B832-26B5-3E87-F93E1592A9CA}"/>
              </a:ext>
            </a:extLst>
          </p:cNvPr>
          <p:cNvPicPr>
            <a:picLocks noChangeAspect="1"/>
          </p:cNvPicPr>
          <p:nvPr/>
        </p:nvPicPr>
        <p:blipFill>
          <a:blip r:embed="rId4"/>
          <a:stretch>
            <a:fillRect/>
          </a:stretch>
        </p:blipFill>
        <p:spPr>
          <a:xfrm>
            <a:off x="1616821" y="3343885"/>
            <a:ext cx="7953899" cy="3372129"/>
          </a:xfrm>
          <a:prstGeom prst="rect">
            <a:avLst/>
          </a:prstGeom>
        </p:spPr>
      </p:pic>
    </p:spTree>
    <p:extLst>
      <p:ext uri="{BB962C8B-B14F-4D97-AF65-F5344CB8AC3E}">
        <p14:creationId xmlns:p14="http://schemas.microsoft.com/office/powerpoint/2010/main" val="289824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D5C83AFD-1C56-D2A7-0FAD-0FC1C6E51897}"/>
              </a:ext>
            </a:extLst>
          </p:cNvPr>
          <p:cNvGrpSpPr/>
          <p:nvPr/>
        </p:nvGrpSpPr>
        <p:grpSpPr>
          <a:xfrm>
            <a:off x="1545363" y="1314504"/>
            <a:ext cx="8438395" cy="4875281"/>
            <a:chOff x="1666899" y="390739"/>
            <a:chExt cx="8438395" cy="5622137"/>
          </a:xfrm>
        </p:grpSpPr>
        <p:graphicFrame>
          <p:nvGraphicFramePr>
            <p:cNvPr id="4" name="Diagrama 3">
              <a:extLst>
                <a:ext uri="{FF2B5EF4-FFF2-40B4-BE49-F238E27FC236}">
                  <a16:creationId xmlns:a16="http://schemas.microsoft.com/office/drawing/2014/main" id="{74D890FF-7C89-352E-FBE1-12F92DB5332C}"/>
                </a:ext>
              </a:extLst>
            </p:cNvPr>
            <p:cNvGraphicFramePr/>
            <p:nvPr/>
          </p:nvGraphicFramePr>
          <p:xfrm>
            <a:off x="2518613" y="987610"/>
            <a:ext cx="7586681" cy="5008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CF73A27D-E06B-DA5D-414C-F4E20FAC8B48}"/>
                </a:ext>
              </a:extLst>
            </p:cNvPr>
            <p:cNvSpPr txBox="1"/>
            <p:nvPr/>
          </p:nvSpPr>
          <p:spPr>
            <a:xfrm>
              <a:off x="2547811" y="407517"/>
              <a:ext cx="2373737" cy="461665"/>
            </a:xfrm>
            <a:prstGeom prst="rect">
              <a:avLst/>
            </a:prstGeom>
            <a:noFill/>
          </p:spPr>
          <p:txBody>
            <a:bodyPr wrap="square" rtlCol="0">
              <a:spAutoFit/>
            </a:bodyPr>
            <a:lstStyle/>
            <a:p>
              <a:pPr algn="ctr"/>
              <a:r>
                <a:rPr lang="es-ES" sz="2400" b="1">
                  <a:solidFill>
                    <a:srgbClr val="CA202E"/>
                  </a:solidFill>
                  <a:latin typeface="Arial" panose="020B0604020202020204" pitchFamily="34" charset="0"/>
                  <a:cs typeface="Arial" panose="020B0604020202020204" pitchFamily="34" charset="0"/>
                </a:rPr>
                <a:t>Trazador</a:t>
              </a:r>
              <a:endParaRPr lang="es-ES" sz="2400" b="1"/>
            </a:p>
          </p:txBody>
        </p:sp>
        <p:sp>
          <p:nvSpPr>
            <p:cNvPr id="6" name="CuadroTexto 5">
              <a:extLst>
                <a:ext uri="{FF2B5EF4-FFF2-40B4-BE49-F238E27FC236}">
                  <a16:creationId xmlns:a16="http://schemas.microsoft.com/office/drawing/2014/main" id="{DA1E2872-BDB9-D4EA-ABE1-46B4A404B6AA}"/>
                </a:ext>
              </a:extLst>
            </p:cNvPr>
            <p:cNvSpPr txBox="1"/>
            <p:nvPr/>
          </p:nvSpPr>
          <p:spPr>
            <a:xfrm>
              <a:off x="6049107" y="390739"/>
              <a:ext cx="2840007" cy="461665"/>
            </a:xfrm>
            <a:prstGeom prst="rect">
              <a:avLst/>
            </a:prstGeom>
            <a:noFill/>
          </p:spPr>
          <p:txBody>
            <a:bodyPr wrap="square" rtlCol="0">
              <a:spAutoFit/>
            </a:bodyPr>
            <a:lstStyle/>
            <a:p>
              <a:pPr algn="ctr"/>
              <a:r>
                <a:rPr lang="es-ES" sz="2400" b="1">
                  <a:solidFill>
                    <a:srgbClr val="CA202E"/>
                  </a:solidFill>
                  <a:latin typeface="Arial" panose="020B0604020202020204" pitchFamily="34" charset="0"/>
                  <a:cs typeface="Arial" panose="020B0604020202020204" pitchFamily="34" charset="0"/>
                </a:rPr>
                <a:t>Entidades Líderes</a:t>
              </a:r>
              <a:endParaRPr lang="es-ES" sz="2400" b="1"/>
            </a:p>
          </p:txBody>
        </p:sp>
        <p:sp>
          <p:nvSpPr>
            <p:cNvPr id="7" name="Elipse 6">
              <a:extLst>
                <a:ext uri="{FF2B5EF4-FFF2-40B4-BE49-F238E27FC236}">
                  <a16:creationId xmlns:a16="http://schemas.microsoft.com/office/drawing/2014/main" id="{80FE917C-2E9D-0621-8F65-1EDD3CCE9E0F}"/>
                </a:ext>
              </a:extLst>
            </p:cNvPr>
            <p:cNvSpPr/>
            <p:nvPr/>
          </p:nvSpPr>
          <p:spPr>
            <a:xfrm>
              <a:off x="1666899" y="948118"/>
              <a:ext cx="963773" cy="842183"/>
            </a:xfrm>
            <a:prstGeom prst="ellipse">
              <a:avLst/>
            </a:prstGeom>
            <a:solidFill>
              <a:srgbClr val="A5A5A5"/>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15" descr="Grupo de mujeres">
              <a:extLst>
                <a:ext uri="{FF2B5EF4-FFF2-40B4-BE49-F238E27FC236}">
                  <a16:creationId xmlns:a16="http://schemas.microsoft.com/office/drawing/2014/main" id="{DC5DB3F4-CBD6-BD30-B0CB-E562A5676E4E}"/>
                </a:ext>
              </a:extLst>
            </p:cNvPr>
            <p:cNvPicPr>
              <a:picLocks noChangeAspect="1"/>
            </p:cNvPicPr>
            <p:nvPr/>
          </p:nvPicPr>
          <p:blipFill>
            <a:blip r:embed="rId7"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6152" y="1049616"/>
              <a:ext cx="631255" cy="639185"/>
            </a:xfrm>
            <a:prstGeom prst="rect">
              <a:avLst/>
            </a:prstGeom>
          </p:spPr>
        </p:pic>
        <p:sp>
          <p:nvSpPr>
            <p:cNvPr id="9" name="Elipse 8">
              <a:extLst>
                <a:ext uri="{FF2B5EF4-FFF2-40B4-BE49-F238E27FC236}">
                  <a16:creationId xmlns:a16="http://schemas.microsoft.com/office/drawing/2014/main" id="{B8D2CC29-E717-D29F-8F7E-0B9BC10D7BB8}"/>
                </a:ext>
              </a:extLst>
            </p:cNvPr>
            <p:cNvSpPr/>
            <p:nvPr/>
          </p:nvSpPr>
          <p:spPr>
            <a:xfrm>
              <a:off x="1666899" y="1807230"/>
              <a:ext cx="963773" cy="842183"/>
            </a:xfrm>
            <a:prstGeom prst="ellipse">
              <a:avLst/>
            </a:prstGeom>
            <a:solidFill>
              <a:srgbClr val="AE8B45"/>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62844F9A-E2F6-EF29-FB59-DCF26F338C47}"/>
                </a:ext>
              </a:extLst>
            </p:cNvPr>
            <p:cNvSpPr/>
            <p:nvPr/>
          </p:nvSpPr>
          <p:spPr>
            <a:xfrm>
              <a:off x="1666899" y="2666342"/>
              <a:ext cx="963773" cy="842183"/>
            </a:xfrm>
            <a:prstGeom prst="ellipse">
              <a:avLst/>
            </a:prstGeom>
            <a:solidFill>
              <a:srgbClr val="AB6E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FE066A5A-3C79-66F8-F6CC-6CF968222174}"/>
                </a:ext>
              </a:extLst>
            </p:cNvPr>
            <p:cNvSpPr/>
            <p:nvPr/>
          </p:nvSpPr>
          <p:spPr>
            <a:xfrm>
              <a:off x="1666899" y="3514346"/>
              <a:ext cx="963773" cy="842183"/>
            </a:xfrm>
            <a:prstGeom prst="ellipse">
              <a:avLst/>
            </a:prstGeom>
            <a:solidFill>
              <a:srgbClr val="AE58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6E695EF-1179-2087-6B68-12988B0153C5}"/>
                </a:ext>
              </a:extLst>
            </p:cNvPr>
            <p:cNvSpPr/>
            <p:nvPr/>
          </p:nvSpPr>
          <p:spPr>
            <a:xfrm>
              <a:off x="1666899" y="4349629"/>
              <a:ext cx="963773" cy="842183"/>
            </a:xfrm>
            <a:prstGeom prst="ellipse">
              <a:avLst/>
            </a:prstGeom>
            <a:solidFill>
              <a:srgbClr val="B145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1C12CA3C-51C6-528B-0057-C39A60C82466}"/>
                </a:ext>
              </a:extLst>
            </p:cNvPr>
            <p:cNvSpPr/>
            <p:nvPr/>
          </p:nvSpPr>
          <p:spPr>
            <a:xfrm>
              <a:off x="1666899" y="5170693"/>
              <a:ext cx="963773" cy="842183"/>
            </a:xfrm>
            <a:prstGeom prst="ellipse">
              <a:avLst/>
            </a:prstGeom>
            <a:solidFill>
              <a:srgbClr val="B435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Gráfico 32" descr="Grupo">
              <a:extLst>
                <a:ext uri="{FF2B5EF4-FFF2-40B4-BE49-F238E27FC236}">
                  <a16:creationId xmlns:a16="http://schemas.microsoft.com/office/drawing/2014/main" id="{07024D5E-5E9F-53D9-306E-65F812114A9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0449" y="1874355"/>
              <a:ext cx="590707" cy="707931"/>
            </a:xfrm>
            <a:prstGeom prst="rect">
              <a:avLst/>
            </a:prstGeom>
          </p:spPr>
        </p:pic>
        <p:pic>
          <p:nvPicPr>
            <p:cNvPr id="15" name="Gráfico 5" descr="Acceso universal">
              <a:extLst>
                <a:ext uri="{FF2B5EF4-FFF2-40B4-BE49-F238E27FC236}">
                  <a16:creationId xmlns:a16="http://schemas.microsoft.com/office/drawing/2014/main" id="{1391A65C-05C3-B4F9-EE3F-E5AA863348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90449" y="2683784"/>
              <a:ext cx="676901" cy="811231"/>
            </a:xfrm>
            <a:prstGeom prst="rect">
              <a:avLst/>
            </a:prstGeom>
          </p:spPr>
        </p:pic>
        <p:pic>
          <p:nvPicPr>
            <p:cNvPr id="16" name="Gráfico 34" descr="Escena de autopista">
              <a:extLst>
                <a:ext uri="{FF2B5EF4-FFF2-40B4-BE49-F238E27FC236}">
                  <a16:creationId xmlns:a16="http://schemas.microsoft.com/office/drawing/2014/main" id="{D8EB45DF-DE7B-9C3D-6689-08EFF19C0F9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7325" y="3580085"/>
              <a:ext cx="518842" cy="621805"/>
            </a:xfrm>
            <a:prstGeom prst="rect">
              <a:avLst/>
            </a:prstGeom>
          </p:spPr>
        </p:pic>
        <p:pic>
          <p:nvPicPr>
            <p:cNvPr id="17" name="Gráfico 17" descr="Apretón de manos">
              <a:extLst>
                <a:ext uri="{FF2B5EF4-FFF2-40B4-BE49-F238E27FC236}">
                  <a16:creationId xmlns:a16="http://schemas.microsoft.com/office/drawing/2014/main" id="{3F87C390-90CD-B0DA-7A3E-EA1D005C596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66389" y="4627082"/>
              <a:ext cx="472046" cy="565723"/>
            </a:xfrm>
            <a:prstGeom prst="rect">
              <a:avLst/>
            </a:prstGeom>
          </p:spPr>
        </p:pic>
        <p:pic>
          <p:nvPicPr>
            <p:cNvPr id="18" name="Imagen 17">
              <a:extLst>
                <a:ext uri="{FF2B5EF4-FFF2-40B4-BE49-F238E27FC236}">
                  <a16:creationId xmlns:a16="http://schemas.microsoft.com/office/drawing/2014/main" id="{59A2A40E-B23D-F4C1-F1A7-EE5BC6E6C8E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81413" y="4482460"/>
              <a:ext cx="293964" cy="288309"/>
            </a:xfrm>
            <a:prstGeom prst="rect">
              <a:avLst/>
            </a:prstGeom>
          </p:spPr>
        </p:pic>
        <p:pic>
          <p:nvPicPr>
            <p:cNvPr id="19" name="Picture 4" descr="Icono Del Desfile De Arte. Demostración De Movimiento Social Cultural  Ilustración Simple Del Vector Ilustración del Vector - Ilustración de  lineal, movimiento: 192124014">
              <a:extLst>
                <a:ext uri="{FF2B5EF4-FFF2-40B4-BE49-F238E27FC236}">
                  <a16:creationId xmlns:a16="http://schemas.microsoft.com/office/drawing/2014/main" id="{7C2E9AED-8CFE-F91B-2590-FBB8CB9EA5C8}"/>
                </a:ext>
              </a:extLst>
            </p:cNvPr>
            <p:cNvPicPr>
              <a:picLocks noChangeAspect="1" noChangeArrowheads="1"/>
            </p:cNvPicPr>
            <p:nvPr/>
          </p:nvPicPr>
          <p:blipFill rotWithShape="1">
            <a:blip r:embed="rId18"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t="11233" b="23864"/>
            <a:stretch/>
          </p:blipFill>
          <p:spPr bwMode="auto">
            <a:xfrm>
              <a:off x="1765857" y="5214174"/>
              <a:ext cx="828562" cy="71034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410;p6">
            <a:extLst>
              <a:ext uri="{FF2B5EF4-FFF2-40B4-BE49-F238E27FC236}">
                <a16:creationId xmlns:a16="http://schemas.microsoft.com/office/drawing/2014/main" id="{20E67CA2-5FB1-9262-C8D4-166826305DE9}"/>
              </a:ext>
            </a:extLst>
          </p:cNvPr>
          <p:cNvSpPr txBox="1"/>
          <p:nvPr/>
        </p:nvSpPr>
        <p:spPr>
          <a:xfrm>
            <a:off x="481201" y="308525"/>
            <a:ext cx="4318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ES"/>
              <a:t>4.3 Trazadores presupuestales</a:t>
            </a:r>
          </a:p>
        </p:txBody>
      </p:sp>
    </p:spTree>
    <p:extLst>
      <p:ext uri="{BB962C8B-B14F-4D97-AF65-F5344CB8AC3E}">
        <p14:creationId xmlns:p14="http://schemas.microsoft.com/office/powerpoint/2010/main" val="20076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32E9DC0-BE10-4C45-93B1-CC23BB6E8D55}"/>
              </a:ext>
            </a:extLst>
          </p:cNvPr>
          <p:cNvSpPr/>
          <p:nvPr/>
        </p:nvSpPr>
        <p:spPr>
          <a:xfrm>
            <a:off x="351690" y="324260"/>
            <a:ext cx="8896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4.3.1 Programación trazadores presupuestales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sp>
        <p:nvSpPr>
          <p:cNvPr id="11" name="CuadroTexto 1">
            <a:extLst>
              <a:ext uri="{FF2B5EF4-FFF2-40B4-BE49-F238E27FC236}">
                <a16:creationId xmlns:a16="http://schemas.microsoft.com/office/drawing/2014/main" id="{008A95EF-04C8-D95A-F583-8C652FFE2498}"/>
              </a:ext>
            </a:extLst>
          </p:cNvPr>
          <p:cNvSpPr txBox="1"/>
          <p:nvPr/>
        </p:nvSpPr>
        <p:spPr>
          <a:xfrm>
            <a:off x="707136" y="1348781"/>
            <a:ext cx="10009632"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lgn="just">
              <a:buAutoNum type="arabicPeriod"/>
            </a:pPr>
            <a:r>
              <a:rPr lang="es-ES" sz="2000">
                <a:latin typeface="Arial" panose="020B0604020202020204" pitchFamily="34" charset="0"/>
                <a:cs typeface="Arial" panose="020B0604020202020204" pitchFamily="34" charset="0"/>
              </a:rPr>
              <a:t>La SDH abre instancias para programar Trazadores Presupuestales (2025).</a:t>
            </a:r>
          </a:p>
          <a:p>
            <a:pPr algn="just"/>
            <a:endParaRPr lang="es-ES" sz="2000">
              <a:latin typeface="Arial" panose="020B0604020202020204" pitchFamily="34" charset="0"/>
              <a:cs typeface="Arial" panose="020B0604020202020204" pitchFamily="34" charset="0"/>
            </a:endParaRPr>
          </a:p>
          <a:p>
            <a:pPr algn="just"/>
            <a:r>
              <a:rPr lang="es-ES" sz="2000">
                <a:latin typeface="Arial" panose="020B0604020202020204" pitchFamily="34" charset="0"/>
                <a:cs typeface="Arial" panose="020B0604020202020204" pitchFamily="34" charset="0"/>
              </a:rPr>
              <a:t>2. La entidad alista la información en la plantilla definida por la SDH en la guía rápida.</a:t>
            </a:r>
          </a:p>
          <a:p>
            <a:pPr algn="just"/>
            <a:endParaRPr lang="es-ES" sz="2000">
              <a:latin typeface="Arial" panose="020B0604020202020204" pitchFamily="34" charset="0"/>
              <a:cs typeface="Arial" panose="020B0604020202020204" pitchFamily="34" charset="0"/>
            </a:endParaRPr>
          </a:p>
          <a:p>
            <a:pPr algn="just"/>
            <a:r>
              <a:rPr lang="es-ES" sz="2000">
                <a:latin typeface="Arial" panose="020B0604020202020204" pitchFamily="34" charset="0"/>
                <a:cs typeface="Arial" panose="020B0604020202020204" pitchFamily="34" charset="0"/>
              </a:rPr>
              <a:t>3. La entidad ingresa por el módulo MIS ACTIVIDADES y en la instancia PROGRAMACIÓN DE TRAZADORES – carga el archivo con la programación de los recursos previstos para los trazadores presupuestales.</a:t>
            </a:r>
          </a:p>
          <a:p>
            <a:pPr algn="just"/>
            <a:endParaRPr lang="es-ES" sz="2000">
              <a:latin typeface="Arial" panose="020B0604020202020204" pitchFamily="34" charset="0"/>
              <a:cs typeface="Arial" panose="020B0604020202020204" pitchFamily="34" charset="0"/>
            </a:endParaRPr>
          </a:p>
          <a:p>
            <a:pPr algn="just"/>
            <a:r>
              <a:rPr lang="es-ES" sz="2000">
                <a:latin typeface="Arial" panose="020B0604020202020204" pitchFamily="34" charset="0"/>
                <a:cs typeface="Arial" panose="020B0604020202020204" pitchFamily="34" charset="0"/>
              </a:rPr>
              <a:t>4. Se puede cargar un archivo con la información de todos los trazadores presupuestales o archivo por trazador presupuestal.</a:t>
            </a:r>
          </a:p>
        </p:txBody>
      </p:sp>
    </p:spTree>
    <p:extLst>
      <p:ext uri="{BB962C8B-B14F-4D97-AF65-F5344CB8AC3E}">
        <p14:creationId xmlns:p14="http://schemas.microsoft.com/office/powerpoint/2010/main" val="2944432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B746E08-EB56-AC16-27AB-3292A0D65701}"/>
              </a:ext>
            </a:extLst>
          </p:cNvPr>
          <p:cNvPicPr>
            <a:picLocks noChangeAspect="1"/>
          </p:cNvPicPr>
          <p:nvPr/>
        </p:nvPicPr>
        <p:blipFill rotWithShape="1">
          <a:blip r:embed="rId3"/>
          <a:srcRect l="1847" t="13726" r="41606" b="37412"/>
          <a:stretch/>
        </p:blipFill>
        <p:spPr>
          <a:xfrm>
            <a:off x="153569" y="2991595"/>
            <a:ext cx="6444177" cy="3049663"/>
          </a:xfrm>
          <a:prstGeom prst="rect">
            <a:avLst/>
          </a:prstGeom>
        </p:spPr>
      </p:pic>
      <p:sp>
        <p:nvSpPr>
          <p:cNvPr id="7" name="Rectángulo 6">
            <a:extLst>
              <a:ext uri="{FF2B5EF4-FFF2-40B4-BE49-F238E27FC236}">
                <a16:creationId xmlns:a16="http://schemas.microsoft.com/office/drawing/2014/main" id="{D54F9431-216A-1C97-E640-F73FB0C58A44}"/>
              </a:ext>
            </a:extLst>
          </p:cNvPr>
          <p:cNvSpPr/>
          <p:nvPr/>
        </p:nvSpPr>
        <p:spPr>
          <a:xfrm>
            <a:off x="393896" y="282029"/>
            <a:ext cx="6575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4.3.2 Programación trazadores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sp>
        <p:nvSpPr>
          <p:cNvPr id="8" name="Flecha: a la derecha 7">
            <a:extLst>
              <a:ext uri="{FF2B5EF4-FFF2-40B4-BE49-F238E27FC236}">
                <a16:creationId xmlns:a16="http://schemas.microsoft.com/office/drawing/2014/main" id="{BE1D394D-98A5-26FE-534D-CB5B9407C19F}"/>
              </a:ext>
            </a:extLst>
          </p:cNvPr>
          <p:cNvSpPr/>
          <p:nvPr/>
        </p:nvSpPr>
        <p:spPr>
          <a:xfrm>
            <a:off x="21098" y="5140553"/>
            <a:ext cx="393895" cy="373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1800" b="0" i="0" u="none" strike="noStrike" kern="1200" cap="none" spc="0" normalizeH="0" baseline="0" noProof="0">
                <a:ln>
                  <a:noFill/>
                </a:ln>
                <a:solidFill>
                  <a:srgbClr val="FFFFFF"/>
                </a:solidFill>
                <a:effectLst/>
                <a:uLnTx/>
                <a:uFillTx/>
                <a:latin typeface="Arial" panose="020B0604020202020204"/>
                <a:ea typeface="+mn-ea"/>
                <a:cs typeface="+mn-cs"/>
              </a:rPr>
              <a:t>1</a:t>
            </a:r>
            <a:r>
              <a:rPr kumimoji="0" lang="es-MX" sz="1600" b="0" i="0" u="none" strike="noStrike" kern="1200" cap="none" spc="0" normalizeH="0" baseline="0" noProof="0">
                <a:ln>
                  <a:noFill/>
                </a:ln>
                <a:solidFill>
                  <a:srgbClr val="FFFFFF"/>
                </a:solidFill>
                <a:effectLst/>
                <a:uLnTx/>
                <a:uFillTx/>
                <a:latin typeface="Arial" panose="020B0604020202020204"/>
                <a:ea typeface="+mn-ea"/>
                <a:cs typeface="+mn-cs"/>
              </a:rPr>
              <a:t>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lecha: a la derecha 12">
            <a:extLst>
              <a:ext uri="{FF2B5EF4-FFF2-40B4-BE49-F238E27FC236}">
                <a16:creationId xmlns:a16="http://schemas.microsoft.com/office/drawing/2014/main" id="{507CAFBC-C3FF-C7D7-F570-352169A95C0B}"/>
              </a:ext>
            </a:extLst>
          </p:cNvPr>
          <p:cNvSpPr/>
          <p:nvPr/>
        </p:nvSpPr>
        <p:spPr>
          <a:xfrm>
            <a:off x="1636538" y="3533093"/>
            <a:ext cx="393895" cy="373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s-C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0ED06446-9951-44C9-8396-9CC8298E991B}"/>
              </a:ext>
            </a:extLst>
          </p:cNvPr>
          <p:cNvSpPr txBox="1"/>
          <p:nvPr/>
        </p:nvSpPr>
        <p:spPr>
          <a:xfrm>
            <a:off x="834912" y="998806"/>
            <a:ext cx="101800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800" b="1" i="0" u="sng" strike="noStrike" kern="1200" cap="none" spc="0" normalizeH="0" baseline="0" noProof="0">
                <a:ln>
                  <a:noFill/>
                </a:ln>
                <a:solidFill>
                  <a:srgbClr val="FF0000"/>
                </a:solidFill>
                <a:effectLst/>
                <a:uLnTx/>
                <a:uFillTx/>
                <a:latin typeface="Arial" panose="020B0604020202020204"/>
                <a:ea typeface="+mn-ea"/>
                <a:cs typeface="+mn-cs"/>
              </a:rPr>
              <a:t>Modelo Plantilla para cargue de información</a:t>
            </a:r>
            <a:endParaRPr kumimoji="0" lang="es-ES_tradnl" sz="1800" b="1" i="0" u="sng"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15" name="Imagen 14">
            <a:extLst>
              <a:ext uri="{FF2B5EF4-FFF2-40B4-BE49-F238E27FC236}">
                <a16:creationId xmlns:a16="http://schemas.microsoft.com/office/drawing/2014/main" id="{13CB7904-CDA4-2D61-E0BF-C54BA6DCE070}"/>
              </a:ext>
            </a:extLst>
          </p:cNvPr>
          <p:cNvPicPr>
            <a:picLocks noChangeAspect="1"/>
          </p:cNvPicPr>
          <p:nvPr/>
        </p:nvPicPr>
        <p:blipFill rotWithShape="1">
          <a:blip r:embed="rId4"/>
          <a:srcRect l="1846" t="34501" r="1347" b="54669"/>
          <a:stretch/>
        </p:blipFill>
        <p:spPr>
          <a:xfrm>
            <a:off x="225082" y="1550663"/>
            <a:ext cx="11802795" cy="742366"/>
          </a:xfrm>
          <a:prstGeom prst="rect">
            <a:avLst/>
          </a:prstGeom>
        </p:spPr>
      </p:pic>
      <p:pic>
        <p:nvPicPr>
          <p:cNvPr id="16" name="Imagen 15">
            <a:extLst>
              <a:ext uri="{FF2B5EF4-FFF2-40B4-BE49-F238E27FC236}">
                <a16:creationId xmlns:a16="http://schemas.microsoft.com/office/drawing/2014/main" id="{EBE7BE53-6365-3A16-3AD5-D55310FA13B9}"/>
              </a:ext>
            </a:extLst>
          </p:cNvPr>
          <p:cNvPicPr>
            <a:picLocks noChangeAspect="1"/>
          </p:cNvPicPr>
          <p:nvPr/>
        </p:nvPicPr>
        <p:blipFill rotWithShape="1">
          <a:blip r:embed="rId5"/>
          <a:srcRect l="628" t="13325" r="50734" b="54436"/>
          <a:stretch/>
        </p:blipFill>
        <p:spPr>
          <a:xfrm>
            <a:off x="6786489" y="3272949"/>
            <a:ext cx="5297658" cy="2763123"/>
          </a:xfrm>
          <a:prstGeom prst="rect">
            <a:avLst/>
          </a:prstGeom>
        </p:spPr>
      </p:pic>
      <p:sp>
        <p:nvSpPr>
          <p:cNvPr id="17" name="Flecha: a la derecha 16">
            <a:extLst>
              <a:ext uri="{FF2B5EF4-FFF2-40B4-BE49-F238E27FC236}">
                <a16:creationId xmlns:a16="http://schemas.microsoft.com/office/drawing/2014/main" id="{61064E8B-7C6E-DA6D-89AF-09454C3FFCB0}"/>
              </a:ext>
            </a:extLst>
          </p:cNvPr>
          <p:cNvSpPr/>
          <p:nvPr/>
        </p:nvSpPr>
        <p:spPr>
          <a:xfrm>
            <a:off x="8838029" y="4797780"/>
            <a:ext cx="393895" cy="3387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s-C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CuadroTexto 17">
            <a:extLst>
              <a:ext uri="{FF2B5EF4-FFF2-40B4-BE49-F238E27FC236}">
                <a16:creationId xmlns:a16="http://schemas.microsoft.com/office/drawing/2014/main" id="{8F61C67D-BE73-F881-355F-7B1D0FF9E144}"/>
              </a:ext>
            </a:extLst>
          </p:cNvPr>
          <p:cNvSpPr txBox="1"/>
          <p:nvPr/>
        </p:nvSpPr>
        <p:spPr>
          <a:xfrm>
            <a:off x="1113926" y="2417301"/>
            <a:ext cx="101800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800" b="1" i="0" u="sng" strike="noStrike" kern="1200" cap="none" spc="0" normalizeH="0" baseline="0" noProof="0">
                <a:ln>
                  <a:noFill/>
                </a:ln>
                <a:solidFill>
                  <a:srgbClr val="FF0000"/>
                </a:solidFill>
                <a:effectLst/>
                <a:uLnTx/>
                <a:uFillTx/>
                <a:latin typeface="Arial" panose="020B0604020202020204"/>
                <a:ea typeface="+mn-ea"/>
                <a:cs typeface="+mn-cs"/>
              </a:rPr>
              <a:t>Proceso en BogData</a:t>
            </a:r>
            <a:endParaRPr kumimoji="0" lang="es-ES_tradnl" sz="1800" b="1" i="0" u="sng" strike="noStrike" kern="1200" cap="none" spc="0" normalizeH="0" baseline="0" noProof="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536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54F9431-216A-1C97-E640-F73FB0C58A44}"/>
              </a:ext>
            </a:extLst>
          </p:cNvPr>
          <p:cNvSpPr/>
          <p:nvPr/>
        </p:nvSpPr>
        <p:spPr>
          <a:xfrm>
            <a:off x="351693" y="239146"/>
            <a:ext cx="6575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4.3.3 Programación trazadores 2025 - </a:t>
            </a:r>
            <a:r>
              <a:rPr lang="es-ES" sz="2800" b="1" err="1">
                <a:solidFill>
                  <a:srgbClr val="EA213B"/>
                </a:solidFill>
                <a:latin typeface="+mj-lt"/>
                <a:cs typeface="Arial" panose="020B0604020202020204" pitchFamily="34" charset="0"/>
              </a:rPr>
              <a:t>bogdata</a:t>
            </a:r>
            <a:endParaRPr lang="es-ES" sz="2800" b="1">
              <a:solidFill>
                <a:srgbClr val="EA213B"/>
              </a:solidFill>
              <a:latin typeface="+mj-lt"/>
              <a:cs typeface="Arial" panose="020B0604020202020204" pitchFamily="34" charset="0"/>
            </a:endParaRPr>
          </a:p>
        </p:txBody>
      </p:sp>
      <p:pic>
        <p:nvPicPr>
          <p:cNvPr id="14" name="Marcador de contenido 7">
            <a:extLst>
              <a:ext uri="{FF2B5EF4-FFF2-40B4-BE49-F238E27FC236}">
                <a16:creationId xmlns:a16="http://schemas.microsoft.com/office/drawing/2014/main" id="{E0C33267-2FD2-9B6F-D922-F06BF9C47268}"/>
              </a:ext>
            </a:extLst>
          </p:cNvPr>
          <p:cNvPicPr>
            <a:picLocks noGrp="1" noChangeAspect="1"/>
          </p:cNvPicPr>
          <p:nvPr>
            <p:ph idx="1"/>
          </p:nvPr>
        </p:nvPicPr>
        <p:blipFill rotWithShape="1">
          <a:blip r:embed="rId3"/>
          <a:srcRect t="32469" r="18879" b="15239"/>
          <a:stretch/>
        </p:blipFill>
        <p:spPr>
          <a:xfrm>
            <a:off x="5795891" y="4339887"/>
            <a:ext cx="6288258" cy="2278967"/>
          </a:xfrm>
        </p:spPr>
      </p:pic>
      <p:pic>
        <p:nvPicPr>
          <p:cNvPr id="2" name="Marcador de contenido 7">
            <a:extLst>
              <a:ext uri="{FF2B5EF4-FFF2-40B4-BE49-F238E27FC236}">
                <a16:creationId xmlns:a16="http://schemas.microsoft.com/office/drawing/2014/main" id="{52C5B52A-58F5-863A-6956-4ED8DAE21BC2}"/>
              </a:ext>
            </a:extLst>
          </p:cNvPr>
          <p:cNvPicPr>
            <a:picLocks noChangeAspect="1"/>
          </p:cNvPicPr>
          <p:nvPr/>
        </p:nvPicPr>
        <p:blipFill rotWithShape="1">
          <a:blip r:embed="rId3"/>
          <a:srcRect t="32469" r="18879" b="15239"/>
          <a:stretch/>
        </p:blipFill>
        <p:spPr>
          <a:xfrm>
            <a:off x="5948291" y="4492287"/>
            <a:ext cx="6288258" cy="2278967"/>
          </a:xfrm>
        </p:spPr>
      </p:pic>
      <p:pic>
        <p:nvPicPr>
          <p:cNvPr id="4" name="Marcador de contenido 7">
            <a:extLst>
              <a:ext uri="{FF2B5EF4-FFF2-40B4-BE49-F238E27FC236}">
                <a16:creationId xmlns:a16="http://schemas.microsoft.com/office/drawing/2014/main" id="{7BF5BB1E-992F-6F96-7366-A2313D61DB93}"/>
              </a:ext>
            </a:extLst>
          </p:cNvPr>
          <p:cNvPicPr>
            <a:picLocks noChangeAspect="1"/>
          </p:cNvPicPr>
          <p:nvPr/>
        </p:nvPicPr>
        <p:blipFill rotWithShape="1">
          <a:blip r:embed="rId3"/>
          <a:srcRect t="32469" r="18879" b="15239"/>
          <a:stretch/>
        </p:blipFill>
        <p:spPr>
          <a:xfrm>
            <a:off x="6100691" y="4644687"/>
            <a:ext cx="6288258" cy="2278967"/>
          </a:xfrm>
        </p:spPr>
      </p:pic>
      <p:pic>
        <p:nvPicPr>
          <p:cNvPr id="9" name="Imagen 8">
            <a:extLst>
              <a:ext uri="{FF2B5EF4-FFF2-40B4-BE49-F238E27FC236}">
                <a16:creationId xmlns:a16="http://schemas.microsoft.com/office/drawing/2014/main" id="{82155474-5DA0-1FC9-E2FD-9755544CD599}"/>
              </a:ext>
            </a:extLst>
          </p:cNvPr>
          <p:cNvPicPr>
            <a:picLocks noChangeAspect="1"/>
          </p:cNvPicPr>
          <p:nvPr/>
        </p:nvPicPr>
        <p:blipFill>
          <a:blip r:embed="rId4"/>
          <a:stretch>
            <a:fillRect/>
          </a:stretch>
        </p:blipFill>
        <p:spPr>
          <a:xfrm>
            <a:off x="351693" y="937565"/>
            <a:ext cx="6746186" cy="3168312"/>
          </a:xfrm>
          <a:prstGeom prst="rect">
            <a:avLst/>
          </a:prstGeom>
        </p:spPr>
      </p:pic>
      <p:sp>
        <p:nvSpPr>
          <p:cNvPr id="16" name="Flecha: a la derecha 15">
            <a:extLst>
              <a:ext uri="{FF2B5EF4-FFF2-40B4-BE49-F238E27FC236}">
                <a16:creationId xmlns:a16="http://schemas.microsoft.com/office/drawing/2014/main" id="{74D40605-330C-27F7-2B48-E1843677921E}"/>
              </a:ext>
            </a:extLst>
          </p:cNvPr>
          <p:cNvSpPr/>
          <p:nvPr/>
        </p:nvSpPr>
        <p:spPr>
          <a:xfrm>
            <a:off x="1435799" y="2013647"/>
            <a:ext cx="393895" cy="3387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t>4</a:t>
            </a:r>
            <a:endParaRPr lang="es-CO" sz="1600"/>
          </a:p>
        </p:txBody>
      </p:sp>
      <p:pic>
        <p:nvPicPr>
          <p:cNvPr id="11" name="Imagen 10">
            <a:extLst>
              <a:ext uri="{FF2B5EF4-FFF2-40B4-BE49-F238E27FC236}">
                <a16:creationId xmlns:a16="http://schemas.microsoft.com/office/drawing/2014/main" id="{16751B08-F4FA-D5FC-8AEE-AFA471C5180B}"/>
              </a:ext>
            </a:extLst>
          </p:cNvPr>
          <p:cNvPicPr>
            <a:picLocks noChangeAspect="1"/>
          </p:cNvPicPr>
          <p:nvPr/>
        </p:nvPicPr>
        <p:blipFill>
          <a:blip r:embed="rId5"/>
          <a:stretch>
            <a:fillRect/>
          </a:stretch>
        </p:blipFill>
        <p:spPr>
          <a:xfrm>
            <a:off x="5456485" y="4167869"/>
            <a:ext cx="6296025" cy="2686050"/>
          </a:xfrm>
          <a:prstGeom prst="rect">
            <a:avLst/>
          </a:prstGeom>
        </p:spPr>
      </p:pic>
      <p:sp>
        <p:nvSpPr>
          <p:cNvPr id="6" name="Flecha: a la derecha 5">
            <a:extLst>
              <a:ext uri="{FF2B5EF4-FFF2-40B4-BE49-F238E27FC236}">
                <a16:creationId xmlns:a16="http://schemas.microsoft.com/office/drawing/2014/main" id="{6B8B9C7B-1DA7-EA54-9D58-013514CB58E6}"/>
              </a:ext>
            </a:extLst>
          </p:cNvPr>
          <p:cNvSpPr/>
          <p:nvPr/>
        </p:nvSpPr>
        <p:spPr>
          <a:xfrm>
            <a:off x="6354723" y="4940828"/>
            <a:ext cx="393895" cy="3387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t>5</a:t>
            </a:r>
            <a:endParaRPr lang="es-CO" sz="1600"/>
          </a:p>
        </p:txBody>
      </p:sp>
    </p:spTree>
    <p:extLst>
      <p:ext uri="{BB962C8B-B14F-4D97-AF65-F5344CB8AC3E}">
        <p14:creationId xmlns:p14="http://schemas.microsoft.com/office/powerpoint/2010/main" val="108837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2">
            <a:extLst>
              <a:ext uri="{FF2B5EF4-FFF2-40B4-BE49-F238E27FC236}">
                <a16:creationId xmlns:a16="http://schemas.microsoft.com/office/drawing/2014/main" id="{ECE8CEEF-D663-AFFD-F2E8-1989F28B629E}"/>
              </a:ext>
            </a:extLst>
          </p:cNvPr>
          <p:cNvSpPr txBox="1">
            <a:spLocks noChangeArrowheads="1"/>
          </p:cNvSpPr>
          <p:nvPr/>
        </p:nvSpPr>
        <p:spPr bwMode="auto">
          <a:xfrm>
            <a:off x="672776" y="971444"/>
            <a:ext cx="27510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3200" b="1">
                <a:solidFill>
                  <a:srgbClr val="EA213B"/>
                </a:solidFill>
                <a:latin typeface="+mj-lt"/>
                <a:cs typeface="Arial" panose="020B0604020202020204" pitchFamily="34" charset="0"/>
              </a:rPr>
              <a:t>ORDEN DEL DÍA</a:t>
            </a:r>
          </a:p>
        </p:txBody>
      </p:sp>
      <p:sp>
        <p:nvSpPr>
          <p:cNvPr id="4" name="CuadroTexto 3">
            <a:extLst>
              <a:ext uri="{FF2B5EF4-FFF2-40B4-BE49-F238E27FC236}">
                <a16:creationId xmlns:a16="http://schemas.microsoft.com/office/drawing/2014/main" id="{9BFBB215-BFEF-12E8-0DEB-9B93FE4C9795}"/>
              </a:ext>
            </a:extLst>
          </p:cNvPr>
          <p:cNvSpPr txBox="1"/>
          <p:nvPr/>
        </p:nvSpPr>
        <p:spPr>
          <a:xfrm>
            <a:off x="672776" y="2057233"/>
            <a:ext cx="9800152" cy="3323987"/>
          </a:xfrm>
          <a:prstGeom prst="rect">
            <a:avLst/>
          </a:prstGeom>
          <a:noFill/>
        </p:spPr>
        <p:txBody>
          <a:bodyPr wrap="square" lIns="91440" tIns="45720" rIns="91440" bIns="45720" rtlCol="0" anchor="t">
            <a:spAutoFit/>
          </a:bodyPr>
          <a:lstStyle/>
          <a:p>
            <a:pPr marL="342900" indent="-342900">
              <a:buAutoNum type="arabicPeriod"/>
            </a:pPr>
            <a:r>
              <a:rPr lang="es-CO" sz="3200">
                <a:latin typeface="Arial" panose="020B0604020202020204" pitchFamily="34" charset="0"/>
                <a:cs typeface="Arial" panose="020B0604020202020204" pitchFamily="34" charset="0"/>
              </a:rPr>
              <a:t>Marco normativo</a:t>
            </a:r>
          </a:p>
          <a:p>
            <a:pPr marL="342900" indent="-342900">
              <a:buFontTx/>
              <a:buAutoNum type="arabicPeriod"/>
            </a:pPr>
            <a:r>
              <a:rPr lang="es-CO" sz="3200">
                <a:latin typeface="Arial" panose="020B0604020202020204" pitchFamily="34" charset="0"/>
                <a:cs typeface="Arial" panose="020B0604020202020204" pitchFamily="34" charset="0"/>
              </a:rPr>
              <a:t>Principales aspectos de la programación 2025</a:t>
            </a:r>
          </a:p>
          <a:p>
            <a:pPr marL="342900" indent="-342900">
              <a:buAutoNum type="arabicPeriod"/>
            </a:pPr>
            <a:r>
              <a:rPr lang="es-CO" sz="3200">
                <a:latin typeface="Arial" panose="020B0604020202020204" pitchFamily="34" charset="0"/>
                <a:cs typeface="Arial" panose="020B0604020202020204" pitchFamily="34" charset="0"/>
              </a:rPr>
              <a:t>Estrategia financiera</a:t>
            </a:r>
          </a:p>
          <a:p>
            <a:pPr marL="342900" indent="-342900">
              <a:buAutoNum type="arabicPeriod"/>
            </a:pPr>
            <a:r>
              <a:rPr lang="es-CO" sz="3200">
                <a:latin typeface="Arial" panose="020B0604020202020204" pitchFamily="34" charset="0"/>
                <a:cs typeface="Arial" panose="020B0604020202020204" pitchFamily="34" charset="0"/>
              </a:rPr>
              <a:t>Calidad y eficiencia del gasto</a:t>
            </a:r>
          </a:p>
          <a:p>
            <a:pPr marL="342900" indent="-342900">
              <a:buAutoNum type="arabicPeriod"/>
            </a:pPr>
            <a:r>
              <a:rPr lang="es-CO" sz="3200">
                <a:latin typeface="Arial" panose="020B0604020202020204" pitchFamily="34" charset="0"/>
                <a:cs typeface="Arial" panose="020B0604020202020204" pitchFamily="34" charset="0"/>
              </a:rPr>
              <a:t>Austeridad en el gasto</a:t>
            </a:r>
          </a:p>
          <a:p>
            <a:pPr marL="342900" indent="-342900">
              <a:buAutoNum type="arabicPeriod"/>
            </a:pPr>
            <a:r>
              <a:rPr lang="es-CO" sz="3200">
                <a:latin typeface="Arial" panose="020B0604020202020204" pitchFamily="34" charset="0"/>
                <a:cs typeface="Arial" panose="020B0604020202020204" pitchFamily="34" charset="0"/>
              </a:rPr>
              <a:t>Cronograma para la programación 2025</a:t>
            </a:r>
          </a:p>
          <a:p>
            <a:pPr marL="342900" indent="-342900">
              <a:buAutoNum type="arabicPeriod"/>
            </a:pPr>
            <a:endParaRPr lang="es-C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54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2">
            <a:extLst>
              <a:ext uri="{FF2B5EF4-FFF2-40B4-BE49-F238E27FC236}">
                <a16:creationId xmlns:a16="http://schemas.microsoft.com/office/drawing/2014/main" id="{C67A1761-52EE-E93A-25A8-5B150C40200B}"/>
              </a:ext>
            </a:extLst>
          </p:cNvPr>
          <p:cNvSpPr txBox="1">
            <a:spLocks noChangeArrowheads="1"/>
          </p:cNvSpPr>
          <p:nvPr/>
        </p:nvSpPr>
        <p:spPr bwMode="auto">
          <a:xfrm>
            <a:off x="492411" y="345980"/>
            <a:ext cx="3599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5. Austeridad en el Gasto</a:t>
            </a:r>
          </a:p>
        </p:txBody>
      </p:sp>
      <p:sp>
        <p:nvSpPr>
          <p:cNvPr id="2" name="CuadroTexto 1">
            <a:extLst>
              <a:ext uri="{FF2B5EF4-FFF2-40B4-BE49-F238E27FC236}">
                <a16:creationId xmlns:a16="http://schemas.microsoft.com/office/drawing/2014/main" id="{0F342094-C7B4-5DC7-D5F7-BAF3045AF05F}"/>
              </a:ext>
            </a:extLst>
          </p:cNvPr>
          <p:cNvSpPr txBox="1"/>
          <p:nvPr/>
        </p:nvSpPr>
        <p:spPr>
          <a:xfrm>
            <a:off x="646176" y="987552"/>
            <a:ext cx="10899648" cy="5632311"/>
          </a:xfrm>
          <a:prstGeom prst="rect">
            <a:avLst/>
          </a:prstGeom>
          <a:noFill/>
        </p:spPr>
        <p:txBody>
          <a:bodyPr wrap="square" rtlCol="0">
            <a:spAutoFit/>
          </a:bodyPr>
          <a:lstStyle/>
          <a:p>
            <a:pPr marL="285750" indent="-285750" algn="just">
              <a:buFont typeface="Wingdings" panose="05000000000000000000" pitchFamily="2" charset="2"/>
              <a:buChar char="ü"/>
            </a:pPr>
            <a:r>
              <a:rPr lang="es-ES_tradnl" sz="1800">
                <a:effectLst/>
                <a:latin typeface="Arial" panose="020B0604020202020204" pitchFamily="34" charset="0"/>
                <a:ea typeface="Times New Roman" panose="02020603050405020304" pitchFamily="18" charset="0"/>
              </a:rPr>
              <a:t>Con </a:t>
            </a:r>
            <a:r>
              <a:rPr lang="es-ES_tradnl">
                <a:latin typeface="Arial" panose="020B0604020202020204" pitchFamily="34" charset="0"/>
                <a:ea typeface="Times New Roman" panose="02020603050405020304" pitchFamily="18" charset="0"/>
              </a:rPr>
              <a:t>la aplicación de </a:t>
            </a:r>
            <a:r>
              <a:rPr lang="es-ES_tradnl" sz="1800">
                <a:effectLst/>
                <a:latin typeface="Arial" panose="020B0604020202020204" pitchFamily="34" charset="0"/>
                <a:ea typeface="Times New Roman" panose="02020603050405020304" pitchFamily="18" charset="0"/>
              </a:rPr>
              <a:t>las medidas de austeridad ordenadas en el Decreto Distrital 062 de 2024, se deben evidenciar ahorros en los rubros presupuestales asociados a los conceptos definidos en el Decreto:</a:t>
            </a:r>
          </a:p>
          <a:p>
            <a:pPr algn="just"/>
            <a:r>
              <a:rPr lang="es-ES_tradnl">
                <a:latin typeface="Arial" panose="020B0604020202020204" pitchFamily="34" charset="0"/>
                <a:ea typeface="Times New Roman" panose="02020603050405020304" pitchFamily="18" charset="0"/>
              </a:rPr>
              <a:t>	</a:t>
            </a:r>
          </a:p>
          <a:p>
            <a:pPr algn="just"/>
            <a:endParaRPr lang="es-ES_tradnl" sz="1800">
              <a:effectLst/>
              <a:latin typeface="Arial" panose="020B0604020202020204" pitchFamily="34" charset="0"/>
              <a:ea typeface="Times New Roman" panose="02020603050405020304" pitchFamily="18" charset="0"/>
            </a:endParaRPr>
          </a:p>
          <a:p>
            <a:pPr algn="just"/>
            <a:endParaRPr lang="es-ES_tradnl">
              <a:latin typeface="Arial" panose="020B0604020202020204" pitchFamily="34" charset="0"/>
              <a:ea typeface="Times New Roman" panose="02020603050405020304" pitchFamily="18" charset="0"/>
            </a:endParaRPr>
          </a:p>
          <a:p>
            <a:pPr algn="just"/>
            <a:endParaRPr lang="es-ES_tradnl" sz="1800">
              <a:effectLst/>
              <a:latin typeface="Arial" panose="020B0604020202020204" pitchFamily="34" charset="0"/>
              <a:ea typeface="Times New Roman" panose="02020603050405020304" pitchFamily="18" charset="0"/>
            </a:endParaRPr>
          </a:p>
          <a:p>
            <a:pPr algn="just"/>
            <a:endParaRPr lang="es-ES_tradnl" sz="1800">
              <a:effectLst/>
              <a:latin typeface="Arial" panose="020B0604020202020204" pitchFamily="34" charset="0"/>
              <a:ea typeface="Times New Roman" panose="02020603050405020304" pitchFamily="18" charset="0"/>
            </a:endParaRPr>
          </a:p>
          <a:p>
            <a:pPr algn="just"/>
            <a:endParaRPr lang="es-ES_tradnl">
              <a:latin typeface="Arial" panose="020B0604020202020204" pitchFamily="34" charset="0"/>
              <a:ea typeface="Times New Roman" panose="02020603050405020304" pitchFamily="18" charset="0"/>
            </a:endParaRPr>
          </a:p>
          <a:p>
            <a:pPr algn="just"/>
            <a:endParaRPr lang="es-ES_tradnl" sz="1800">
              <a:effectLst/>
              <a:latin typeface="Arial" panose="020B0604020202020204" pitchFamily="34" charset="0"/>
              <a:ea typeface="Times New Roman" panose="02020603050405020304" pitchFamily="18" charset="0"/>
            </a:endParaRPr>
          </a:p>
          <a:p>
            <a:pPr algn="just"/>
            <a:endParaRPr lang="es-ES_tradnl">
              <a:latin typeface="Arial" panose="020B0604020202020204" pitchFamily="34" charset="0"/>
              <a:ea typeface="Times New Roman" panose="02020603050405020304" pitchFamily="18" charset="0"/>
            </a:endParaRPr>
          </a:p>
          <a:p>
            <a:pPr algn="just"/>
            <a:endParaRPr lang="es-ES_tradnl">
              <a:latin typeface="Arial" panose="020B0604020202020204" pitchFamily="34" charset="0"/>
              <a:ea typeface="Times New Roman" panose="02020603050405020304" pitchFamily="18" charset="0"/>
            </a:endParaRPr>
          </a:p>
          <a:p>
            <a:pPr algn="just"/>
            <a:endParaRPr lang="es-ES_tradnl" sz="1800">
              <a:effectLst/>
              <a:latin typeface="Arial" panose="020B0604020202020204" pitchFamily="34" charset="0"/>
              <a:ea typeface="Times New Roman" panose="02020603050405020304" pitchFamily="18" charset="0"/>
            </a:endParaRPr>
          </a:p>
          <a:p>
            <a:pPr algn="just"/>
            <a:endParaRPr lang="es-ES_tradnl">
              <a:latin typeface="Arial" panose="020B0604020202020204" pitchFamily="34" charset="0"/>
              <a:ea typeface="Times New Roman" panose="02020603050405020304" pitchFamily="18" charset="0"/>
            </a:endParaRPr>
          </a:p>
          <a:p>
            <a:pPr algn="just"/>
            <a:endParaRPr lang="es-CO" sz="1800">
              <a:effectLst/>
              <a:latin typeface="Times New Roman" panose="02020603050405020304" pitchFamily="18" charset="0"/>
              <a:ea typeface="Times New Roman" panose="02020603050405020304" pitchFamily="18" charset="0"/>
            </a:endParaRPr>
          </a:p>
          <a:p>
            <a:pPr algn="l"/>
            <a:r>
              <a:rPr lang="es-ES" sz="1800">
                <a:effectLst/>
                <a:latin typeface="Arial" panose="020B0604020202020204" pitchFamily="34" charset="0"/>
                <a:ea typeface="Times New Roman" panose="02020603050405020304" pitchFamily="18" charset="0"/>
              </a:rPr>
              <a:t>Se estableció un formato (Anexo 4) para consolidar la información</a:t>
            </a:r>
            <a:r>
              <a:rPr lang="es-ES">
                <a:latin typeface="Arial" panose="020B0604020202020204" pitchFamily="34" charset="0"/>
                <a:ea typeface="Times New Roman" panose="02020603050405020304" pitchFamily="18" charset="0"/>
              </a:rPr>
              <a:t> del gasto en los rubros objeto de Austeridad. </a:t>
            </a:r>
            <a:r>
              <a:rPr lang="es-CO" sz="1800" b="0" i="0" u="none" strike="noStrike" baseline="0">
                <a:solidFill>
                  <a:srgbClr val="0000FF"/>
                </a:solidFill>
                <a:latin typeface="Times New Roman" panose="02020603050405020304" pitchFamily="18" charset="0"/>
                <a:hlinkClick r:id="rId2"/>
              </a:rPr>
              <a:t>Anexo-4 Analisis_ahorro_MedidasAusteridad.xlsm (sharepoint.com) </a:t>
            </a:r>
            <a:endParaRPr lang="es-CO" sz="1800" b="0" i="0" u="none" strike="noStrike" baseline="0">
              <a:solidFill>
                <a:srgbClr val="0000FF"/>
              </a:solidFill>
              <a:latin typeface="Times New Roman" panose="02020603050405020304" pitchFamily="18" charset="0"/>
            </a:endParaRPr>
          </a:p>
          <a:p>
            <a:pPr marL="285750" indent="-285750" algn="just">
              <a:buFont typeface="Wingdings" panose="05000000000000000000" pitchFamily="2" charset="2"/>
              <a:buChar char="ü"/>
            </a:pPr>
            <a:endParaRPr lang="es-CO" sz="1800" b="0" i="0" u="none" strike="noStrike" baseline="0">
              <a:solidFill>
                <a:srgbClr val="0000FF"/>
              </a:solidFill>
              <a:latin typeface="Times New Roman" panose="02020603050405020304" pitchFamily="18" charset="0"/>
            </a:endParaRPr>
          </a:p>
          <a:p>
            <a:pPr marL="285750" indent="-285750" algn="just">
              <a:buFont typeface="Wingdings" panose="05000000000000000000" pitchFamily="2" charset="2"/>
              <a:buChar char="ü"/>
            </a:pPr>
            <a:r>
              <a:rPr lang="es-ES" sz="1800">
                <a:effectLst/>
                <a:latin typeface="Arial" panose="020B0604020202020204" pitchFamily="34" charset="0"/>
                <a:ea typeface="Times New Roman" panose="02020603050405020304" pitchFamily="18" charset="0"/>
              </a:rPr>
              <a:t>La información hará parte del proyecto de presupuesto que se radica ante el  Concejo </a:t>
            </a:r>
          </a:p>
          <a:p>
            <a:pPr algn="just"/>
            <a:r>
              <a:rPr lang="es-ES">
                <a:latin typeface="Arial" panose="020B0604020202020204" pitchFamily="34" charset="0"/>
                <a:ea typeface="Times New Roman" panose="02020603050405020304" pitchFamily="18" charset="0"/>
              </a:rPr>
              <a:t>     como lo establece el </a:t>
            </a:r>
            <a:r>
              <a:rPr lang="es-CO" sz="1800">
                <a:effectLst/>
                <a:latin typeface="Arial" panose="020B0604020202020204" pitchFamily="34" charset="0"/>
                <a:ea typeface="Times New Roman" panose="02020603050405020304" pitchFamily="18" charset="0"/>
              </a:rPr>
              <a:t>Acuerdo Distrital 719 de 2018</a:t>
            </a:r>
            <a:endParaRPr lang="es-CO"/>
          </a:p>
        </p:txBody>
      </p:sp>
      <p:graphicFrame>
        <p:nvGraphicFramePr>
          <p:cNvPr id="3" name="Tabla 2">
            <a:extLst>
              <a:ext uri="{FF2B5EF4-FFF2-40B4-BE49-F238E27FC236}">
                <a16:creationId xmlns:a16="http://schemas.microsoft.com/office/drawing/2014/main" id="{341EF69F-1D13-323C-7882-58608640AFAD}"/>
              </a:ext>
            </a:extLst>
          </p:cNvPr>
          <p:cNvGraphicFramePr>
            <a:graphicFrameLocks noGrp="1"/>
          </p:cNvGraphicFramePr>
          <p:nvPr>
            <p:extLst>
              <p:ext uri="{D42A27DB-BD31-4B8C-83A1-F6EECF244321}">
                <p14:modId xmlns:p14="http://schemas.microsoft.com/office/powerpoint/2010/main" val="1691995038"/>
              </p:ext>
            </p:extLst>
          </p:nvPr>
        </p:nvGraphicFramePr>
        <p:xfrm>
          <a:off x="2529544" y="1849947"/>
          <a:ext cx="7831328" cy="2966720"/>
        </p:xfrm>
        <a:graphic>
          <a:graphicData uri="http://schemas.openxmlformats.org/drawingml/2006/table">
            <a:tbl>
              <a:tblPr firstRow="1" bandRow="1">
                <a:tableStyleId>{5C22544A-7EE6-4342-B048-85BDC9FD1C3A}</a:tableStyleId>
              </a:tblPr>
              <a:tblGrid>
                <a:gridCol w="4401312">
                  <a:extLst>
                    <a:ext uri="{9D8B030D-6E8A-4147-A177-3AD203B41FA5}">
                      <a16:colId xmlns:a16="http://schemas.microsoft.com/office/drawing/2014/main" val="2538941516"/>
                    </a:ext>
                  </a:extLst>
                </a:gridCol>
                <a:gridCol w="3430016">
                  <a:extLst>
                    <a:ext uri="{9D8B030D-6E8A-4147-A177-3AD203B41FA5}">
                      <a16:colId xmlns:a16="http://schemas.microsoft.com/office/drawing/2014/main" val="2823716435"/>
                    </a:ext>
                  </a:extLst>
                </a:gridCol>
              </a:tblGrid>
              <a:tr h="370840">
                <a:tc>
                  <a:txBody>
                    <a:bodyPr/>
                    <a:lstStyle/>
                    <a:p>
                      <a:pPr algn="ctr"/>
                      <a:r>
                        <a:rPr lang="es-MX">
                          <a:latin typeface="Arial" panose="020B0604020202020204" pitchFamily="34" charset="0"/>
                          <a:cs typeface="Arial" panose="020B0604020202020204" pitchFamily="34" charset="0"/>
                        </a:rPr>
                        <a:t>Servicios de Personal</a:t>
                      </a:r>
                      <a:endParaRPr lang="es-CO">
                        <a:latin typeface="Arial" panose="020B0604020202020204" pitchFamily="34" charset="0"/>
                        <a:cs typeface="Arial" panose="020B0604020202020204" pitchFamily="34" charset="0"/>
                      </a:endParaRPr>
                    </a:p>
                  </a:txBody>
                  <a:tcPr/>
                </a:tc>
                <a:tc>
                  <a:txBody>
                    <a:bodyPr/>
                    <a:lstStyle/>
                    <a:p>
                      <a:pPr algn="ctr"/>
                      <a:r>
                        <a:rPr lang="es-MX">
                          <a:latin typeface="Arial" panose="020B0604020202020204" pitchFamily="34" charset="0"/>
                          <a:cs typeface="Arial" panose="020B0604020202020204" pitchFamily="34" charset="0"/>
                        </a:rPr>
                        <a:t>Servicios Administrativos</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682296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Arial" panose="020B0604020202020204" pitchFamily="34" charset="0"/>
                          <a:ea typeface="Times New Roman" panose="02020603050405020304" pitchFamily="18" charset="0"/>
                          <a:cs typeface="Arial" panose="020B0604020202020204" pitchFamily="34" charset="0"/>
                        </a:rPr>
                        <a:t>Contratos de Prestación de Servicios</a:t>
                      </a:r>
                    </a:p>
                  </a:txBody>
                  <a:tcPr/>
                </a:tc>
                <a:tc>
                  <a:txBody>
                    <a:bodyPr/>
                    <a:lstStyle/>
                    <a:p>
                      <a:pPr algn="ctr"/>
                      <a:r>
                        <a:rPr lang="es-MX">
                          <a:latin typeface="Arial" panose="020B0604020202020204" pitchFamily="34" charset="0"/>
                          <a:cs typeface="Arial" panose="020B0604020202020204" pitchFamily="34" charset="0"/>
                        </a:rPr>
                        <a:t>Telefonía</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0186046"/>
                  </a:ext>
                </a:extLst>
              </a:tr>
              <a:tr h="370840">
                <a:tc>
                  <a:txBody>
                    <a:bodyPr/>
                    <a:lstStyle/>
                    <a:p>
                      <a:pPr algn="ctr"/>
                      <a:r>
                        <a:rPr lang="es-ES_tradnl">
                          <a:latin typeface="Arial" panose="020B0604020202020204" pitchFamily="34" charset="0"/>
                          <a:ea typeface="Times New Roman" panose="02020603050405020304" pitchFamily="18" charset="0"/>
                          <a:cs typeface="Arial" panose="020B0604020202020204" pitchFamily="34" charset="0"/>
                        </a:rPr>
                        <a:t>Horas extras, dominicales y festivos</a:t>
                      </a:r>
                    </a:p>
                  </a:txBody>
                  <a:tcPr/>
                </a:tc>
                <a:tc>
                  <a:txBody>
                    <a:bodyPr/>
                    <a:lstStyle/>
                    <a:p>
                      <a:pPr algn="ctr"/>
                      <a:r>
                        <a:rPr lang="es-MX">
                          <a:latin typeface="Arial" panose="020B0604020202020204" pitchFamily="34" charset="0"/>
                          <a:cs typeface="Arial" panose="020B0604020202020204" pitchFamily="34" charset="0"/>
                        </a:rPr>
                        <a:t>Vehículos</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2869630"/>
                  </a:ext>
                </a:extLst>
              </a:tr>
              <a:tr h="370840">
                <a:tc>
                  <a:txBody>
                    <a:bodyPr/>
                    <a:lstStyle/>
                    <a:p>
                      <a:pPr algn="ctr"/>
                      <a:r>
                        <a:rPr lang="es-ES_tradnl">
                          <a:latin typeface="Arial" panose="020B0604020202020204" pitchFamily="34" charset="0"/>
                          <a:ea typeface="Times New Roman" panose="02020603050405020304" pitchFamily="18" charset="0"/>
                          <a:cs typeface="Arial" panose="020B0604020202020204" pitchFamily="34" charset="0"/>
                        </a:rPr>
                        <a:t>Viáticos y gastos de viaje</a:t>
                      </a:r>
                    </a:p>
                  </a:txBody>
                  <a:tcPr/>
                </a:tc>
                <a:tc>
                  <a:txBody>
                    <a:bodyPr/>
                    <a:lstStyle/>
                    <a:p>
                      <a:pPr algn="ctr"/>
                      <a:r>
                        <a:rPr lang="es-MX">
                          <a:latin typeface="Arial" panose="020B0604020202020204" pitchFamily="34" charset="0"/>
                          <a:cs typeface="Arial" panose="020B0604020202020204" pitchFamily="34" charset="0"/>
                        </a:rPr>
                        <a:t>Fotocopiado</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75327373"/>
                  </a:ext>
                </a:extLst>
              </a:tr>
              <a:tr h="370840">
                <a:tc>
                  <a:txBody>
                    <a:bodyPr/>
                    <a:lstStyle/>
                    <a:p>
                      <a:pPr algn="ctr"/>
                      <a:r>
                        <a:rPr lang="es-ES_tradnl">
                          <a:latin typeface="Arial" panose="020B0604020202020204" pitchFamily="34" charset="0"/>
                          <a:ea typeface="Times New Roman" panose="02020603050405020304" pitchFamily="18" charset="0"/>
                          <a:cs typeface="Arial" panose="020B0604020202020204" pitchFamily="34" charset="0"/>
                        </a:rPr>
                        <a:t>Compensación por vacaciones</a:t>
                      </a:r>
                      <a:endParaRPr lang="es-CO">
                        <a:latin typeface="Arial" panose="020B0604020202020204" pitchFamily="34" charset="0"/>
                        <a:cs typeface="Arial" panose="020B0604020202020204" pitchFamily="34" charset="0"/>
                      </a:endParaRPr>
                    </a:p>
                  </a:txBody>
                  <a:tcPr/>
                </a:tc>
                <a:tc>
                  <a:txBody>
                    <a:bodyPr/>
                    <a:lstStyle/>
                    <a:p>
                      <a:pPr algn="ctr"/>
                      <a:r>
                        <a:rPr lang="es-MX">
                          <a:latin typeface="Arial" panose="020B0604020202020204" pitchFamily="34" charset="0"/>
                          <a:cs typeface="Arial" panose="020B0604020202020204" pitchFamily="34" charset="0"/>
                        </a:rPr>
                        <a:t>Publicidad</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3689281"/>
                  </a:ext>
                </a:extLst>
              </a:tr>
              <a:tr h="370840">
                <a:tc>
                  <a:txBody>
                    <a:bodyPr/>
                    <a:lstStyle/>
                    <a:p>
                      <a:pPr algn="ctr"/>
                      <a:r>
                        <a:rPr lang="es-ES_tradnl">
                          <a:latin typeface="Arial" panose="020B0604020202020204" pitchFamily="34" charset="0"/>
                          <a:ea typeface="Times New Roman" panose="02020603050405020304" pitchFamily="18" charset="0"/>
                          <a:cs typeface="Arial" panose="020B0604020202020204" pitchFamily="34" charset="0"/>
                        </a:rPr>
                        <a:t>Bono navideño</a:t>
                      </a:r>
                    </a:p>
                  </a:txBody>
                  <a:tcPr/>
                </a:tc>
                <a:tc>
                  <a:txBody>
                    <a:bodyPr/>
                    <a:lstStyle/>
                    <a:p>
                      <a:pPr algn="ctr"/>
                      <a:r>
                        <a:rPr lang="es-MX">
                          <a:latin typeface="Arial" panose="020B0604020202020204" pitchFamily="34" charset="0"/>
                          <a:cs typeface="Arial" panose="020B0604020202020204" pitchFamily="34" charset="0"/>
                        </a:rPr>
                        <a:t>Suscripciones</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0565652"/>
                  </a:ext>
                </a:extLst>
              </a:tr>
              <a:tr h="370840">
                <a:tc>
                  <a:txBody>
                    <a:bodyPr/>
                    <a:lstStyle/>
                    <a:p>
                      <a:pPr algn="ctr"/>
                      <a:r>
                        <a:rPr lang="es-ES_tradnl">
                          <a:latin typeface="Arial" panose="020B0604020202020204" pitchFamily="34" charset="0"/>
                          <a:ea typeface="Times New Roman" panose="02020603050405020304" pitchFamily="18" charset="0"/>
                          <a:cs typeface="Arial" panose="020B0604020202020204" pitchFamily="34" charset="0"/>
                        </a:rPr>
                        <a:t>Bienestar y capacitación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a:latin typeface="Arial" panose="020B0604020202020204" pitchFamily="34" charset="0"/>
                          <a:cs typeface="Arial" panose="020B0604020202020204" pitchFamily="34" charset="0"/>
                        </a:rPr>
                        <a:t>Mantenimiento</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41987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Arial" panose="020B0604020202020204" pitchFamily="34" charset="0"/>
                          <a:ea typeface="Times New Roman" panose="02020603050405020304" pitchFamily="18" charset="0"/>
                          <a:cs typeface="Arial" panose="020B0604020202020204" pitchFamily="34" charset="0"/>
                        </a:rPr>
                        <a:t>Eventos y conmemoraciones</a:t>
                      </a:r>
                    </a:p>
                  </a:txBody>
                  <a:tcPr/>
                </a:tc>
                <a:tc>
                  <a:txBody>
                    <a:bodyPr/>
                    <a:lstStyle/>
                    <a:p>
                      <a:pPr algn="ctr"/>
                      <a:r>
                        <a:rPr lang="es-MX">
                          <a:latin typeface="Arial" panose="020B0604020202020204" pitchFamily="34" charset="0"/>
                          <a:cs typeface="Arial" panose="020B0604020202020204" pitchFamily="34" charset="0"/>
                        </a:rPr>
                        <a:t>Servicios públicos</a:t>
                      </a:r>
                      <a:endParaRPr lang="es-CO">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6615263"/>
                  </a:ext>
                </a:extLst>
              </a:tr>
            </a:tbl>
          </a:graphicData>
        </a:graphic>
      </p:graphicFrame>
    </p:spTree>
    <p:extLst>
      <p:ext uri="{BB962C8B-B14F-4D97-AF65-F5344CB8AC3E}">
        <p14:creationId xmlns:p14="http://schemas.microsoft.com/office/powerpoint/2010/main" val="178886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2">
            <a:extLst>
              <a:ext uri="{FF2B5EF4-FFF2-40B4-BE49-F238E27FC236}">
                <a16:creationId xmlns:a16="http://schemas.microsoft.com/office/drawing/2014/main" id="{D5C74E7E-7360-4888-2179-7C155FAC9F4B}"/>
              </a:ext>
            </a:extLst>
          </p:cNvPr>
          <p:cNvSpPr txBox="1">
            <a:spLocks noChangeArrowheads="1"/>
          </p:cNvSpPr>
          <p:nvPr/>
        </p:nvSpPr>
        <p:spPr bwMode="auto">
          <a:xfrm>
            <a:off x="321285" y="156809"/>
            <a:ext cx="6000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6. Cronograma para la programación 2025</a:t>
            </a:r>
          </a:p>
        </p:txBody>
      </p:sp>
      <p:graphicFrame>
        <p:nvGraphicFramePr>
          <p:cNvPr id="2" name="Tabla 1">
            <a:extLst>
              <a:ext uri="{FF2B5EF4-FFF2-40B4-BE49-F238E27FC236}">
                <a16:creationId xmlns:a16="http://schemas.microsoft.com/office/drawing/2014/main" id="{EE440B70-7D52-846D-7359-7F66F0777FF7}"/>
              </a:ext>
            </a:extLst>
          </p:cNvPr>
          <p:cNvGraphicFramePr>
            <a:graphicFrameLocks noGrp="1"/>
          </p:cNvGraphicFramePr>
          <p:nvPr>
            <p:extLst>
              <p:ext uri="{D42A27DB-BD31-4B8C-83A1-F6EECF244321}">
                <p14:modId xmlns:p14="http://schemas.microsoft.com/office/powerpoint/2010/main" val="1970674894"/>
              </p:ext>
            </p:extLst>
          </p:nvPr>
        </p:nvGraphicFramePr>
        <p:xfrm>
          <a:off x="475488" y="914400"/>
          <a:ext cx="10643615" cy="5455920"/>
        </p:xfrm>
        <a:graphic>
          <a:graphicData uri="http://schemas.openxmlformats.org/drawingml/2006/table">
            <a:tbl>
              <a:tblPr firstRow="1" firstCol="1" bandRow="1">
                <a:tableStyleId>{5C22544A-7EE6-4342-B048-85BDC9FD1C3A}</a:tableStyleId>
              </a:tblPr>
              <a:tblGrid>
                <a:gridCol w="694944">
                  <a:extLst>
                    <a:ext uri="{9D8B030D-6E8A-4147-A177-3AD203B41FA5}">
                      <a16:colId xmlns:a16="http://schemas.microsoft.com/office/drawing/2014/main" val="1849551584"/>
                    </a:ext>
                  </a:extLst>
                </a:gridCol>
                <a:gridCol w="5722705">
                  <a:extLst>
                    <a:ext uri="{9D8B030D-6E8A-4147-A177-3AD203B41FA5}">
                      <a16:colId xmlns:a16="http://schemas.microsoft.com/office/drawing/2014/main" val="2484618064"/>
                    </a:ext>
                  </a:extLst>
                </a:gridCol>
                <a:gridCol w="2223880">
                  <a:extLst>
                    <a:ext uri="{9D8B030D-6E8A-4147-A177-3AD203B41FA5}">
                      <a16:colId xmlns:a16="http://schemas.microsoft.com/office/drawing/2014/main" val="1725557867"/>
                    </a:ext>
                  </a:extLst>
                </a:gridCol>
                <a:gridCol w="2002086">
                  <a:extLst>
                    <a:ext uri="{9D8B030D-6E8A-4147-A177-3AD203B41FA5}">
                      <a16:colId xmlns:a16="http://schemas.microsoft.com/office/drawing/2014/main" val="402415373"/>
                    </a:ext>
                  </a:extLst>
                </a:gridCol>
              </a:tblGrid>
              <a:tr h="585216">
                <a:tc>
                  <a:txBody>
                    <a:bodyPr/>
                    <a:lstStyle/>
                    <a:p>
                      <a:pPr algn="ctr"/>
                      <a:r>
                        <a:rPr lang="es-ES_tradnl" sz="1500">
                          <a:effectLst/>
                          <a:latin typeface="Arial" panose="020B0604020202020204" pitchFamily="34" charset="0"/>
                          <a:cs typeface="Arial" panose="020B0604020202020204" pitchFamily="34" charset="0"/>
                        </a:rPr>
                        <a:t>ÍTEM</a:t>
                      </a:r>
                      <a:endParaRPr lang="es-CO" sz="1500">
                        <a:effectLst/>
                        <a:latin typeface="Arial" panose="020B0604020202020204" pitchFamily="34" charset="0"/>
                        <a:cs typeface="Arial" panose="020B0604020202020204" pitchFamily="34" charset="0"/>
                      </a:endParaRPr>
                    </a:p>
                    <a:p>
                      <a:pPr algn="ctr"/>
                      <a:r>
                        <a:rPr lang="es-ES_tradnl" sz="1500">
                          <a:effectLst/>
                          <a:latin typeface="Arial" panose="020B0604020202020204" pitchFamily="34" charset="0"/>
                          <a:cs typeface="Arial" panose="020B0604020202020204" pitchFamily="34" charset="0"/>
                        </a:rPr>
                        <a:t>No.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ACTIVIDAD</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RESPONSABLE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FECHA LÍMITE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405787336"/>
                  </a:ext>
                </a:extLst>
              </a:tr>
              <a:tr h="755904">
                <a:tc>
                  <a:txBody>
                    <a:bodyPr/>
                    <a:lstStyle/>
                    <a:p>
                      <a:pPr algn="ctr"/>
                      <a:r>
                        <a:rPr lang="es-ES_tradnl" sz="1500">
                          <a:effectLst/>
                          <a:latin typeface="Arial" panose="020B0604020202020204" pitchFamily="34" charset="0"/>
                          <a:cs typeface="Arial" panose="020B0604020202020204" pitchFamily="34" charset="0"/>
                        </a:rPr>
                        <a:t>1</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Enviar a la Oficina de Análisis y Control de Riesgos de la SDH, la información de las obligaciones contingentes generadas en operaciones de crédito público y otros contratos administrativos.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Establecimientos Públicos y Universidad Distrital</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24 de julio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526863600"/>
                  </a:ext>
                </a:extLst>
              </a:tr>
              <a:tr h="755904">
                <a:tc>
                  <a:txBody>
                    <a:bodyPr/>
                    <a:lstStyle/>
                    <a:p>
                      <a:pPr algn="ctr"/>
                      <a:r>
                        <a:rPr lang="es-ES_tradnl" sz="1500">
                          <a:effectLst/>
                          <a:latin typeface="Arial" panose="020B0604020202020204" pitchFamily="34" charset="0"/>
                          <a:ea typeface="Times New Roman" panose="02020603050405020304" pitchFamily="18" charset="0"/>
                          <a:cs typeface="Arial" panose="020B0604020202020204" pitchFamily="34" charset="0"/>
                        </a:rPr>
                        <a:t>2</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Socializar a cada sector, los resultados de la evaluación de las herramientas de Calidad del Gasto.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 Distrital de Hacienda-SASP</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Durante el mes de julio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3432812562"/>
                  </a:ext>
                </a:extLst>
              </a:tr>
              <a:tr h="682752">
                <a:tc>
                  <a:txBody>
                    <a:bodyPr/>
                    <a:lstStyle/>
                    <a:p>
                      <a:pPr algn="ctr"/>
                      <a:r>
                        <a:rPr lang="es-ES_tradnl" sz="1500">
                          <a:effectLst/>
                          <a:latin typeface="Arial" panose="020B0604020202020204" pitchFamily="34" charset="0"/>
                          <a:cs typeface="Arial" panose="020B0604020202020204" pitchFamily="34" charset="0"/>
                        </a:rPr>
                        <a:t>3</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Actualizar en el módulo de plantas de personal de </a:t>
                      </a:r>
                      <a:r>
                        <a:rPr lang="es-ES" sz="1500" err="1">
                          <a:effectLst/>
                          <a:latin typeface="Arial" panose="020B0604020202020204" pitchFamily="34" charset="0"/>
                          <a:cs typeface="Arial" panose="020B0604020202020204" pitchFamily="34" charset="0"/>
                        </a:rPr>
                        <a:t>bogdata</a:t>
                      </a:r>
                      <a:r>
                        <a:rPr lang="es-ES" sz="1500">
                          <a:effectLst/>
                          <a:latin typeface="Arial" panose="020B0604020202020204" pitchFamily="34" charset="0"/>
                          <a:cs typeface="Arial" panose="020B0604020202020204" pitchFamily="34" charset="0"/>
                        </a:rPr>
                        <a:t>, el detalle de la planta de personal vigente con corte 30 de junio de 2024.</a:t>
                      </a:r>
                      <a:endParaRPr lang="es-CO" sz="1500">
                        <a:effectLst/>
                        <a:latin typeface="Arial" panose="020B0604020202020204" pitchFamily="34"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 Distritales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26 de julio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2817703909"/>
                  </a:ext>
                </a:extLst>
              </a:tr>
              <a:tr h="609600">
                <a:tc>
                  <a:txBody>
                    <a:bodyPr/>
                    <a:lstStyle/>
                    <a:p>
                      <a:pPr algn="ctr"/>
                      <a:r>
                        <a:rPr lang="es-ES_tradnl" sz="1500">
                          <a:effectLst/>
                          <a:latin typeface="Arial" panose="020B0604020202020204" pitchFamily="34" charset="0"/>
                          <a:cs typeface="Arial" panose="020B0604020202020204" pitchFamily="34" charset="0"/>
                        </a:rPr>
                        <a:t>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Registrar en </a:t>
                      </a:r>
                      <a:r>
                        <a:rPr lang="es-ES" sz="1500" err="1">
                          <a:effectLst/>
                          <a:latin typeface="Arial" panose="020B0604020202020204" pitchFamily="34" charset="0"/>
                          <a:cs typeface="Arial" panose="020B0604020202020204" pitchFamily="34" charset="0"/>
                        </a:rPr>
                        <a:t>bogdata</a:t>
                      </a:r>
                      <a:r>
                        <a:rPr lang="es-ES" sz="1500">
                          <a:effectLst/>
                          <a:latin typeface="Arial" panose="020B0604020202020204" pitchFamily="34" charset="0"/>
                          <a:cs typeface="Arial" panose="020B0604020202020204" pitchFamily="34" charset="0"/>
                        </a:rPr>
                        <a:t>, las estimaciones del plan financiero de recursos administrados 2025, y remitir documento de justificación.</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Establecimientos Públicos y Universidad Distrital</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26 de julio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2509912561"/>
                  </a:ext>
                </a:extLst>
              </a:tr>
              <a:tr h="1207008">
                <a:tc>
                  <a:txBody>
                    <a:bodyPr/>
                    <a:lstStyle/>
                    <a:p>
                      <a:pPr algn="ctr"/>
                      <a:r>
                        <a:rPr lang="es-ES_tradnl" sz="1500">
                          <a:effectLst/>
                          <a:latin typeface="Arial" panose="020B0604020202020204" pitchFamily="34" charset="0"/>
                          <a:cs typeface="Arial" panose="020B0604020202020204" pitchFamily="34" charset="0"/>
                        </a:rPr>
                        <a:t>5</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Registrar en bogdata, la programación de los gastos de funcionamiento para la vigencia 2025, en la versión 01 Bienes y servicios y el servicio a la deuda, y verificar la proyección de los gastos de personal.</a:t>
                      </a:r>
                      <a:endParaRPr lang="es-CO" sz="1500">
                        <a:effectLst/>
                        <a:latin typeface="Arial" panose="020B0604020202020204" pitchFamily="34"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05 de agosto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374861706"/>
                  </a:ext>
                </a:extLst>
              </a:tr>
              <a:tr h="780288">
                <a:tc>
                  <a:txBody>
                    <a:bodyPr/>
                    <a:lstStyle/>
                    <a:p>
                      <a:pPr algn="ctr"/>
                      <a:r>
                        <a:rPr lang="es-ES_tradnl" sz="1500">
                          <a:effectLst/>
                          <a:latin typeface="Arial" panose="020B0604020202020204" pitchFamily="34" charset="0"/>
                          <a:cs typeface="Arial" panose="020B0604020202020204" pitchFamily="34" charset="0"/>
                        </a:rPr>
                        <a:t>6</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Realizar mesas sectoriales para evaluar las prioridades de gasto para el cumplimiento de las metas del 2025, con base en el techo de gasto establecido para cada sector.</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 cabeza de sector</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16 de agosto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812755142"/>
                  </a:ext>
                </a:extLst>
              </a:tr>
            </a:tbl>
          </a:graphicData>
        </a:graphic>
      </p:graphicFrame>
    </p:spTree>
    <p:extLst>
      <p:ext uri="{BB962C8B-B14F-4D97-AF65-F5344CB8AC3E}">
        <p14:creationId xmlns:p14="http://schemas.microsoft.com/office/powerpoint/2010/main" val="116887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2">
            <a:extLst>
              <a:ext uri="{FF2B5EF4-FFF2-40B4-BE49-F238E27FC236}">
                <a16:creationId xmlns:a16="http://schemas.microsoft.com/office/drawing/2014/main" id="{D5C74E7E-7360-4888-2179-7C155FAC9F4B}"/>
              </a:ext>
            </a:extLst>
          </p:cNvPr>
          <p:cNvSpPr txBox="1">
            <a:spLocks noChangeArrowheads="1"/>
          </p:cNvSpPr>
          <p:nvPr/>
        </p:nvSpPr>
        <p:spPr bwMode="auto">
          <a:xfrm>
            <a:off x="321285" y="156809"/>
            <a:ext cx="6000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6. Cronograma para la programación 2025</a:t>
            </a:r>
          </a:p>
        </p:txBody>
      </p:sp>
      <p:graphicFrame>
        <p:nvGraphicFramePr>
          <p:cNvPr id="2" name="Tabla 1">
            <a:extLst>
              <a:ext uri="{FF2B5EF4-FFF2-40B4-BE49-F238E27FC236}">
                <a16:creationId xmlns:a16="http://schemas.microsoft.com/office/drawing/2014/main" id="{EE440B70-7D52-846D-7359-7F66F0777FF7}"/>
              </a:ext>
            </a:extLst>
          </p:cNvPr>
          <p:cNvGraphicFramePr>
            <a:graphicFrameLocks noGrp="1"/>
          </p:cNvGraphicFramePr>
          <p:nvPr>
            <p:extLst>
              <p:ext uri="{D42A27DB-BD31-4B8C-83A1-F6EECF244321}">
                <p14:modId xmlns:p14="http://schemas.microsoft.com/office/powerpoint/2010/main" val="4118778404"/>
              </p:ext>
            </p:extLst>
          </p:nvPr>
        </p:nvGraphicFramePr>
        <p:xfrm>
          <a:off x="414528" y="938784"/>
          <a:ext cx="11033760" cy="5495544"/>
        </p:xfrm>
        <a:graphic>
          <a:graphicData uri="http://schemas.openxmlformats.org/drawingml/2006/table">
            <a:tbl>
              <a:tblPr firstRow="1" firstCol="1" bandRow="1">
                <a:tableStyleId>{5C22544A-7EE6-4342-B048-85BDC9FD1C3A}</a:tableStyleId>
              </a:tblPr>
              <a:tblGrid>
                <a:gridCol w="597408">
                  <a:extLst>
                    <a:ext uri="{9D8B030D-6E8A-4147-A177-3AD203B41FA5}">
                      <a16:colId xmlns:a16="http://schemas.microsoft.com/office/drawing/2014/main" val="1849551584"/>
                    </a:ext>
                  </a:extLst>
                </a:gridCol>
                <a:gridCol w="5820241">
                  <a:extLst>
                    <a:ext uri="{9D8B030D-6E8A-4147-A177-3AD203B41FA5}">
                      <a16:colId xmlns:a16="http://schemas.microsoft.com/office/drawing/2014/main" val="2484618064"/>
                    </a:ext>
                  </a:extLst>
                </a:gridCol>
                <a:gridCol w="2223880">
                  <a:extLst>
                    <a:ext uri="{9D8B030D-6E8A-4147-A177-3AD203B41FA5}">
                      <a16:colId xmlns:a16="http://schemas.microsoft.com/office/drawing/2014/main" val="1725557867"/>
                    </a:ext>
                  </a:extLst>
                </a:gridCol>
                <a:gridCol w="2392231">
                  <a:extLst>
                    <a:ext uri="{9D8B030D-6E8A-4147-A177-3AD203B41FA5}">
                      <a16:colId xmlns:a16="http://schemas.microsoft.com/office/drawing/2014/main" val="402415373"/>
                    </a:ext>
                  </a:extLst>
                </a:gridCol>
              </a:tblGrid>
              <a:tr h="585216">
                <a:tc>
                  <a:txBody>
                    <a:bodyPr/>
                    <a:lstStyle/>
                    <a:p>
                      <a:pPr algn="ctr"/>
                      <a:r>
                        <a:rPr lang="es-ES_tradnl" sz="1500">
                          <a:effectLst/>
                          <a:latin typeface="Arial" panose="020B0604020202020204" pitchFamily="34" charset="0"/>
                          <a:cs typeface="Arial" panose="020B0604020202020204" pitchFamily="34" charset="0"/>
                        </a:rPr>
                        <a:t>ÍTEM</a:t>
                      </a:r>
                      <a:endParaRPr lang="es-CO" sz="1500">
                        <a:effectLst/>
                        <a:latin typeface="Arial" panose="020B0604020202020204" pitchFamily="34" charset="0"/>
                        <a:cs typeface="Arial" panose="020B0604020202020204" pitchFamily="34" charset="0"/>
                      </a:endParaRPr>
                    </a:p>
                    <a:p>
                      <a:pPr algn="ctr"/>
                      <a:r>
                        <a:rPr lang="es-ES_tradnl" sz="1500">
                          <a:effectLst/>
                          <a:latin typeface="Arial" panose="020B0604020202020204" pitchFamily="34" charset="0"/>
                          <a:cs typeface="Arial" panose="020B0604020202020204" pitchFamily="34" charset="0"/>
                        </a:rPr>
                        <a:t>No.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ACTIVIDAD</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RESPONSABLE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FECHA LÍMITE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405787336"/>
                  </a:ext>
                </a:extLst>
              </a:tr>
              <a:tr h="902208">
                <a:tc>
                  <a:txBody>
                    <a:bodyPr/>
                    <a:lstStyle/>
                    <a:p>
                      <a:pPr algn="ctr"/>
                      <a:r>
                        <a:rPr lang="es-ES_tradnl" sz="1500">
                          <a:effectLst/>
                          <a:latin typeface="Arial" panose="020B0604020202020204" pitchFamily="34" charset="0"/>
                          <a:cs typeface="Arial" panose="020B0604020202020204" pitchFamily="34" charset="0"/>
                        </a:rPr>
                        <a:t>7</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Enviar por correo electrónico al profesional que asesora la entidad en la SDH y SDP la presentación en PowerPoint con la programación de los gastos para el 2025 (Anexo 6) y </a:t>
                      </a:r>
                      <a:r>
                        <a:rPr lang="es-CO" sz="1500">
                          <a:effectLst/>
                          <a:latin typeface="Arial" panose="020B0604020202020204" pitchFamily="34" charset="0"/>
                          <a:cs typeface="Arial" panose="020B0604020202020204" pitchFamily="34" charset="0"/>
                        </a:rPr>
                        <a:t>un </a:t>
                      </a:r>
                      <a:r>
                        <a:rPr lang="es-MX" sz="1500" kern="1200">
                          <a:solidFill>
                            <a:schemeClr val="dk1"/>
                          </a:solidFill>
                          <a:effectLst/>
                          <a:latin typeface="Arial" panose="020B0604020202020204" pitchFamily="34" charset="0"/>
                          <a:ea typeface="+mn-ea"/>
                          <a:cs typeface="Arial" panose="020B0604020202020204" pitchFamily="34" charset="0"/>
                        </a:rPr>
                        <a:t>informe de las obras de infraestructura que se encuentran en ejecución, indicando su estado actual, fecha de terminación, costo y fuente de financiación requerida para su terminación física.</a:t>
                      </a:r>
                      <a:endParaRPr lang="es-CO" sz="1500" kern="1200">
                        <a:solidFill>
                          <a:schemeClr val="dk1"/>
                        </a:solidFill>
                        <a:effectLst/>
                        <a:latin typeface="Arial" panose="020B0604020202020204" pitchFamily="34" charset="0"/>
                        <a:ea typeface="+mn-ea"/>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 cabeza de sector</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23 de agosto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3521404693"/>
                  </a:ext>
                </a:extLst>
              </a:tr>
              <a:tr h="670560">
                <a:tc>
                  <a:txBody>
                    <a:bodyPr/>
                    <a:lstStyle/>
                    <a:p>
                      <a:pPr algn="ctr"/>
                      <a:r>
                        <a:rPr lang="es-ES_tradnl" sz="1500">
                          <a:effectLst/>
                          <a:latin typeface="Arial" panose="020B0604020202020204" pitchFamily="34" charset="0"/>
                          <a:cs typeface="Arial" panose="020B0604020202020204" pitchFamily="34" charset="0"/>
                        </a:rPr>
                        <a:t>8</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Realizar mesas integrales de gasto (funcionamiento e inversión).</a:t>
                      </a:r>
                      <a:endParaRPr lang="es-CO" sz="1500">
                        <a:effectLst/>
                        <a:latin typeface="Arial" panose="020B0604020202020204" pitchFamily="34"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Secretarías de Hacienda y Planeación </a:t>
                      </a:r>
                    </a:p>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Entre el 26 de agosto y el 06 de septiembre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30995380"/>
                  </a:ext>
                </a:extLst>
              </a:tr>
              <a:tr h="585216">
                <a:tc>
                  <a:txBody>
                    <a:bodyPr/>
                    <a:lstStyle/>
                    <a:p>
                      <a:pPr algn="ctr"/>
                      <a:r>
                        <a:rPr lang="es-ES_tradnl" sz="1500">
                          <a:effectLst/>
                          <a:latin typeface="Arial" panose="020B0604020202020204" pitchFamily="34" charset="0"/>
                          <a:cs typeface="Arial" panose="020B0604020202020204" pitchFamily="34" charset="0"/>
                        </a:rPr>
                        <a:t>9</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Solicitar las homologaciones de gasto requeridas (Anexo 7).</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13 de septiembre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3499984914"/>
                  </a:ext>
                </a:extLst>
              </a:tr>
              <a:tr h="734108">
                <a:tc>
                  <a:txBody>
                    <a:bodyPr/>
                    <a:lstStyle/>
                    <a:p>
                      <a:pPr algn="ctr"/>
                      <a:r>
                        <a:rPr lang="es-ES_tradnl" sz="1500">
                          <a:effectLst/>
                          <a:latin typeface="Arial" panose="020B0604020202020204" pitchFamily="34" charset="0"/>
                          <a:cs typeface="Arial" panose="020B0604020202020204" pitchFamily="34" charset="0"/>
                        </a:rPr>
                        <a:t>10</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Presentar el plan financiero de la Administración Central, los Establecimientos Públicos y Universidad, para aprobación del CONFIS.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Secretarías Distritales de Hacienda y Planeación</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23 de septiembre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555349281"/>
                  </a:ext>
                </a:extLst>
              </a:tr>
              <a:tr h="582628">
                <a:tc>
                  <a:txBody>
                    <a:bodyPr/>
                    <a:lstStyle/>
                    <a:p>
                      <a:pPr algn="ctr">
                        <a:lnSpc>
                          <a:spcPct val="107000"/>
                        </a:lnSpc>
                      </a:pPr>
                      <a:r>
                        <a:rPr lang="es-ES_tradnl" sz="1500">
                          <a:effectLst/>
                          <a:latin typeface="Arial" panose="020B0604020202020204" pitchFamily="34" charset="0"/>
                          <a:cs typeface="Arial" panose="020B0604020202020204" pitchFamily="34" charset="0"/>
                        </a:rPr>
                        <a:t>11</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Comunicar cuota global de gasto, aprobadas en CONFIS.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Secretarla Distrital de Hacienda</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30 de septiembre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136627001"/>
                  </a:ext>
                </a:extLst>
              </a:tr>
              <a:tr h="950976">
                <a:tc>
                  <a:txBody>
                    <a:bodyPr/>
                    <a:lstStyle/>
                    <a:p>
                      <a:pPr algn="ctr">
                        <a:lnSpc>
                          <a:spcPct val="107000"/>
                        </a:lnSpc>
                      </a:pPr>
                      <a:r>
                        <a:rPr lang="es-ES_tradnl" sz="1500">
                          <a:effectLst/>
                          <a:latin typeface="Arial" panose="020B0604020202020204" pitchFamily="34" charset="0"/>
                          <a:cs typeface="Arial" panose="020B0604020202020204" pitchFamily="34" charset="0"/>
                        </a:rPr>
                        <a:t>12</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Registrar la programación de gastos de inversión en </a:t>
                      </a:r>
                      <a:r>
                        <a:rPr lang="es-ES" sz="1500" err="1">
                          <a:effectLst/>
                          <a:latin typeface="Arial" panose="020B0604020202020204" pitchFamily="34" charset="0"/>
                          <a:cs typeface="Arial" panose="020B0604020202020204" pitchFamily="34" charset="0"/>
                        </a:rPr>
                        <a:t>bogdata</a:t>
                      </a:r>
                      <a:r>
                        <a:rPr lang="es-ES" sz="1500">
                          <a:effectLst/>
                          <a:latin typeface="Arial" panose="020B0604020202020204" pitchFamily="34" charset="0"/>
                          <a:cs typeface="Arial" panose="020B0604020202020204" pitchFamily="34" charset="0"/>
                        </a:rPr>
                        <a:t> y SEGPLAN acorde con la cuota de gasto comunicada.</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 y Profesionales de la SDH-DDP y de la SDP-DDPSIPD</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Entre el 1 y el 10 de octubre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609905960"/>
                  </a:ext>
                </a:extLst>
              </a:tr>
            </a:tbl>
          </a:graphicData>
        </a:graphic>
      </p:graphicFrame>
    </p:spTree>
    <p:extLst>
      <p:ext uri="{BB962C8B-B14F-4D97-AF65-F5344CB8AC3E}">
        <p14:creationId xmlns:p14="http://schemas.microsoft.com/office/powerpoint/2010/main" val="3855846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2">
            <a:extLst>
              <a:ext uri="{FF2B5EF4-FFF2-40B4-BE49-F238E27FC236}">
                <a16:creationId xmlns:a16="http://schemas.microsoft.com/office/drawing/2014/main" id="{D5C74E7E-7360-4888-2179-7C155FAC9F4B}"/>
              </a:ext>
            </a:extLst>
          </p:cNvPr>
          <p:cNvSpPr txBox="1">
            <a:spLocks noChangeArrowheads="1"/>
          </p:cNvSpPr>
          <p:nvPr/>
        </p:nvSpPr>
        <p:spPr bwMode="auto">
          <a:xfrm>
            <a:off x="321285" y="156809"/>
            <a:ext cx="6000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6. Cronograma para la programación 2025</a:t>
            </a:r>
          </a:p>
        </p:txBody>
      </p:sp>
      <p:graphicFrame>
        <p:nvGraphicFramePr>
          <p:cNvPr id="2" name="Tabla 1">
            <a:extLst>
              <a:ext uri="{FF2B5EF4-FFF2-40B4-BE49-F238E27FC236}">
                <a16:creationId xmlns:a16="http://schemas.microsoft.com/office/drawing/2014/main" id="{EE440B70-7D52-846D-7359-7F66F0777FF7}"/>
              </a:ext>
            </a:extLst>
          </p:cNvPr>
          <p:cNvGraphicFramePr>
            <a:graphicFrameLocks noGrp="1"/>
          </p:cNvGraphicFramePr>
          <p:nvPr>
            <p:extLst>
              <p:ext uri="{D42A27DB-BD31-4B8C-83A1-F6EECF244321}">
                <p14:modId xmlns:p14="http://schemas.microsoft.com/office/powerpoint/2010/main" val="947564052"/>
              </p:ext>
            </p:extLst>
          </p:nvPr>
        </p:nvGraphicFramePr>
        <p:xfrm>
          <a:off x="451104" y="950976"/>
          <a:ext cx="11033760" cy="5437632"/>
        </p:xfrm>
        <a:graphic>
          <a:graphicData uri="http://schemas.openxmlformats.org/drawingml/2006/table">
            <a:tbl>
              <a:tblPr firstRow="1" firstCol="1" bandRow="1">
                <a:tableStyleId>{5C22544A-7EE6-4342-B048-85BDC9FD1C3A}</a:tableStyleId>
              </a:tblPr>
              <a:tblGrid>
                <a:gridCol w="597408">
                  <a:extLst>
                    <a:ext uri="{9D8B030D-6E8A-4147-A177-3AD203B41FA5}">
                      <a16:colId xmlns:a16="http://schemas.microsoft.com/office/drawing/2014/main" val="1849551584"/>
                    </a:ext>
                  </a:extLst>
                </a:gridCol>
                <a:gridCol w="5820241">
                  <a:extLst>
                    <a:ext uri="{9D8B030D-6E8A-4147-A177-3AD203B41FA5}">
                      <a16:colId xmlns:a16="http://schemas.microsoft.com/office/drawing/2014/main" val="2484618064"/>
                    </a:ext>
                  </a:extLst>
                </a:gridCol>
                <a:gridCol w="2223880">
                  <a:extLst>
                    <a:ext uri="{9D8B030D-6E8A-4147-A177-3AD203B41FA5}">
                      <a16:colId xmlns:a16="http://schemas.microsoft.com/office/drawing/2014/main" val="1725557867"/>
                    </a:ext>
                  </a:extLst>
                </a:gridCol>
                <a:gridCol w="2392231">
                  <a:extLst>
                    <a:ext uri="{9D8B030D-6E8A-4147-A177-3AD203B41FA5}">
                      <a16:colId xmlns:a16="http://schemas.microsoft.com/office/drawing/2014/main" val="402415373"/>
                    </a:ext>
                  </a:extLst>
                </a:gridCol>
              </a:tblGrid>
              <a:tr h="585216">
                <a:tc>
                  <a:txBody>
                    <a:bodyPr/>
                    <a:lstStyle/>
                    <a:p>
                      <a:pPr algn="ctr"/>
                      <a:r>
                        <a:rPr lang="es-ES_tradnl" sz="1500">
                          <a:effectLst/>
                          <a:latin typeface="Arial" panose="020B0604020202020204" pitchFamily="34" charset="0"/>
                          <a:cs typeface="Arial" panose="020B0604020202020204" pitchFamily="34" charset="0"/>
                        </a:rPr>
                        <a:t>ÍTEM</a:t>
                      </a:r>
                      <a:endParaRPr lang="es-CO" sz="1500">
                        <a:effectLst/>
                        <a:latin typeface="Arial" panose="020B0604020202020204" pitchFamily="34" charset="0"/>
                        <a:cs typeface="Arial" panose="020B0604020202020204" pitchFamily="34" charset="0"/>
                      </a:endParaRPr>
                    </a:p>
                    <a:p>
                      <a:pPr algn="ctr"/>
                      <a:r>
                        <a:rPr lang="es-ES_tradnl" sz="1500">
                          <a:effectLst/>
                          <a:latin typeface="Arial" panose="020B0604020202020204" pitchFamily="34" charset="0"/>
                          <a:cs typeface="Arial" panose="020B0604020202020204" pitchFamily="34" charset="0"/>
                        </a:rPr>
                        <a:t>No.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ACTIVIDAD</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RESPONSABLE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FECHA LÍMITE</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405787336"/>
                  </a:ext>
                </a:extLst>
              </a:tr>
              <a:tr h="743712">
                <a:tc>
                  <a:txBody>
                    <a:bodyPr/>
                    <a:lstStyle/>
                    <a:p>
                      <a:pPr algn="ctr">
                        <a:lnSpc>
                          <a:spcPct val="107000"/>
                        </a:lnSpc>
                      </a:pPr>
                      <a:r>
                        <a:rPr lang="es-ES_tradnl" sz="1500">
                          <a:effectLst/>
                          <a:latin typeface="Arial" panose="020B0604020202020204" pitchFamily="34" charset="0"/>
                          <a:cs typeface="Arial" panose="020B0604020202020204" pitchFamily="34" charset="0"/>
                        </a:rPr>
                        <a:t>13</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 sz="1500">
                          <a:effectLst/>
                          <a:latin typeface="Arial" panose="020B0604020202020204" pitchFamily="34" charset="0"/>
                          <a:cs typeface="Arial" panose="020B0604020202020204" pitchFamily="34" charset="0"/>
                        </a:rPr>
                        <a:t>Registrar en </a:t>
                      </a:r>
                      <a:r>
                        <a:rPr lang="es-ES" sz="1500" err="1">
                          <a:effectLst/>
                          <a:latin typeface="Arial" panose="020B0604020202020204" pitchFamily="34" charset="0"/>
                          <a:cs typeface="Arial" panose="020B0604020202020204" pitchFamily="34" charset="0"/>
                        </a:rPr>
                        <a:t>bogdata</a:t>
                      </a:r>
                      <a:r>
                        <a:rPr lang="es-ES" sz="1500">
                          <a:effectLst/>
                          <a:latin typeface="Arial" panose="020B0604020202020204" pitchFamily="34" charset="0"/>
                          <a:cs typeface="Arial" panose="020B0604020202020204" pitchFamily="34" charset="0"/>
                        </a:rPr>
                        <a:t> la programación de las metas 2025 de los indicadores de objetivo y producto y la territorialización de PMR.</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Entre el 1 y el 19 de octubre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2844043385"/>
                  </a:ext>
                </a:extLst>
              </a:tr>
              <a:tr h="734108">
                <a:tc>
                  <a:txBody>
                    <a:bodyPr/>
                    <a:lstStyle/>
                    <a:p>
                      <a:pPr algn="ctr"/>
                      <a:r>
                        <a:rPr lang="es-ES_tradnl" sz="1500">
                          <a:effectLst/>
                          <a:latin typeface="Arial" panose="020B0604020202020204" pitchFamily="34" charset="0"/>
                          <a:cs typeface="Arial" panose="020B0604020202020204" pitchFamily="34" charset="0"/>
                        </a:rPr>
                        <a:t>14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r>
                        <a:rPr lang="es-ES" sz="1500">
                          <a:effectLst/>
                          <a:latin typeface="Arial" panose="020B0604020202020204" pitchFamily="34" charset="0"/>
                          <a:cs typeface="Arial" panose="020B0604020202020204" pitchFamily="34" charset="0"/>
                        </a:rPr>
                        <a:t>Registrar la distribución de Plantas de Personal y Bienes y Servicios en PMR (Guía PMR V3).</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Entre el 1 y el 19 de octubre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056522007"/>
                  </a:ext>
                </a:extLst>
              </a:tr>
              <a:tr h="655780">
                <a:tc>
                  <a:txBody>
                    <a:bodyPr/>
                    <a:lstStyle/>
                    <a:p>
                      <a:pPr algn="ctr"/>
                      <a:r>
                        <a:rPr lang="es-ES_tradnl" sz="1500">
                          <a:effectLst/>
                          <a:latin typeface="Arial" panose="020B0604020202020204" pitchFamily="34" charset="0"/>
                          <a:cs typeface="Arial" panose="020B0604020202020204" pitchFamily="34" charset="0"/>
                        </a:rPr>
                        <a:t>15</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Radicar en las SDH y SDP el anteproyecto de presupuesto 2025, con los anexos descritos en la Circular.</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11 de octubre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698842545"/>
                  </a:ext>
                </a:extLst>
              </a:tr>
              <a:tr h="734108">
                <a:tc>
                  <a:txBody>
                    <a:bodyPr/>
                    <a:lstStyle/>
                    <a:p>
                      <a:pPr algn="ctr"/>
                      <a:r>
                        <a:rPr lang="es-ES_tradnl" sz="1500">
                          <a:effectLst/>
                          <a:latin typeface="Arial" panose="020B0604020202020204" pitchFamily="34" charset="0"/>
                          <a:cs typeface="Arial" panose="020B0604020202020204" pitchFamily="34" charset="0"/>
                        </a:rPr>
                        <a:t>16</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Aprobar por parte del CONFIS Distrital y del Consejo de Gobierno el anteproyecto de presupuesto vigencia 2025 y el superávit primario.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Secretarías Distritales de Hacienda y Planeación</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23 de octubre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252215757"/>
                  </a:ext>
                </a:extLst>
              </a:tr>
              <a:tr h="765508">
                <a:tc>
                  <a:txBody>
                    <a:bodyPr/>
                    <a:lstStyle/>
                    <a:p>
                      <a:pPr algn="ctr"/>
                      <a:r>
                        <a:rPr lang="es-ES_tradnl" sz="1500">
                          <a:effectLst/>
                          <a:latin typeface="Arial" panose="020B0604020202020204" pitchFamily="34" charset="0"/>
                          <a:cs typeface="Arial" panose="020B0604020202020204" pitchFamily="34" charset="0"/>
                        </a:rPr>
                        <a:t>17</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Presentar el proyecto de presupuesto al Concejo de Bogotá.</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Secretaría Distrital de Hacienda</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spcAft>
                          <a:spcPts val="600"/>
                        </a:spcAft>
                      </a:pPr>
                      <a:r>
                        <a:rPr lang="es-ES_tradnl" sz="1500">
                          <a:effectLst/>
                          <a:latin typeface="Arial" panose="020B0604020202020204" pitchFamily="34" charset="0"/>
                          <a:cs typeface="Arial" panose="020B0604020202020204" pitchFamily="34" charset="0"/>
                        </a:rPr>
                        <a:t>Tres primeros días de sesiones ordinarias de noviembre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4182313860"/>
                  </a:ext>
                </a:extLst>
              </a:tr>
              <a:tr h="646176">
                <a:tc>
                  <a:txBody>
                    <a:bodyPr/>
                    <a:lstStyle/>
                    <a:p>
                      <a:pPr algn="ctr"/>
                      <a:r>
                        <a:rPr lang="es-ES_tradnl" sz="1500">
                          <a:effectLst/>
                          <a:latin typeface="Arial" panose="020B0604020202020204" pitchFamily="34" charset="0"/>
                          <a:cs typeface="Arial" panose="020B0604020202020204" pitchFamily="34" charset="0"/>
                        </a:rPr>
                        <a:t>18</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Registrar en </a:t>
                      </a:r>
                      <a:r>
                        <a:rPr lang="es-ES_tradnl" sz="1500" err="1">
                          <a:effectLst/>
                          <a:latin typeface="Arial" panose="020B0604020202020204" pitchFamily="34" charset="0"/>
                          <a:cs typeface="Arial" panose="020B0604020202020204" pitchFamily="34" charset="0"/>
                        </a:rPr>
                        <a:t>bogdata</a:t>
                      </a:r>
                      <a:r>
                        <a:rPr lang="es-ES_tradnl" sz="1500">
                          <a:effectLst/>
                          <a:latin typeface="Arial" panose="020B0604020202020204" pitchFamily="34" charset="0"/>
                          <a:cs typeface="Arial" panose="020B0604020202020204" pitchFamily="34" charset="0"/>
                        </a:rPr>
                        <a:t> y SEGPLAN, los recursos asociados a los trazadores presupuestales según corresponda.</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spcAft>
                          <a:spcPts val="600"/>
                        </a:spcAft>
                      </a:pPr>
                      <a:r>
                        <a:rPr lang="es-ES_tradnl" sz="1500">
                          <a:effectLst/>
                          <a:latin typeface="Arial" panose="020B0604020202020204" pitchFamily="34" charset="0"/>
                          <a:cs typeface="Arial" panose="020B0604020202020204" pitchFamily="34" charset="0"/>
                        </a:rPr>
                        <a:t>Entidades</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Entre el 10 y el 20 de diciembre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859397548"/>
                  </a:ext>
                </a:extLst>
              </a:tr>
              <a:tr h="573024">
                <a:tc>
                  <a:txBody>
                    <a:bodyPr/>
                    <a:lstStyle/>
                    <a:p>
                      <a:pPr algn="ctr"/>
                      <a:r>
                        <a:rPr lang="es-ES_tradnl" sz="1500">
                          <a:effectLst/>
                          <a:latin typeface="Arial" panose="020B0604020202020204" pitchFamily="34" charset="0"/>
                          <a:cs typeface="Arial" panose="020B0604020202020204" pitchFamily="34" charset="0"/>
                        </a:rPr>
                        <a:t>19</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just">
                        <a:spcBef>
                          <a:spcPts val="300"/>
                        </a:spcBef>
                        <a:spcAft>
                          <a:spcPts val="300"/>
                        </a:spcAft>
                      </a:pPr>
                      <a:r>
                        <a:rPr lang="es-ES_tradnl" sz="1500">
                          <a:effectLst/>
                          <a:latin typeface="Arial" panose="020B0604020202020204" pitchFamily="34" charset="0"/>
                          <a:cs typeface="Arial" panose="020B0604020202020204" pitchFamily="34" charset="0"/>
                        </a:rPr>
                        <a:t>Expedir el decreto de liquidación del presupuesto</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spcAft>
                          <a:spcPts val="600"/>
                        </a:spcAft>
                      </a:pPr>
                      <a:r>
                        <a:rPr lang="es-ES_tradnl" sz="1500">
                          <a:effectLst/>
                          <a:latin typeface="Arial" panose="020B0604020202020204" pitchFamily="34" charset="0"/>
                          <a:cs typeface="Arial" panose="020B0604020202020204" pitchFamily="34" charset="0"/>
                        </a:rPr>
                        <a:t>Alcalde Mayor Secretaría Distrital de Hacienda</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tc>
                  <a:txBody>
                    <a:bodyPr/>
                    <a:lstStyle/>
                    <a:p>
                      <a:pPr algn="ctr"/>
                      <a:r>
                        <a:rPr lang="es-ES_tradnl" sz="1500">
                          <a:effectLst/>
                          <a:latin typeface="Arial" panose="020B0604020202020204" pitchFamily="34" charset="0"/>
                          <a:cs typeface="Arial" panose="020B0604020202020204" pitchFamily="34" charset="0"/>
                        </a:rPr>
                        <a:t>Diciembre de 2024</a:t>
                      </a:r>
                      <a:endParaRPr lang="es-CO" sz="1500">
                        <a:effectLst/>
                        <a:latin typeface="Arial" panose="020B0604020202020204" pitchFamily="34" charset="0"/>
                        <a:ea typeface="Times New Roman" panose="02020603050405020304" pitchFamily="18" charset="0"/>
                        <a:cs typeface="Arial" panose="020B0604020202020204" pitchFamily="34" charset="0"/>
                      </a:endParaRPr>
                    </a:p>
                  </a:txBody>
                  <a:tcPr marL="16808" marR="16808" marT="0" marB="0" anchor="ctr"/>
                </a:tc>
                <a:extLst>
                  <a:ext uri="{0D108BD9-81ED-4DB2-BD59-A6C34878D82A}">
                    <a16:rowId xmlns:a16="http://schemas.microsoft.com/office/drawing/2014/main" val="1725075150"/>
                  </a:ext>
                </a:extLst>
              </a:tr>
            </a:tbl>
          </a:graphicData>
        </a:graphic>
      </p:graphicFrame>
    </p:spTree>
    <p:extLst>
      <p:ext uri="{BB962C8B-B14F-4D97-AF65-F5344CB8AC3E}">
        <p14:creationId xmlns:p14="http://schemas.microsoft.com/office/powerpoint/2010/main" val="3860997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7FA1EFD-8483-D99C-B1DB-0473C6851203}"/>
              </a:ext>
            </a:extLst>
          </p:cNvPr>
          <p:cNvSpPr txBox="1"/>
          <p:nvPr/>
        </p:nvSpPr>
        <p:spPr>
          <a:xfrm>
            <a:off x="641230" y="2022525"/>
            <a:ext cx="2743200" cy="338554"/>
          </a:xfrm>
          <a:prstGeom prst="rect">
            <a:avLst/>
          </a:prstGeom>
          <a:solidFill>
            <a:srgbClr val="FDF3D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1600" b="1">
                <a:latin typeface="Arial" panose="020B0604020202020204" pitchFamily="34" charset="0"/>
                <a:ea typeface="Roboto"/>
                <a:cs typeface="Arial" panose="020B0604020202020204" pitchFamily="34" charset="0"/>
              </a:rPr>
              <a:t>Usuarios y contraseñas</a:t>
            </a:r>
            <a:endParaRPr lang="es-ES" sz="160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620E0B8-6023-526D-6ECE-A78E9A705241}"/>
              </a:ext>
            </a:extLst>
          </p:cNvPr>
          <p:cNvSpPr txBox="1"/>
          <p:nvPr/>
        </p:nvSpPr>
        <p:spPr>
          <a:xfrm>
            <a:off x="4249947" y="2036902"/>
            <a:ext cx="2743200" cy="58477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b="1">
                <a:latin typeface="Arial" panose="020B0604020202020204" pitchFamily="34" charset="0"/>
                <a:ea typeface="Roboto"/>
                <a:cs typeface="Arial" panose="020B0604020202020204" pitchFamily="34" charset="0"/>
              </a:rPr>
              <a:t>Actividades y aplicaciones</a:t>
            </a:r>
          </a:p>
        </p:txBody>
      </p:sp>
      <p:sp>
        <p:nvSpPr>
          <p:cNvPr id="9" name="CuadroTexto 8">
            <a:extLst>
              <a:ext uri="{FF2B5EF4-FFF2-40B4-BE49-F238E27FC236}">
                <a16:creationId xmlns:a16="http://schemas.microsoft.com/office/drawing/2014/main" id="{503D6ED8-2BF8-53DE-7CE7-CB31BC779764}"/>
              </a:ext>
            </a:extLst>
          </p:cNvPr>
          <p:cNvSpPr txBox="1"/>
          <p:nvPr/>
        </p:nvSpPr>
        <p:spPr>
          <a:xfrm>
            <a:off x="8275607" y="2051279"/>
            <a:ext cx="2743200" cy="58477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b="1">
                <a:latin typeface="Arial" panose="020B0604020202020204" pitchFamily="34" charset="0"/>
                <a:ea typeface="Roboto"/>
                <a:cs typeface="Arial" panose="020B0604020202020204" pitchFamily="34" charset="0"/>
              </a:rPr>
              <a:t>Recursos</a:t>
            </a:r>
          </a:p>
          <a:p>
            <a:pPr algn="ctr"/>
            <a:endParaRPr lang="es-CO" sz="1600" b="1">
              <a:latin typeface="Arial" panose="020B0604020202020204" pitchFamily="34" charset="0"/>
              <a:ea typeface="Roboto"/>
              <a:cs typeface="Arial" panose="020B0604020202020204" pitchFamily="34" charset="0"/>
            </a:endParaRPr>
          </a:p>
        </p:txBody>
      </p:sp>
      <p:sp>
        <p:nvSpPr>
          <p:cNvPr id="10" name="CuadroTexto 9">
            <a:extLst>
              <a:ext uri="{FF2B5EF4-FFF2-40B4-BE49-F238E27FC236}">
                <a16:creationId xmlns:a16="http://schemas.microsoft.com/office/drawing/2014/main" id="{5C42C4F4-216F-8EBE-1D76-A0A067A0CE65}"/>
              </a:ext>
            </a:extLst>
          </p:cNvPr>
          <p:cNvSpPr txBox="1"/>
          <p:nvPr/>
        </p:nvSpPr>
        <p:spPr>
          <a:xfrm>
            <a:off x="648034" y="2820720"/>
            <a:ext cx="30339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600">
                <a:latin typeface="Arial" panose="020B0604020202020204" pitchFamily="34" charset="0"/>
                <a:ea typeface="Roboto"/>
                <a:cs typeface="Arial" panose="020B0604020202020204" pitchFamily="34" charset="0"/>
              </a:rPr>
              <a:t>   </a:t>
            </a:r>
            <a:r>
              <a:rPr lang="es-MX" sz="1600" u="sng">
                <a:latin typeface="Arial" panose="020B0604020202020204" pitchFamily="34" charset="0"/>
                <a:ea typeface="Roboto"/>
                <a:cs typeface="Arial" panose="020B0604020202020204" pitchFamily="34" charset="0"/>
              </a:rPr>
              <a:t>Circular 15 de 2020</a:t>
            </a:r>
          </a:p>
          <a:p>
            <a:pPr marL="182880" indent="-182880">
              <a:buChar char="•"/>
            </a:pPr>
            <a:r>
              <a:rPr lang="es-MX" sz="1600">
                <a:latin typeface="Arial" panose="020B0604020202020204" pitchFamily="34" charset="0"/>
                <a:ea typeface="Roboto"/>
                <a:cs typeface="Arial" panose="020B0604020202020204" pitchFamily="34" charset="0"/>
              </a:rPr>
              <a:t>Tres (3) días hábiles de anticipación, con toda la documentación y formularios.</a:t>
            </a:r>
          </a:p>
          <a:p>
            <a:pPr marL="182880" indent="-182880">
              <a:buChar char="•"/>
            </a:pPr>
            <a:r>
              <a:rPr lang="es-MX" sz="1600">
                <a:latin typeface="Arial" panose="020B0604020202020204" pitchFamily="34" charset="0"/>
                <a:ea typeface="Roboto"/>
                <a:cs typeface="Arial" panose="020B0604020202020204" pitchFamily="34" charset="0"/>
              </a:rPr>
              <a:t>Instalar con anticipación en el equipo de trabajo el complemento de Excel  </a:t>
            </a:r>
            <a:r>
              <a:rPr lang="es-MX" sz="1600" err="1">
                <a:latin typeface="Arial" panose="020B0604020202020204" pitchFamily="34" charset="0"/>
                <a:ea typeface="Roboto"/>
                <a:cs typeface="Arial" panose="020B0604020202020204" pitchFamily="34" charset="0"/>
              </a:rPr>
              <a:t>analisys</a:t>
            </a:r>
            <a:r>
              <a:rPr lang="es-MX" sz="1600">
                <a:latin typeface="Arial" panose="020B0604020202020204" pitchFamily="34" charset="0"/>
                <a:ea typeface="Roboto"/>
                <a:cs typeface="Arial" panose="020B0604020202020204" pitchFamily="34" charset="0"/>
              </a:rPr>
              <a:t> </a:t>
            </a:r>
            <a:r>
              <a:rPr lang="es-MX" sz="1600" err="1">
                <a:latin typeface="Arial" panose="020B0604020202020204" pitchFamily="34" charset="0"/>
                <a:ea typeface="Roboto"/>
                <a:cs typeface="Arial" panose="020B0604020202020204" pitchFamily="34" charset="0"/>
              </a:rPr>
              <a:t>for</a:t>
            </a:r>
            <a:r>
              <a:rPr lang="es-MX" sz="1600">
                <a:latin typeface="Arial" panose="020B0604020202020204" pitchFamily="34" charset="0"/>
                <a:ea typeface="Roboto"/>
                <a:cs typeface="Arial" panose="020B0604020202020204" pitchFamily="34" charset="0"/>
              </a:rPr>
              <a:t> Office </a:t>
            </a:r>
            <a:r>
              <a:rPr lang="it-IT" sz="1600">
                <a:latin typeface="Arial" panose="020B0604020202020204" pitchFamily="34" charset="0"/>
                <a:ea typeface="Roboto"/>
                <a:cs typeface="Arial" panose="020B0604020202020204" pitchFamily="34" charset="0"/>
              </a:rPr>
              <a:t> soporte_tecnico@shd.gov.co</a:t>
            </a:r>
          </a:p>
        </p:txBody>
      </p:sp>
      <p:sp>
        <p:nvSpPr>
          <p:cNvPr id="11" name="CuadroTexto 10">
            <a:extLst>
              <a:ext uri="{FF2B5EF4-FFF2-40B4-BE49-F238E27FC236}">
                <a16:creationId xmlns:a16="http://schemas.microsoft.com/office/drawing/2014/main" id="{B4D73E79-E14A-0203-3A22-FF18CF3CFF07}"/>
              </a:ext>
            </a:extLst>
          </p:cNvPr>
          <p:cNvSpPr txBox="1"/>
          <p:nvPr/>
        </p:nvSpPr>
        <p:spPr>
          <a:xfrm>
            <a:off x="4249946" y="2856412"/>
            <a:ext cx="287018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indent="-182880">
              <a:buChar char="•"/>
            </a:pPr>
            <a:r>
              <a:rPr lang="es-MX" sz="1600">
                <a:latin typeface="Arial" panose="020B0604020202020204" pitchFamily="34" charset="0"/>
                <a:ea typeface="Roboto"/>
                <a:cs typeface="Arial" panose="020B0604020202020204" pitchFamily="34" charset="0"/>
              </a:rPr>
              <a:t>Plantas de personal – ERP_SAP</a:t>
            </a:r>
          </a:p>
          <a:p>
            <a:pPr marL="182880" indent="-182880">
              <a:buChar char="•"/>
            </a:pPr>
            <a:r>
              <a:rPr lang="es-MX" sz="1600">
                <a:latin typeface="Arial" panose="020B0604020202020204" pitchFamily="34" charset="0"/>
                <a:ea typeface="Roboto"/>
                <a:cs typeface="Arial" panose="020B0604020202020204" pitchFamily="34" charset="0"/>
              </a:rPr>
              <a:t>Capacitación BPC 23 jul</a:t>
            </a:r>
          </a:p>
          <a:p>
            <a:pPr marL="182880" indent="-182880">
              <a:buChar char="•"/>
            </a:pPr>
            <a:r>
              <a:rPr lang="es-MX" sz="1600">
                <a:latin typeface="Arial" panose="020B0604020202020204" pitchFamily="34" charset="0"/>
                <a:ea typeface="Roboto"/>
                <a:cs typeface="Arial" panose="020B0604020202020204" pitchFamily="34" charset="0"/>
              </a:rPr>
              <a:t>Instancias: </a:t>
            </a:r>
            <a:r>
              <a:rPr lang="es-MX" sz="1600" err="1">
                <a:latin typeface="Arial" panose="020B0604020202020204" pitchFamily="34" charset="0"/>
                <a:ea typeface="Roboto"/>
                <a:cs typeface="Arial" panose="020B0604020202020204" pitchFamily="34" charset="0"/>
              </a:rPr>
              <a:t>ByS</a:t>
            </a:r>
            <a:r>
              <a:rPr lang="es-MX" sz="1600">
                <a:latin typeface="Arial" panose="020B0604020202020204" pitchFamily="34" charset="0"/>
                <a:ea typeface="Roboto"/>
                <a:cs typeface="Arial" panose="020B0604020202020204" pitchFamily="34" charset="0"/>
              </a:rPr>
              <a:t>, Plan Financiero, Deuda, Inversión – BPC_SAP</a:t>
            </a:r>
          </a:p>
          <a:p>
            <a:r>
              <a:rPr lang="es-MX" sz="1600">
                <a:latin typeface="Arial" panose="020B0604020202020204" pitchFamily="34" charset="0"/>
                <a:ea typeface="Roboto"/>
                <a:cs typeface="Arial" panose="020B0604020202020204" pitchFamily="34" charset="0"/>
              </a:rPr>
              <a:t> </a:t>
            </a:r>
          </a:p>
        </p:txBody>
      </p:sp>
      <p:sp>
        <p:nvSpPr>
          <p:cNvPr id="12" name="CuadroTexto 11">
            <a:extLst>
              <a:ext uri="{FF2B5EF4-FFF2-40B4-BE49-F238E27FC236}">
                <a16:creationId xmlns:a16="http://schemas.microsoft.com/office/drawing/2014/main" id="{A84BF1E1-3167-E333-7DDE-EF548100CB66}"/>
              </a:ext>
            </a:extLst>
          </p:cNvPr>
          <p:cNvSpPr txBox="1"/>
          <p:nvPr/>
        </p:nvSpPr>
        <p:spPr>
          <a:xfrm>
            <a:off x="8275606" y="2856412"/>
            <a:ext cx="30263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buChar char="•"/>
            </a:pPr>
            <a:r>
              <a:rPr lang="es-MX" sz="1600">
                <a:latin typeface="Arial" panose="020B0604020202020204" pitchFamily="34" charset="0"/>
                <a:ea typeface="Roboto"/>
                <a:cs typeface="Arial" panose="020B0604020202020204" pitchFamily="34" charset="0"/>
                <a:hlinkClick r:id="rId2"/>
              </a:rPr>
              <a:t>Videos</a:t>
            </a:r>
            <a:r>
              <a:rPr lang="es-MX" sz="1600">
                <a:latin typeface="Arial" panose="020B0604020202020204" pitchFamily="34" charset="0"/>
                <a:ea typeface="Roboto"/>
                <a:cs typeface="Arial" panose="020B0604020202020204" pitchFamily="34" charset="0"/>
              </a:rPr>
              <a:t> y </a:t>
            </a:r>
            <a:r>
              <a:rPr lang="es-MX" sz="1600">
                <a:latin typeface="Arial" panose="020B0604020202020204" pitchFamily="34" charset="0"/>
                <a:ea typeface="Roboto"/>
                <a:cs typeface="Arial" panose="020B0604020202020204" pitchFamily="34" charset="0"/>
                <a:hlinkClick r:id="rId3"/>
              </a:rPr>
              <a:t>guías</a:t>
            </a:r>
            <a:r>
              <a:rPr lang="es-MX" sz="1600">
                <a:latin typeface="Arial" panose="020B0604020202020204" pitchFamily="34" charset="0"/>
                <a:ea typeface="Roboto"/>
                <a:cs typeface="Arial" panose="020B0604020202020204" pitchFamily="34" charset="0"/>
              </a:rPr>
              <a:t> rápidas</a:t>
            </a:r>
            <a:endParaRPr lang="es-ES" sz="1600">
              <a:latin typeface="Arial" panose="020B0604020202020204" pitchFamily="34" charset="0"/>
              <a:cs typeface="Arial" panose="020B0604020202020204" pitchFamily="34" charset="0"/>
            </a:endParaRPr>
          </a:p>
          <a:p>
            <a:pPr marL="283210" indent="-283210">
              <a:buChar char="•"/>
            </a:pPr>
            <a:r>
              <a:rPr lang="es-MX" sz="1600">
                <a:latin typeface="Arial" panose="020B0604020202020204" pitchFamily="34" charset="0"/>
                <a:ea typeface="Roboto"/>
                <a:cs typeface="Arial" panose="020B0604020202020204" pitchFamily="34" charset="0"/>
              </a:rPr>
              <a:t>Aulas virtuales dos (2) días la fecha máx. y día anterior</a:t>
            </a:r>
          </a:p>
          <a:p>
            <a:pPr marL="283210" indent="-283210">
              <a:buChar char="•"/>
            </a:pPr>
            <a:r>
              <a:rPr lang="es-MX" sz="1600">
                <a:latin typeface="Arial" panose="020B0604020202020204" pitchFamily="34" charset="0"/>
                <a:ea typeface="Roboto"/>
                <a:cs typeface="Arial" panose="020B0604020202020204" pitchFamily="34" charset="0"/>
              </a:rPr>
              <a:t>Apoyo registro </a:t>
            </a:r>
            <a:r>
              <a:rPr lang="es-MX" sz="1600" err="1">
                <a:latin typeface="Arial" panose="020B0604020202020204" pitchFamily="34" charset="0"/>
                <a:ea typeface="Roboto"/>
                <a:cs typeface="Arial" panose="020B0604020202020204" pitchFamily="34" charset="0"/>
              </a:rPr>
              <a:t>bogdata</a:t>
            </a:r>
            <a:r>
              <a:rPr lang="es-MX" sz="1600">
                <a:latin typeface="Arial" panose="020B0604020202020204" pitchFamily="34" charset="0"/>
                <a:ea typeface="Roboto"/>
                <a:cs typeface="Arial" panose="020B0604020202020204" pitchFamily="34" charset="0"/>
              </a:rPr>
              <a:t> presupuesto_bogdata@shd.gov.co</a:t>
            </a:r>
          </a:p>
        </p:txBody>
      </p:sp>
      <p:sp>
        <p:nvSpPr>
          <p:cNvPr id="13" name="CuadroTexto 12">
            <a:extLst>
              <a:ext uri="{FF2B5EF4-FFF2-40B4-BE49-F238E27FC236}">
                <a16:creationId xmlns:a16="http://schemas.microsoft.com/office/drawing/2014/main" id="{2BB54721-1C26-9B12-0E35-CA40600B0FE3}"/>
              </a:ext>
            </a:extLst>
          </p:cNvPr>
          <p:cNvSpPr txBox="1"/>
          <p:nvPr/>
        </p:nvSpPr>
        <p:spPr>
          <a:xfrm>
            <a:off x="648034" y="561412"/>
            <a:ext cx="93810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sz="3200"/>
              <a:t>Importante para la programación presupuestal en </a:t>
            </a:r>
            <a:r>
              <a:rPr lang="es-CO" sz="3200" err="1"/>
              <a:t>bogdata</a:t>
            </a:r>
            <a:r>
              <a:rPr lang="es-CO" sz="3200"/>
              <a:t>:</a:t>
            </a:r>
          </a:p>
        </p:txBody>
      </p:sp>
    </p:spTree>
    <p:extLst>
      <p:ext uri="{BB962C8B-B14F-4D97-AF65-F5344CB8AC3E}">
        <p14:creationId xmlns:p14="http://schemas.microsoft.com/office/powerpoint/2010/main" val="3394450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B880D49E-4C8F-6208-9727-ED23ED41EC6A}"/>
              </a:ext>
            </a:extLst>
          </p:cNvPr>
          <p:cNvGrpSpPr/>
          <p:nvPr/>
        </p:nvGrpSpPr>
        <p:grpSpPr>
          <a:xfrm>
            <a:off x="0" y="-288100"/>
            <a:ext cx="12197417" cy="7146099"/>
            <a:chOff x="0" y="-288100"/>
            <a:chExt cx="12197417" cy="7146099"/>
          </a:xfrm>
        </p:grpSpPr>
        <p:pic>
          <p:nvPicPr>
            <p:cNvPr id="14" name="Imagen 13" descr="Imagen que contiene persona, tabla, mujer, sostener&#10;&#10;Descripción generada automáticamente">
              <a:extLst>
                <a:ext uri="{FF2B5EF4-FFF2-40B4-BE49-F238E27FC236}">
                  <a16:creationId xmlns:a16="http://schemas.microsoft.com/office/drawing/2014/main" id="{05ABE80A-D495-73D5-322D-9ED1E9ADB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100"/>
              <a:ext cx="12197417" cy="7146099"/>
            </a:xfrm>
            <a:prstGeom prst="rect">
              <a:avLst/>
            </a:prstGeom>
          </p:spPr>
        </p:pic>
        <p:sp>
          <p:nvSpPr>
            <p:cNvPr id="5" name="CuadroTexto 22">
              <a:extLst>
                <a:ext uri="{FF2B5EF4-FFF2-40B4-BE49-F238E27FC236}">
                  <a16:creationId xmlns:a16="http://schemas.microsoft.com/office/drawing/2014/main" id="{82457B27-F286-323B-879D-69F2AC3528A2}"/>
                </a:ext>
              </a:extLst>
            </p:cNvPr>
            <p:cNvSpPr txBox="1">
              <a:spLocks noChangeArrowheads="1"/>
            </p:cNvSpPr>
            <p:nvPr/>
          </p:nvSpPr>
          <p:spPr bwMode="auto">
            <a:xfrm>
              <a:off x="6345852" y="571389"/>
              <a:ext cx="5315880" cy="2062103"/>
            </a:xfrm>
            <a:prstGeom prst="rect">
              <a:avLst/>
            </a:prstGeom>
            <a:solidFill>
              <a:schemeClr val="bg1"/>
            </a:solid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s-CO" altLang="es-CO" sz="3200" b="1">
                <a:solidFill>
                  <a:srgbClr val="FF0000"/>
                </a:solidFill>
                <a:latin typeface="+mj-lt"/>
                <a:cs typeface="Arial"/>
              </a:endParaRPr>
            </a:p>
            <a:p>
              <a:pPr algn="ctr"/>
              <a:r>
                <a:rPr lang="es-CO" altLang="es-CO" sz="3200" b="1">
                  <a:solidFill>
                    <a:srgbClr val="FF0000"/>
                  </a:solidFill>
                  <a:latin typeface="+mj-lt"/>
                  <a:cs typeface="Arial"/>
                </a:rPr>
                <a:t>ESPACIO PARA DAR RESPUESTA A LAS PREGUNTAS</a:t>
              </a:r>
            </a:p>
            <a:p>
              <a:pPr algn="ctr"/>
              <a:endParaRPr lang="es-CO" altLang="es-CO" sz="3200" b="1">
                <a:solidFill>
                  <a:srgbClr val="FF0000"/>
                </a:solidFill>
                <a:latin typeface="+mj-lt"/>
                <a:cs typeface="Arial" panose="020B0604020202020204" pitchFamily="34" charset="0"/>
              </a:endParaRPr>
            </a:p>
          </p:txBody>
        </p:sp>
      </p:grpSp>
      <p:sp>
        <p:nvSpPr>
          <p:cNvPr id="15" name="Rectángulo 14">
            <a:extLst>
              <a:ext uri="{FF2B5EF4-FFF2-40B4-BE49-F238E27FC236}">
                <a16:creationId xmlns:a16="http://schemas.microsoft.com/office/drawing/2014/main" id="{FF8A7F8C-82B0-906E-06EE-E54FA25B31DB}"/>
              </a:ext>
            </a:extLst>
          </p:cNvPr>
          <p:cNvSpPr/>
          <p:nvPr/>
        </p:nvSpPr>
        <p:spPr>
          <a:xfrm>
            <a:off x="6250488" y="5924811"/>
            <a:ext cx="2906038" cy="933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93215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4DD758E1-7B88-8B46-6C86-C099265A4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14650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2">
            <a:extLst>
              <a:ext uri="{FF2B5EF4-FFF2-40B4-BE49-F238E27FC236}">
                <a16:creationId xmlns:a16="http://schemas.microsoft.com/office/drawing/2014/main" id="{100B9392-D87E-6C2C-C6FE-6E63DE71C807}"/>
              </a:ext>
            </a:extLst>
          </p:cNvPr>
          <p:cNvSpPr txBox="1">
            <a:spLocks noChangeArrowheads="1"/>
          </p:cNvSpPr>
          <p:nvPr/>
        </p:nvSpPr>
        <p:spPr bwMode="auto">
          <a:xfrm>
            <a:off x="346621" y="341151"/>
            <a:ext cx="3461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3200" b="1">
                <a:solidFill>
                  <a:srgbClr val="EA213B"/>
                </a:solidFill>
                <a:latin typeface="Arial" panose="020B0604020202020204" pitchFamily="34" charset="0"/>
                <a:cs typeface="Arial" panose="020B0604020202020204" pitchFamily="34" charset="0"/>
              </a:rPr>
              <a:t>1</a:t>
            </a:r>
            <a:r>
              <a:rPr lang="es-CO" altLang="es-CO" sz="3200" b="1">
                <a:solidFill>
                  <a:srgbClr val="EA213B"/>
                </a:solidFill>
                <a:latin typeface="+mj-lt"/>
                <a:cs typeface="Arial" panose="020B0604020202020204" pitchFamily="34" charset="0"/>
              </a:rPr>
              <a:t>. Marco normativo</a:t>
            </a:r>
          </a:p>
        </p:txBody>
      </p:sp>
      <p:graphicFrame>
        <p:nvGraphicFramePr>
          <p:cNvPr id="5" name="Diagrama 4">
            <a:extLst>
              <a:ext uri="{FF2B5EF4-FFF2-40B4-BE49-F238E27FC236}">
                <a16:creationId xmlns:a16="http://schemas.microsoft.com/office/drawing/2014/main" id="{40C53F83-6E40-3A57-7F82-AA5478AC9585}"/>
              </a:ext>
            </a:extLst>
          </p:cNvPr>
          <p:cNvGraphicFramePr/>
          <p:nvPr>
            <p:extLst>
              <p:ext uri="{D42A27DB-BD31-4B8C-83A1-F6EECF244321}">
                <p14:modId xmlns:p14="http://schemas.microsoft.com/office/powerpoint/2010/main" val="1081644452"/>
              </p:ext>
            </p:extLst>
          </p:nvPr>
        </p:nvGraphicFramePr>
        <p:xfrm>
          <a:off x="629920" y="1207685"/>
          <a:ext cx="105867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03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C986E45-A7E1-A597-08A5-9E2475A68988}"/>
              </a:ext>
            </a:extLst>
          </p:cNvPr>
          <p:cNvSpPr txBox="1"/>
          <p:nvPr/>
        </p:nvSpPr>
        <p:spPr>
          <a:xfrm>
            <a:off x="550600" y="1524797"/>
            <a:ext cx="5094296" cy="5078313"/>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ü"/>
            </a:pPr>
            <a:r>
              <a:rPr lang="es-MX">
                <a:latin typeface="Arial"/>
                <a:ea typeface="Times New Roman" panose="02020603050405020304" pitchFamily="18" charset="0"/>
                <a:cs typeface="Arial"/>
              </a:rPr>
              <a:t>Partimos de la programación de</a:t>
            </a:r>
            <a:r>
              <a:rPr lang="es-MX" sz="1800">
                <a:effectLst/>
                <a:latin typeface="Arial"/>
                <a:ea typeface="Times New Roman" panose="02020603050405020304" pitchFamily="18" charset="0"/>
                <a:cs typeface="Arial"/>
              </a:rPr>
              <a:t>l Plan Plurianual de Inversiones del Plan de Desarrollo 2024-2027</a:t>
            </a:r>
          </a:p>
          <a:p>
            <a:pPr marL="285750" indent="-285750" algn="just">
              <a:buFont typeface="Wingdings" panose="05000000000000000000" pitchFamily="2" charset="2"/>
              <a:buChar char="ü"/>
            </a:pPr>
            <a:endParaRPr lang="es-MX" sz="1800">
              <a:effectLst/>
              <a:latin typeface="Arial"/>
              <a:ea typeface="Times New Roman" panose="02020603050405020304" pitchFamily="18" charset="0"/>
              <a:cs typeface="Arial"/>
            </a:endParaRPr>
          </a:p>
          <a:p>
            <a:pPr marL="285750" indent="-285750" algn="just">
              <a:buFont typeface="Wingdings" panose="05000000000000000000" pitchFamily="2" charset="2"/>
              <a:buChar char="ü"/>
            </a:pPr>
            <a:r>
              <a:rPr lang="es-MX">
                <a:latin typeface="Arial"/>
                <a:ea typeface="Times New Roman" panose="02020603050405020304" pitchFamily="18" charset="0"/>
                <a:cs typeface="Arial"/>
              </a:rPr>
              <a:t>A cada entidad cabeza de sector se comunicará el </a:t>
            </a:r>
            <a:r>
              <a:rPr lang="es-MX" sz="1800">
                <a:effectLst/>
                <a:latin typeface="Arial"/>
                <a:ea typeface="Times New Roman" panose="02020603050405020304" pitchFamily="18" charset="0"/>
                <a:cs typeface="Arial"/>
              </a:rPr>
              <a:t>techo de gasto de inversión, una vez realizado el ajuste correspondiente al Plan Financiero (Es indicativo)</a:t>
            </a:r>
            <a:endParaRPr lang="es-ES_tradnl" sz="1800">
              <a:effectLst/>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endParaRPr lang="es-ES" sz="1800">
              <a:effectLst/>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r>
              <a:rPr lang="es-ES" sz="1800">
                <a:effectLst/>
                <a:latin typeface="Arial" panose="020B0604020202020204" pitchFamily="34" charset="0"/>
                <a:ea typeface="Times New Roman" panose="02020603050405020304" pitchFamily="18" charset="0"/>
              </a:rPr>
              <a:t>Cada Secretaría debe evaluar con sus entidades las prioridades de gasto para el cumplimiento de las metas del PDD y definir estrategias que permitan optimizar el gasto a nivel sectorial.</a:t>
            </a:r>
          </a:p>
          <a:p>
            <a:pPr marL="285750" indent="-285750" algn="just">
              <a:buFont typeface="Wingdings" panose="05000000000000000000" pitchFamily="2" charset="2"/>
              <a:buChar char="ü"/>
            </a:pPr>
            <a:endParaRPr lang="es-ES" sz="1800">
              <a:effectLst/>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r>
              <a:rPr lang="es-ES" sz="1800">
                <a:effectLst/>
                <a:latin typeface="Arial" panose="020B0604020202020204" pitchFamily="34" charset="0"/>
                <a:ea typeface="Times New Roman" panose="02020603050405020304" pitchFamily="18" charset="0"/>
              </a:rPr>
              <a:t>La programación debe atender el principio de anualidad presupuestal por lo que se debe recurrir al mecanismo de vigencias futuras.</a:t>
            </a:r>
            <a:endParaRPr lang="es-CO" sz="1800">
              <a:effectLst/>
              <a:latin typeface="Times New Roman" panose="02020603050405020304" pitchFamily="18" charset="0"/>
              <a:ea typeface="Times New Roman" panose="02020603050405020304" pitchFamily="18" charset="0"/>
            </a:endParaRPr>
          </a:p>
        </p:txBody>
      </p:sp>
      <p:sp>
        <p:nvSpPr>
          <p:cNvPr id="11" name="CuadroTexto 22">
            <a:extLst>
              <a:ext uri="{FF2B5EF4-FFF2-40B4-BE49-F238E27FC236}">
                <a16:creationId xmlns:a16="http://schemas.microsoft.com/office/drawing/2014/main" id="{336C9973-6337-80B5-8C27-2BED16D71C72}"/>
              </a:ext>
            </a:extLst>
          </p:cNvPr>
          <p:cNvSpPr txBox="1">
            <a:spLocks noChangeArrowheads="1"/>
          </p:cNvSpPr>
          <p:nvPr/>
        </p:nvSpPr>
        <p:spPr bwMode="auto">
          <a:xfrm>
            <a:off x="467473" y="553998"/>
            <a:ext cx="6849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2800" b="1">
                <a:solidFill>
                  <a:srgbClr val="EA213B"/>
                </a:solidFill>
                <a:latin typeface="+mj-lt"/>
                <a:cs typeface="Arial" panose="020B0604020202020204" pitchFamily="34" charset="0"/>
              </a:rPr>
              <a:t>2. Principales aspectos de la programación 2025</a:t>
            </a:r>
          </a:p>
        </p:txBody>
      </p:sp>
      <p:sp>
        <p:nvSpPr>
          <p:cNvPr id="3" name="CuadroTexto 2">
            <a:extLst>
              <a:ext uri="{FF2B5EF4-FFF2-40B4-BE49-F238E27FC236}">
                <a16:creationId xmlns:a16="http://schemas.microsoft.com/office/drawing/2014/main" id="{C9D3C9CE-4C08-BC47-AFD0-78E71CEB47EA}"/>
              </a:ext>
            </a:extLst>
          </p:cNvPr>
          <p:cNvSpPr txBox="1"/>
          <p:nvPr/>
        </p:nvSpPr>
        <p:spPr>
          <a:xfrm>
            <a:off x="6184670" y="1481340"/>
            <a:ext cx="5094296" cy="5078313"/>
          </a:xfrm>
          <a:prstGeom prst="rect">
            <a:avLst/>
          </a:prstGeom>
          <a:noFill/>
        </p:spPr>
        <p:txBody>
          <a:bodyPr wrap="square">
            <a:spAutoFit/>
          </a:bodyPr>
          <a:lstStyle/>
          <a:p>
            <a:pPr marL="285750" indent="-285750" algn="just">
              <a:buFont typeface="Wingdings" panose="05000000000000000000" pitchFamily="2" charset="2"/>
              <a:buChar char="ü"/>
            </a:pPr>
            <a:r>
              <a:rPr lang="es-MX">
                <a:latin typeface="Arial"/>
                <a:cs typeface="Arial"/>
              </a:rPr>
              <a:t>L</a:t>
            </a:r>
            <a:r>
              <a:rPr lang="es-ES_tradnl" sz="1800">
                <a:effectLst/>
                <a:latin typeface="Arial" panose="020B0604020202020204" pitchFamily="34" charset="0"/>
                <a:ea typeface="Times New Roman" panose="02020603050405020304" pitchFamily="18" charset="0"/>
              </a:rPr>
              <a:t>os supuestos macroeconómicos han sido actualizados y publicados en la sede electrónica de la SDH. </a:t>
            </a:r>
          </a:p>
          <a:p>
            <a:pPr marL="285750" indent="-285750" algn="just">
              <a:buFont typeface="Wingdings" panose="05000000000000000000" pitchFamily="2" charset="2"/>
              <a:buChar char="ü"/>
            </a:pPr>
            <a:endParaRPr lang="es-MX">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r>
              <a:rPr lang="es-MX" sz="1800">
                <a:effectLst/>
                <a:latin typeface="Arial" panose="020B0604020202020204" pitchFamily="34" charset="0"/>
                <a:ea typeface="Times New Roman" panose="02020603050405020304" pitchFamily="18" charset="0"/>
              </a:rPr>
              <a:t>Los gastos de funcionamiento asociados a adquisición de bienes y servicios tendrán un incremento máximo permitido equivalente a la variación del IPC estimado para el año 2025 sobre la apropiación vigente al 30 de junio del 2024, </a:t>
            </a:r>
            <a:r>
              <a:rPr lang="es-ES" sz="1800">
                <a:effectLst/>
                <a:latin typeface="Arial" panose="020B0604020202020204" pitchFamily="34" charset="0"/>
                <a:ea typeface="Times New Roman" panose="02020603050405020304" pitchFamily="18" charset="0"/>
              </a:rPr>
              <a:t>a excepción de los servicios que tienen tarifas reguladas o están sujetos al incremento del salario mínimo.</a:t>
            </a:r>
          </a:p>
          <a:p>
            <a:pPr algn="just"/>
            <a:endParaRPr lang="es-MX" sz="1800">
              <a:effectLst/>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r>
              <a:rPr lang="es-MX" sz="1800">
                <a:effectLst/>
                <a:latin typeface="Arial" panose="020B0604020202020204" pitchFamily="34" charset="0"/>
                <a:ea typeface="Times New Roman" panose="02020603050405020304" pitchFamily="18" charset="0"/>
              </a:rPr>
              <a:t>Los gastos de personal se proyectarán con un incremento equivalente al IPC estimado al cierre del 2024 más los puntos porcentuales acordados en el proceso de negociación con las organizaciones sindicales.</a:t>
            </a:r>
          </a:p>
        </p:txBody>
      </p:sp>
    </p:spTree>
    <p:extLst>
      <p:ext uri="{BB962C8B-B14F-4D97-AF65-F5344CB8AC3E}">
        <p14:creationId xmlns:p14="http://schemas.microsoft.com/office/powerpoint/2010/main" val="143758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C986E45-A7E1-A597-08A5-9E2475A68988}"/>
              </a:ext>
            </a:extLst>
          </p:cNvPr>
          <p:cNvSpPr txBox="1"/>
          <p:nvPr/>
        </p:nvSpPr>
        <p:spPr>
          <a:xfrm>
            <a:off x="733480" y="1597949"/>
            <a:ext cx="10056440" cy="3693319"/>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ü"/>
            </a:pPr>
            <a:r>
              <a:rPr lang="es-ES_tradnl" sz="1800">
                <a:effectLst/>
                <a:latin typeface="Arial" panose="020B0604020202020204" pitchFamily="34" charset="0"/>
                <a:ea typeface="Times New Roman" panose="02020603050405020304" pitchFamily="18" charset="0"/>
              </a:rPr>
              <a:t>Programar las apropiaciones de los convenios interadministrativos que se tenga previsto hacer en la vigencia 2025.</a:t>
            </a:r>
          </a:p>
          <a:p>
            <a:pPr marL="285750" indent="-285750" algn="just">
              <a:buFont typeface="Wingdings" panose="05000000000000000000" pitchFamily="2" charset="2"/>
              <a:buChar char="ü"/>
            </a:pPr>
            <a:endParaRPr lang="es-ES_tradnl">
              <a:latin typeface="Arial" panose="020B0604020202020204" pitchFamily="34" charset="0"/>
              <a:ea typeface="Times New Roman" panose="02020603050405020304" pitchFamily="18" charset="0"/>
            </a:endParaRPr>
          </a:p>
          <a:p>
            <a:pPr marL="285750" indent="-285750" algn="just">
              <a:buFont typeface="Wingdings" panose="05000000000000000000" pitchFamily="2" charset="2"/>
              <a:buChar char="ü"/>
            </a:pPr>
            <a:r>
              <a:rPr lang="es-ES" sz="1800">
                <a:effectLst/>
                <a:latin typeface="Arial" panose="020B0604020202020204" pitchFamily="34" charset="0"/>
                <a:ea typeface="Times New Roman" panose="02020603050405020304" pitchFamily="18" charset="0"/>
              </a:rPr>
              <a:t>Solicitar las homologaciones adicionales FUT y CUIPO que surjan en la programación 2025 por nuevos conceptos de gastos de cara al Plan de Desarrollo “Bogotá Camina Segura”</a:t>
            </a:r>
          </a:p>
          <a:p>
            <a:pPr algn="just"/>
            <a:endParaRPr lang="es-MX" sz="1800">
              <a:effectLst/>
              <a:latin typeface="Arial"/>
              <a:ea typeface="Times New Roman" panose="02020603050405020304" pitchFamily="18" charset="0"/>
              <a:cs typeface="Arial"/>
            </a:endParaRPr>
          </a:p>
          <a:p>
            <a:pPr marL="285750" indent="-285750" algn="just">
              <a:buFont typeface="Wingdings" panose="05000000000000000000" pitchFamily="2" charset="2"/>
              <a:buChar char="ü"/>
            </a:pPr>
            <a:r>
              <a:rPr lang="es-ES_tradnl" sz="1800">
                <a:effectLst/>
                <a:latin typeface="Arial" panose="020B0604020202020204" pitchFamily="34" charset="0"/>
                <a:ea typeface="Times New Roman" panose="02020603050405020304" pitchFamily="18" charset="0"/>
              </a:rPr>
              <a:t>Con el documento de Anteproyecto de Presupuesto 2025 se debe incluir la información de:</a:t>
            </a:r>
          </a:p>
          <a:p>
            <a:pPr algn="just"/>
            <a:endParaRPr lang="es-ES_tradnl" sz="900">
              <a:effectLst/>
              <a:latin typeface="Arial" panose="020B0604020202020204" pitchFamily="34" charset="0"/>
              <a:ea typeface="Times New Roman" panose="02020603050405020304" pitchFamily="18" charset="0"/>
            </a:endParaRPr>
          </a:p>
          <a:p>
            <a:pPr algn="just"/>
            <a:r>
              <a:rPr lang="es-ES_tradnl">
                <a:latin typeface="Arial" panose="020B0604020202020204" pitchFamily="34" charset="0"/>
                <a:ea typeface="Times New Roman" panose="02020603050405020304" pitchFamily="18" charset="0"/>
              </a:rPr>
              <a:t>     -</a:t>
            </a:r>
            <a:r>
              <a:rPr lang="es-ES_tradnl" sz="1800">
                <a:effectLst/>
                <a:latin typeface="Arial" panose="020B0604020202020204" pitchFamily="34" charset="0"/>
                <a:ea typeface="Times New Roman" panose="02020603050405020304" pitchFamily="18" charset="0"/>
              </a:rPr>
              <a:t>Procesos de Contratación en Curso-PCC</a:t>
            </a:r>
          </a:p>
          <a:p>
            <a:pPr algn="just"/>
            <a:endParaRPr lang="es-ES_tradnl" sz="900">
              <a:effectLst/>
              <a:latin typeface="Arial" panose="020B0604020202020204" pitchFamily="34" charset="0"/>
              <a:ea typeface="Times New Roman" panose="02020603050405020304" pitchFamily="18" charset="0"/>
            </a:endParaRPr>
          </a:p>
          <a:p>
            <a:pPr algn="just"/>
            <a:r>
              <a:rPr lang="es-ES_tradnl">
                <a:latin typeface="Arial" panose="020B0604020202020204" pitchFamily="34" charset="0"/>
                <a:ea typeface="Times New Roman" panose="02020603050405020304" pitchFamily="18" charset="0"/>
              </a:rPr>
              <a:t>     -</a:t>
            </a:r>
            <a:r>
              <a:rPr lang="es-ES_tradnl" sz="1800">
                <a:effectLst/>
                <a:latin typeface="Arial" panose="020B0604020202020204" pitchFamily="34" charset="0"/>
                <a:ea typeface="Times New Roman" panose="02020603050405020304" pitchFamily="18" charset="0"/>
              </a:rPr>
              <a:t>Pasivos Exigibles con fuente de financiación especifica</a:t>
            </a:r>
          </a:p>
          <a:p>
            <a:pPr algn="just"/>
            <a:endParaRPr lang="es-ES_tradnl" sz="900">
              <a:effectLst/>
              <a:latin typeface="Arial" panose="020B0604020202020204" pitchFamily="34" charset="0"/>
              <a:ea typeface="Times New Roman" panose="02020603050405020304" pitchFamily="18" charset="0"/>
            </a:endParaRPr>
          </a:p>
          <a:p>
            <a:pPr algn="just"/>
            <a:r>
              <a:rPr lang="es-ES_tradnl">
                <a:latin typeface="Arial" panose="020B0604020202020204" pitchFamily="34" charset="0"/>
                <a:ea typeface="Times New Roman" panose="02020603050405020304" pitchFamily="18" charset="0"/>
              </a:rPr>
              <a:t>     -</a:t>
            </a:r>
            <a:r>
              <a:rPr lang="es-MX">
                <a:latin typeface="Arial" panose="020B0604020202020204" pitchFamily="34" charset="0"/>
                <a:ea typeface="Times New Roman" panose="02020603050405020304" pitchFamily="18" charset="0"/>
              </a:rPr>
              <a:t>Ah</a:t>
            </a:r>
            <a:r>
              <a:rPr lang="es-ES" sz="1800" err="1">
                <a:effectLst/>
                <a:latin typeface="Arial" panose="020B0604020202020204" pitchFamily="34" charset="0"/>
                <a:ea typeface="Times New Roman" panose="02020603050405020304" pitchFamily="18" charset="0"/>
              </a:rPr>
              <a:t>orro</a:t>
            </a:r>
            <a:r>
              <a:rPr lang="es-ES" sz="1800">
                <a:effectLst/>
                <a:latin typeface="Arial" panose="020B0604020202020204" pitchFamily="34" charset="0"/>
                <a:ea typeface="Times New Roman" panose="02020603050405020304" pitchFamily="18" charset="0"/>
              </a:rPr>
              <a:t> por la implementación de las medidas de Austeridad </a:t>
            </a:r>
          </a:p>
          <a:p>
            <a:pPr algn="just"/>
            <a:endParaRPr lang="es-ES_tradnl" sz="900">
              <a:latin typeface="Arial" panose="020B0604020202020204" pitchFamily="34" charset="0"/>
              <a:ea typeface="Times New Roman" panose="02020603050405020304" pitchFamily="18" charset="0"/>
            </a:endParaRPr>
          </a:p>
          <a:p>
            <a:pPr algn="just"/>
            <a:r>
              <a:rPr lang="es-ES_tradnl" sz="1800">
                <a:effectLst/>
                <a:latin typeface="Arial" panose="020B0604020202020204" pitchFamily="34" charset="0"/>
                <a:ea typeface="Times New Roman" panose="02020603050405020304" pitchFamily="18" charset="0"/>
              </a:rPr>
              <a:t>     -E</a:t>
            </a:r>
            <a:r>
              <a:rPr lang="es-ES" sz="1800" err="1">
                <a:effectLst/>
                <a:latin typeface="Arial" panose="020B0604020202020204" pitchFamily="34" charset="0"/>
                <a:ea typeface="Times New Roman" panose="02020603050405020304" pitchFamily="18" charset="0"/>
              </a:rPr>
              <a:t>jecución</a:t>
            </a:r>
            <a:r>
              <a:rPr lang="es-ES" sz="1800">
                <a:effectLst/>
                <a:latin typeface="Arial" panose="020B0604020202020204" pitchFamily="34" charset="0"/>
                <a:ea typeface="Times New Roman" panose="02020603050405020304" pitchFamily="18" charset="0"/>
              </a:rPr>
              <a:t> presupuestal en atención a Niños Niñas y Adolescentes, y Juventud</a:t>
            </a:r>
          </a:p>
        </p:txBody>
      </p:sp>
      <p:sp>
        <p:nvSpPr>
          <p:cNvPr id="11" name="CuadroTexto 22">
            <a:extLst>
              <a:ext uri="{FF2B5EF4-FFF2-40B4-BE49-F238E27FC236}">
                <a16:creationId xmlns:a16="http://schemas.microsoft.com/office/drawing/2014/main" id="{336C9973-6337-80B5-8C27-2BED16D71C72}"/>
              </a:ext>
            </a:extLst>
          </p:cNvPr>
          <p:cNvSpPr txBox="1">
            <a:spLocks noChangeArrowheads="1"/>
          </p:cNvSpPr>
          <p:nvPr/>
        </p:nvSpPr>
        <p:spPr bwMode="auto">
          <a:xfrm>
            <a:off x="467473" y="553998"/>
            <a:ext cx="6849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2800" b="1">
                <a:solidFill>
                  <a:srgbClr val="EA213B"/>
                </a:solidFill>
                <a:latin typeface="+mj-lt"/>
                <a:cs typeface="Arial" panose="020B0604020202020204" pitchFamily="34" charset="0"/>
              </a:rPr>
              <a:t>2. Principales aspectos de la programación 2025</a:t>
            </a:r>
          </a:p>
        </p:txBody>
      </p:sp>
    </p:spTree>
    <p:extLst>
      <p:ext uri="{BB962C8B-B14F-4D97-AF65-F5344CB8AC3E}">
        <p14:creationId xmlns:p14="http://schemas.microsoft.com/office/powerpoint/2010/main" val="43577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AE03F38E-BC7A-B918-D721-854BBDDB8122}"/>
              </a:ext>
            </a:extLst>
          </p:cNvPr>
          <p:cNvSpPr>
            <a:spLocks noGrp="1"/>
          </p:cNvSpPr>
          <p:nvPr>
            <p:ph type="title"/>
          </p:nvPr>
        </p:nvSpPr>
        <p:spPr>
          <a:xfrm>
            <a:off x="395443" y="470282"/>
            <a:ext cx="6827510" cy="12557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CO" altLang="es-CO" sz="2800" b="1">
                <a:solidFill>
                  <a:srgbClr val="EA213B"/>
                </a:solidFill>
                <a:ea typeface="+mn-ea"/>
                <a:cs typeface="Arial" panose="020B0604020202020204" pitchFamily="34" charset="0"/>
              </a:rPr>
              <a:t>3. Estrategia Financiera</a:t>
            </a:r>
            <a:br>
              <a:rPr lang="es-CO" altLang="es-CO" sz="2800" b="1">
                <a:solidFill>
                  <a:srgbClr val="EA213B"/>
                </a:solidFill>
                <a:ea typeface="+mn-ea"/>
                <a:cs typeface="Arial" panose="020B0604020202020204" pitchFamily="34" charset="0"/>
              </a:rPr>
            </a:br>
            <a:br>
              <a:rPr lang="es-CO" altLang="es-CO" sz="2800" b="1">
                <a:solidFill>
                  <a:srgbClr val="EA213B"/>
                </a:solidFill>
                <a:ea typeface="+mn-ea"/>
                <a:cs typeface="Arial" panose="020B0604020202020204" pitchFamily="34" charset="0"/>
              </a:rPr>
            </a:br>
            <a:r>
              <a:rPr lang="es-CO" sz="2800">
                <a:solidFill>
                  <a:schemeClr val="accent5">
                    <a:lumMod val="75000"/>
                  </a:schemeClr>
                </a:solidFill>
                <a:ea typeface="+mn-ea"/>
                <a:cs typeface="Arial" panose="020B0604020202020204" pitchFamily="34" charset="0"/>
              </a:rPr>
              <a:t>Comparativo Plan Plurianual de Inversión – PPI </a:t>
            </a:r>
          </a:p>
        </p:txBody>
      </p:sp>
      <p:graphicFrame>
        <p:nvGraphicFramePr>
          <p:cNvPr id="3" name="Tabla 2">
            <a:extLst>
              <a:ext uri="{FF2B5EF4-FFF2-40B4-BE49-F238E27FC236}">
                <a16:creationId xmlns:a16="http://schemas.microsoft.com/office/drawing/2014/main" id="{F40A5F29-4C45-6C88-D1EA-A5BBB42AC4EE}"/>
              </a:ext>
            </a:extLst>
          </p:cNvPr>
          <p:cNvGraphicFramePr>
            <a:graphicFrameLocks noGrp="1"/>
          </p:cNvGraphicFramePr>
          <p:nvPr>
            <p:extLst>
              <p:ext uri="{D42A27DB-BD31-4B8C-83A1-F6EECF244321}">
                <p14:modId xmlns:p14="http://schemas.microsoft.com/office/powerpoint/2010/main" val="2237523863"/>
              </p:ext>
            </p:extLst>
          </p:nvPr>
        </p:nvGraphicFramePr>
        <p:xfrm>
          <a:off x="407635" y="1719006"/>
          <a:ext cx="9367206" cy="1709994"/>
        </p:xfrm>
        <a:graphic>
          <a:graphicData uri="http://schemas.openxmlformats.org/drawingml/2006/table">
            <a:tbl>
              <a:tblPr/>
              <a:tblGrid>
                <a:gridCol w="1989201">
                  <a:extLst>
                    <a:ext uri="{9D8B030D-6E8A-4147-A177-3AD203B41FA5}">
                      <a16:colId xmlns:a16="http://schemas.microsoft.com/office/drawing/2014/main" val="940567959"/>
                    </a:ext>
                  </a:extLst>
                </a:gridCol>
                <a:gridCol w="809779">
                  <a:extLst>
                    <a:ext uri="{9D8B030D-6E8A-4147-A177-3AD203B41FA5}">
                      <a16:colId xmlns:a16="http://schemas.microsoft.com/office/drawing/2014/main" val="3835009731"/>
                    </a:ext>
                  </a:extLst>
                </a:gridCol>
                <a:gridCol w="901452">
                  <a:extLst>
                    <a:ext uri="{9D8B030D-6E8A-4147-A177-3AD203B41FA5}">
                      <a16:colId xmlns:a16="http://schemas.microsoft.com/office/drawing/2014/main" val="2412399284"/>
                    </a:ext>
                  </a:extLst>
                </a:gridCol>
                <a:gridCol w="672269">
                  <a:extLst>
                    <a:ext uri="{9D8B030D-6E8A-4147-A177-3AD203B41FA5}">
                      <a16:colId xmlns:a16="http://schemas.microsoft.com/office/drawing/2014/main" val="3300257978"/>
                    </a:ext>
                  </a:extLst>
                </a:gridCol>
                <a:gridCol w="901452">
                  <a:extLst>
                    <a:ext uri="{9D8B030D-6E8A-4147-A177-3AD203B41FA5}">
                      <a16:colId xmlns:a16="http://schemas.microsoft.com/office/drawing/2014/main" val="3534535251"/>
                    </a:ext>
                  </a:extLst>
                </a:gridCol>
                <a:gridCol w="733384">
                  <a:extLst>
                    <a:ext uri="{9D8B030D-6E8A-4147-A177-3AD203B41FA5}">
                      <a16:colId xmlns:a16="http://schemas.microsoft.com/office/drawing/2014/main" val="4042816854"/>
                    </a:ext>
                  </a:extLst>
                </a:gridCol>
                <a:gridCol w="870895">
                  <a:extLst>
                    <a:ext uri="{9D8B030D-6E8A-4147-A177-3AD203B41FA5}">
                      <a16:colId xmlns:a16="http://schemas.microsoft.com/office/drawing/2014/main" val="2329640310"/>
                    </a:ext>
                  </a:extLst>
                </a:gridCol>
                <a:gridCol w="718106">
                  <a:extLst>
                    <a:ext uri="{9D8B030D-6E8A-4147-A177-3AD203B41FA5}">
                      <a16:colId xmlns:a16="http://schemas.microsoft.com/office/drawing/2014/main" val="3838122155"/>
                    </a:ext>
                  </a:extLst>
                </a:gridCol>
                <a:gridCol w="873474">
                  <a:extLst>
                    <a:ext uri="{9D8B030D-6E8A-4147-A177-3AD203B41FA5}">
                      <a16:colId xmlns:a16="http://schemas.microsoft.com/office/drawing/2014/main" val="378313527"/>
                    </a:ext>
                  </a:extLst>
                </a:gridCol>
                <a:gridCol w="897194">
                  <a:extLst>
                    <a:ext uri="{9D8B030D-6E8A-4147-A177-3AD203B41FA5}">
                      <a16:colId xmlns:a16="http://schemas.microsoft.com/office/drawing/2014/main" val="3901462403"/>
                    </a:ext>
                  </a:extLst>
                </a:gridCol>
              </a:tblGrid>
              <a:tr h="424898">
                <a:tc>
                  <a:txBody>
                    <a:bodyPr/>
                    <a:lstStyle/>
                    <a:p>
                      <a:pPr algn="ctr" rtl="0" fontAlgn="ctr"/>
                      <a:r>
                        <a:rPr lang="es-CO" sz="1200" b="1" i="0" u="none" strike="noStrike">
                          <a:solidFill>
                            <a:srgbClr val="784B0A"/>
                          </a:solidFill>
                          <a:effectLst/>
                          <a:latin typeface="Aptos" panose="020B0004020202020204" pitchFamily="34" charset="0"/>
                        </a:rPr>
                        <a:t>Inversión Directa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2024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2025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Variación 2025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2026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Variación 2026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2027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Variación 2027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Total 2024 - 2027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s-CO" sz="1200" b="1" i="0" u="none" strike="noStrike">
                          <a:solidFill>
                            <a:srgbClr val="784B0A"/>
                          </a:solidFill>
                          <a:effectLst/>
                          <a:latin typeface="Aptos" panose="020B0004020202020204" pitchFamily="34" charset="0"/>
                        </a:rPr>
                        <a:t>Variación 2024-2027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79953124"/>
                  </a:ext>
                </a:extLst>
              </a:tr>
              <a:tr h="550273">
                <a:tc>
                  <a:txBody>
                    <a:bodyPr/>
                    <a:lstStyle/>
                    <a:p>
                      <a:pPr algn="l" rtl="0" fontAlgn="ctr"/>
                      <a:r>
                        <a:rPr lang="es-CO" sz="1200" b="0" i="0" u="none" strike="noStrike">
                          <a:solidFill>
                            <a:srgbClr val="000000"/>
                          </a:solidFill>
                          <a:effectLst/>
                          <a:latin typeface="Aptos" panose="020B0004020202020204" pitchFamily="34" charset="0"/>
                        </a:rPr>
                        <a:t>PPI </a:t>
                      </a:r>
                      <a:r>
                        <a:rPr lang="es-CO" sz="1200" b="1" i="0" u="none" strike="noStrike">
                          <a:solidFill>
                            <a:srgbClr val="000000"/>
                          </a:solidFill>
                          <a:effectLst/>
                          <a:latin typeface="Aptos" panose="020B0004020202020204" pitchFamily="34" charset="0"/>
                        </a:rPr>
                        <a:t>Inicial</a:t>
                      </a:r>
                      <a:r>
                        <a:rPr lang="es-CO" sz="1200" b="0" i="0" u="none" strike="noStrike">
                          <a:solidFill>
                            <a:srgbClr val="000000"/>
                          </a:solidFill>
                          <a:effectLst/>
                          <a:latin typeface="Aptos" panose="020B0004020202020204" pitchFamily="34" charset="0"/>
                        </a:rPr>
                        <a:t> </a:t>
                      </a:r>
                      <a:br>
                        <a:rPr lang="es-CO" sz="1200" b="0" i="0" u="none" strike="noStrike">
                          <a:solidFill>
                            <a:srgbClr val="000000"/>
                          </a:solidFill>
                          <a:effectLst/>
                          <a:latin typeface="Aptos" panose="020B0004020202020204" pitchFamily="34" charset="0"/>
                        </a:rPr>
                      </a:br>
                      <a:r>
                        <a:rPr lang="es-CO" sz="1200" b="0" i="0" u="none" strike="noStrike">
                          <a:solidFill>
                            <a:srgbClr val="000000"/>
                          </a:solidFill>
                          <a:effectLst/>
                          <a:latin typeface="Aptos" panose="020B0004020202020204" pitchFamily="34" charset="0"/>
                        </a:rPr>
                        <a:t>Inversión + Transferencias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26.850.577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27.938.327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rowSpan="2">
                  <a:txBody>
                    <a:bodyPr/>
                    <a:lstStyle/>
                    <a:p>
                      <a:pPr algn="ctr" fontAlgn="ctr"/>
                      <a:r>
                        <a:rPr lang="es-CO" sz="1200" b="0" i="0" u="none" strike="noStrike">
                          <a:solidFill>
                            <a:srgbClr val="000000"/>
                          </a:solidFill>
                          <a:effectLst/>
                          <a:latin typeface="Aptos Narrow" panose="020B0004020202020204" pitchFamily="34" charset="0"/>
                        </a:rPr>
                        <a:t>-0,80%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29.616.970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rowSpan="2">
                  <a:txBody>
                    <a:bodyPr/>
                    <a:lstStyle/>
                    <a:p>
                      <a:pPr algn="ctr" fontAlgn="ctr"/>
                      <a:r>
                        <a:rPr lang="es-CO" sz="1200" b="0" i="0" u="none" strike="noStrike">
                          <a:solidFill>
                            <a:srgbClr val="000000"/>
                          </a:solidFill>
                          <a:effectLst/>
                          <a:latin typeface="Aptos Narrow" panose="020B0004020202020204" pitchFamily="34" charset="0"/>
                        </a:rPr>
                        <a:t>-0,76%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29.729.628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rowSpan="2">
                  <a:txBody>
                    <a:bodyPr/>
                    <a:lstStyle/>
                    <a:p>
                      <a:pPr algn="ctr" fontAlgn="ctr"/>
                      <a:r>
                        <a:rPr lang="es-CO" sz="1200" b="0" i="0" u="none" strike="noStrike">
                          <a:solidFill>
                            <a:srgbClr val="000000"/>
                          </a:solidFill>
                          <a:effectLst/>
                          <a:latin typeface="Aptos Narrow" panose="020B0004020202020204" pitchFamily="34" charset="0"/>
                        </a:rPr>
                        <a:t>-0,85%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114.135.502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rowSpan="2">
                  <a:txBody>
                    <a:bodyPr/>
                    <a:lstStyle/>
                    <a:p>
                      <a:pPr algn="ctr" fontAlgn="ctr"/>
                      <a:r>
                        <a:rPr lang="es-CO" sz="1200" b="0" i="0" u="none" strike="noStrike">
                          <a:solidFill>
                            <a:srgbClr val="000000"/>
                          </a:solidFill>
                          <a:effectLst/>
                          <a:latin typeface="Aptos Narrow" panose="020B0004020202020204" pitchFamily="34" charset="0"/>
                        </a:rPr>
                        <a:t>-0,61%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11661721"/>
                  </a:ext>
                </a:extLst>
              </a:tr>
              <a:tr h="550273">
                <a:tc>
                  <a:txBody>
                    <a:bodyPr/>
                    <a:lstStyle/>
                    <a:p>
                      <a:pPr algn="l" rtl="0" fontAlgn="ctr"/>
                      <a:r>
                        <a:rPr lang="es-CO" sz="1200" b="0" i="0" u="none" strike="noStrike">
                          <a:solidFill>
                            <a:srgbClr val="000000"/>
                          </a:solidFill>
                          <a:effectLst/>
                          <a:latin typeface="Aptos" panose="020B0004020202020204" pitchFamily="34" charset="0"/>
                        </a:rPr>
                        <a:t>PPI </a:t>
                      </a:r>
                      <a:r>
                        <a:rPr lang="es-CO" sz="1200" b="1" i="0" u="none" strike="noStrike">
                          <a:solidFill>
                            <a:srgbClr val="000000"/>
                          </a:solidFill>
                          <a:effectLst/>
                          <a:latin typeface="Aptos" panose="020B0004020202020204" pitchFamily="34" charset="0"/>
                        </a:rPr>
                        <a:t>Ajustado</a:t>
                      </a:r>
                      <a:r>
                        <a:rPr lang="es-CO" sz="1200" b="0" i="0" u="none" strike="noStrike">
                          <a:solidFill>
                            <a:srgbClr val="000000"/>
                          </a:solidFill>
                          <a:effectLst/>
                          <a:latin typeface="Aptos" panose="020B0004020202020204" pitchFamily="34" charset="0"/>
                        </a:rPr>
                        <a:t> </a:t>
                      </a:r>
                      <a:br>
                        <a:rPr lang="es-CO" sz="1200" b="0" i="0" u="none" strike="noStrike">
                          <a:solidFill>
                            <a:srgbClr val="000000"/>
                          </a:solidFill>
                          <a:effectLst/>
                          <a:latin typeface="Aptos" panose="020B0004020202020204" pitchFamily="34" charset="0"/>
                        </a:rPr>
                      </a:br>
                      <a:r>
                        <a:rPr lang="es-CO" sz="1200" b="0" i="0" u="none" strike="noStrike">
                          <a:solidFill>
                            <a:srgbClr val="000000"/>
                          </a:solidFill>
                          <a:effectLst/>
                          <a:latin typeface="Aptos" panose="020B0004020202020204" pitchFamily="34" charset="0"/>
                        </a:rPr>
                        <a:t>Inversión + Transferencias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26.850.577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27.715.828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vMerge="1">
                  <a:txBody>
                    <a:bodyPr/>
                    <a:lstStyle/>
                    <a:p>
                      <a:endParaRPr lang="es-CO"/>
                    </a:p>
                  </a:txBody>
                  <a:tcPr/>
                </a:tc>
                <a:tc>
                  <a:txBody>
                    <a:bodyPr/>
                    <a:lstStyle/>
                    <a:p>
                      <a:pPr algn="r" fontAlgn="ctr"/>
                      <a:r>
                        <a:rPr lang="es-CO" sz="1200" b="0" i="0" u="none" strike="noStrike">
                          <a:solidFill>
                            <a:srgbClr val="000000"/>
                          </a:solidFill>
                          <a:effectLst/>
                          <a:latin typeface="Aptos Narrow" panose="020B0004020202020204" pitchFamily="34" charset="0"/>
                        </a:rPr>
                        <a:t>29.392.470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vMerge="1">
                  <a:txBody>
                    <a:bodyPr/>
                    <a:lstStyle/>
                    <a:p>
                      <a:endParaRPr lang="es-CO"/>
                    </a:p>
                  </a:txBody>
                  <a:tcPr/>
                </a:tc>
                <a:tc>
                  <a:txBody>
                    <a:bodyPr/>
                    <a:lstStyle/>
                    <a:p>
                      <a:pPr algn="r" fontAlgn="ctr"/>
                      <a:r>
                        <a:rPr lang="es-CO" sz="1200" b="0" i="0" u="none" strike="noStrike">
                          <a:solidFill>
                            <a:srgbClr val="000000"/>
                          </a:solidFill>
                          <a:effectLst/>
                          <a:latin typeface="Aptos Narrow" panose="020B0004020202020204" pitchFamily="34" charset="0"/>
                        </a:rPr>
                        <a:t>29.476.628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vMerge="1">
                  <a:txBody>
                    <a:bodyPr/>
                    <a:lstStyle/>
                    <a:p>
                      <a:endParaRPr lang="es-CO"/>
                    </a:p>
                  </a:txBody>
                  <a:tcPr/>
                </a:tc>
                <a:tc>
                  <a:txBody>
                    <a:bodyPr/>
                    <a:lstStyle/>
                    <a:p>
                      <a:pPr algn="r" fontAlgn="ctr"/>
                      <a:r>
                        <a:rPr lang="es-CO" sz="1200" b="0" i="0" u="none" strike="noStrike">
                          <a:solidFill>
                            <a:srgbClr val="000000"/>
                          </a:solidFill>
                          <a:effectLst/>
                          <a:latin typeface="Aptos Narrow" panose="020B0004020202020204" pitchFamily="34" charset="0"/>
                        </a:rPr>
                        <a:t>113.435.503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vMerge="1">
                  <a:txBody>
                    <a:bodyPr/>
                    <a:lstStyle/>
                    <a:p>
                      <a:endParaRPr lang="es-CO"/>
                    </a:p>
                  </a:txBody>
                  <a:tcPr/>
                </a:tc>
                <a:extLst>
                  <a:ext uri="{0D108BD9-81ED-4DB2-BD59-A6C34878D82A}">
                    <a16:rowId xmlns:a16="http://schemas.microsoft.com/office/drawing/2014/main" val="452785129"/>
                  </a:ext>
                </a:extLst>
              </a:tr>
              <a:tr h="184550">
                <a:tc>
                  <a:txBody>
                    <a:bodyPr/>
                    <a:lstStyle/>
                    <a:p>
                      <a:pPr algn="l" rtl="0" fontAlgn="ctr"/>
                      <a:r>
                        <a:rPr lang="es-CO" sz="1200" b="1" i="0" u="none" strike="noStrike">
                          <a:solidFill>
                            <a:srgbClr val="784B0A"/>
                          </a:solidFill>
                          <a:effectLst/>
                          <a:latin typeface="Aptos" panose="020B0004020202020204" pitchFamily="34" charset="0"/>
                        </a:rPr>
                        <a:t>Diferencia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222.500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endParaRPr lang="es-CO" sz="1200" b="0" i="0" u="none" strike="noStrike">
                        <a:solidFill>
                          <a:srgbClr val="000000"/>
                        </a:solidFill>
                        <a:effectLst/>
                        <a:latin typeface="Aptos Narrow" panose="020B0004020202020204" pitchFamily="34" charset="0"/>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noFill/>
                  </a:tcPr>
                </a:tc>
                <a:tc>
                  <a:txBody>
                    <a:bodyPr/>
                    <a:lstStyle/>
                    <a:p>
                      <a:pPr algn="r" fontAlgn="ctr"/>
                      <a:r>
                        <a:rPr lang="es-CO" sz="1200" b="0" i="0" u="none" strike="noStrike">
                          <a:solidFill>
                            <a:srgbClr val="000000"/>
                          </a:solidFill>
                          <a:effectLst/>
                          <a:latin typeface="Aptos Narrow" panose="020B0004020202020204" pitchFamily="34" charset="0"/>
                        </a:rPr>
                        <a:t>224.500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endParaRPr lang="es-CO" sz="1200" b="0" i="0" u="none" strike="noStrike">
                        <a:solidFill>
                          <a:srgbClr val="000000"/>
                        </a:solidFill>
                        <a:effectLst/>
                        <a:latin typeface="Aptos Narrow" panose="020B0004020202020204" pitchFamily="34" charset="0"/>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noFill/>
                  </a:tcPr>
                </a:tc>
                <a:tc>
                  <a:txBody>
                    <a:bodyPr/>
                    <a:lstStyle/>
                    <a:p>
                      <a:pPr algn="r" fontAlgn="ctr"/>
                      <a:r>
                        <a:rPr lang="es-CO" sz="1200" b="0" i="0" u="none" strike="noStrike">
                          <a:solidFill>
                            <a:srgbClr val="000000"/>
                          </a:solidFill>
                          <a:effectLst/>
                          <a:latin typeface="Aptos Narrow" panose="020B0004020202020204" pitchFamily="34" charset="0"/>
                        </a:rPr>
                        <a:t>253.000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endParaRPr lang="es-CO" sz="1200" b="0" i="0" u="none" strike="noStrike">
                        <a:solidFill>
                          <a:srgbClr val="000000"/>
                        </a:solidFill>
                        <a:effectLst/>
                        <a:latin typeface="Aptos Narrow" panose="020B0004020202020204" pitchFamily="34" charset="0"/>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noFill/>
                  </a:tcPr>
                </a:tc>
                <a:tc>
                  <a:txBody>
                    <a:bodyPr/>
                    <a:lstStyle/>
                    <a:p>
                      <a:pPr algn="r" fontAlgn="ctr"/>
                      <a:r>
                        <a:rPr lang="es-CO" sz="1200" b="0" i="0" u="none" strike="noStrike">
                          <a:solidFill>
                            <a:srgbClr val="000000"/>
                          </a:solidFill>
                          <a:effectLst/>
                          <a:latin typeface="Aptos Narrow" panose="020B0004020202020204" pitchFamily="34" charset="0"/>
                        </a:rPr>
                        <a:t>699.999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endParaRPr lang="es-CO" sz="1200" b="0" i="0" u="none" strike="noStrike">
                        <a:solidFill>
                          <a:srgbClr val="000000"/>
                        </a:solidFill>
                        <a:effectLst/>
                        <a:latin typeface="Aptos Narrow" panose="020B0004020202020204" pitchFamily="34" charset="0"/>
                      </a:endParaRPr>
                    </a:p>
                  </a:txBody>
                  <a:tcPr marL="0" marR="0" marT="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730529294"/>
                  </a:ext>
                </a:extLst>
              </a:tr>
            </a:tbl>
          </a:graphicData>
        </a:graphic>
      </p:graphicFrame>
      <p:sp>
        <p:nvSpPr>
          <p:cNvPr id="5" name="CuadroTexto 4">
            <a:extLst>
              <a:ext uri="{FF2B5EF4-FFF2-40B4-BE49-F238E27FC236}">
                <a16:creationId xmlns:a16="http://schemas.microsoft.com/office/drawing/2014/main" id="{C8314018-726D-4F8A-E6AF-928206548CCA}"/>
              </a:ext>
            </a:extLst>
          </p:cNvPr>
          <p:cNvSpPr txBox="1"/>
          <p:nvPr/>
        </p:nvSpPr>
        <p:spPr>
          <a:xfrm>
            <a:off x="407635" y="3587378"/>
            <a:ext cx="9367206"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es-ES" sz="1700">
                <a:latin typeface="Arial" panose="020B0604020202020204" pitchFamily="34" charset="0"/>
                <a:cs typeface="Arial" panose="020B0604020202020204" pitchFamily="34" charset="0"/>
              </a:rPr>
              <a:t>Teniendo en cuenta que durante las discusiones del concejo no se aprobaron los nuevos ingresos por concepto de Alumbrado Público y Contribución por Parqueadero, se realizó una disminución de 700 mil millones en el Plan Plurianual de Inversiones. Dicha disminución se distribuyó de la siguiente manera:</a:t>
            </a:r>
          </a:p>
          <a:p>
            <a:pPr marL="742950" lvl="1" indent="-285750" algn="just">
              <a:buFont typeface="Arial" panose="020B0604020202020204" pitchFamily="34" charset="0"/>
              <a:buChar char="•"/>
            </a:pPr>
            <a:r>
              <a:rPr lang="es-ES" sz="1700">
                <a:latin typeface="Arial" panose="020B0604020202020204" pitchFamily="34" charset="0"/>
                <a:cs typeface="Arial" panose="020B0604020202020204" pitchFamily="34" charset="0"/>
              </a:rPr>
              <a:t>370 mil millones de cada uno de los sectores que componen el Presupuesto Anual.</a:t>
            </a:r>
          </a:p>
          <a:p>
            <a:pPr marL="742950" lvl="1" indent="-285750" algn="just">
              <a:buFont typeface="Arial" panose="020B0604020202020204" pitchFamily="34" charset="0"/>
              <a:buChar char="•"/>
            </a:pPr>
            <a:r>
              <a:rPr lang="es-ES" sz="1700">
                <a:latin typeface="Arial" panose="020B0604020202020204" pitchFamily="34" charset="0"/>
                <a:cs typeface="Arial" panose="020B0604020202020204" pitchFamily="34" charset="0"/>
              </a:rPr>
              <a:t>130 mil millones del sector Hábitat.</a:t>
            </a:r>
          </a:p>
          <a:p>
            <a:pPr marL="742950" lvl="1" indent="-285750" algn="just">
              <a:buFont typeface="Arial" panose="020B0604020202020204" pitchFamily="34" charset="0"/>
              <a:buChar char="•"/>
            </a:pPr>
            <a:r>
              <a:rPr lang="es-ES" sz="1700">
                <a:latin typeface="Arial" panose="020B0604020202020204" pitchFamily="34" charset="0"/>
                <a:cs typeface="Arial" panose="020B0604020202020204" pitchFamily="34" charset="0"/>
              </a:rPr>
              <a:t>200 mil millones del sector de Seguridad.</a:t>
            </a:r>
          </a:p>
          <a:p>
            <a:pPr lvl="1" algn="just"/>
            <a:endParaRPr lang="es-ES" sz="170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700">
                <a:latin typeface="Arial" panose="020B0604020202020204" pitchFamily="34" charset="0"/>
                <a:cs typeface="Arial" panose="020B0604020202020204" pitchFamily="34" charset="0"/>
              </a:rPr>
              <a:t>Para la vigencia 2025 se realizarán disminuciones en la proyección de ingresos en virtud de las nuevas expectativas generadas por la actividad económica de la ciudad.</a:t>
            </a:r>
          </a:p>
        </p:txBody>
      </p:sp>
      <p:pic>
        <p:nvPicPr>
          <p:cNvPr id="18" name="Marcador de posición de imagen 5">
            <a:extLst>
              <a:ext uri="{FF2B5EF4-FFF2-40B4-BE49-F238E27FC236}">
                <a16:creationId xmlns:a16="http://schemas.microsoft.com/office/drawing/2014/main" id="{FE35F21E-C7A8-4A66-1F93-2B44DD0E130D}"/>
              </a:ext>
            </a:extLst>
          </p:cNvPr>
          <p:cNvPicPr>
            <a:picLocks noChangeAspect="1"/>
          </p:cNvPicPr>
          <p:nvPr/>
        </p:nvPicPr>
        <p:blipFill rotWithShape="1">
          <a:blip r:embed="rId2"/>
          <a:srcRect l="30128" r="27479" b="3"/>
          <a:stretch/>
        </p:blipFill>
        <p:spPr>
          <a:xfrm>
            <a:off x="10094976" y="1019700"/>
            <a:ext cx="2077036" cy="5057241"/>
          </a:xfrm>
          <a:prstGeom prst="rect">
            <a:avLst/>
          </a:prstGeom>
          <a:noFill/>
        </p:spPr>
      </p:pic>
    </p:spTree>
    <p:extLst>
      <p:ext uri="{BB962C8B-B14F-4D97-AF65-F5344CB8AC3E}">
        <p14:creationId xmlns:p14="http://schemas.microsoft.com/office/powerpoint/2010/main" val="188147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A533CDE-41C0-4A53-9822-5A1546D72D21}"/>
              </a:ext>
            </a:extLst>
          </p:cNvPr>
          <p:cNvSpPr/>
          <p:nvPr/>
        </p:nvSpPr>
        <p:spPr>
          <a:xfrm>
            <a:off x="357789" y="148591"/>
            <a:ext cx="35605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solidFill>
                  <a:srgbClr val="EA213B"/>
                </a:solidFill>
                <a:latin typeface="+mj-lt"/>
                <a:cs typeface="Arial" panose="020B0604020202020204" pitchFamily="34" charset="0"/>
              </a:rPr>
              <a:t>3.1 Plan Financiero 2025</a:t>
            </a:r>
          </a:p>
        </p:txBody>
      </p:sp>
      <p:sp>
        <p:nvSpPr>
          <p:cNvPr id="6" name="Rectángulo 5">
            <a:extLst>
              <a:ext uri="{FF2B5EF4-FFF2-40B4-BE49-F238E27FC236}">
                <a16:creationId xmlns:a16="http://schemas.microsoft.com/office/drawing/2014/main" id="{49338E13-E002-4679-BB7E-853A5FFBA6AD}"/>
              </a:ext>
            </a:extLst>
          </p:cNvPr>
          <p:cNvSpPr/>
          <p:nvPr/>
        </p:nvSpPr>
        <p:spPr>
          <a:xfrm>
            <a:off x="8366344" y="1042108"/>
            <a:ext cx="3164116" cy="4801314"/>
          </a:xfrm>
          <a:prstGeom prst="rect">
            <a:avLst/>
          </a:prstGeom>
        </p:spPr>
        <p:txBody>
          <a:bodyPr wrap="square">
            <a:spAutoFit/>
          </a:bodyPr>
          <a:lstStyle/>
          <a:p>
            <a:pPr marL="342900" indent="-342900" defTabSz="457200">
              <a:buClrTx/>
              <a:buFont typeface="Wingdings" panose="05000000000000000000" pitchFamily="2" charset="2"/>
              <a:buChar char="ü"/>
              <a:defRPr/>
            </a:pPr>
            <a:r>
              <a:rPr lang="es-ES" sz="1800">
                <a:solidFill>
                  <a:prstClr val="black"/>
                </a:solidFill>
                <a:latin typeface="Arial" panose="020B0604020202020204" pitchFamily="34" charset="0"/>
                <a:cs typeface="Arial" panose="020B0604020202020204" pitchFamily="34" charset="0"/>
              </a:rPr>
              <a:t>Numerales </a:t>
            </a:r>
            <a:r>
              <a:rPr lang="es-ES" sz="1800" kern="1200">
                <a:solidFill>
                  <a:prstClr val="black"/>
                </a:solidFill>
                <a:latin typeface="Arial" panose="020B0604020202020204" pitchFamily="34" charset="0"/>
                <a:ea typeface="+mn-ea"/>
                <a:cs typeface="Arial" panose="020B0604020202020204" pitchFamily="34" charset="0"/>
              </a:rPr>
              <a:t>de ingresos fuera de lo tradicional - validar.</a:t>
            </a:r>
          </a:p>
          <a:p>
            <a:pPr marL="342900" indent="-342900" defTabSz="457200">
              <a:buClrTx/>
              <a:buFont typeface="Wingdings" panose="05000000000000000000" pitchFamily="2" charset="2"/>
              <a:buChar char="ü"/>
              <a:defRPr/>
            </a:pPr>
            <a:r>
              <a:rPr lang="es-ES" sz="1800" kern="1200">
                <a:solidFill>
                  <a:prstClr val="black"/>
                </a:solidFill>
                <a:latin typeface="Arial" panose="020B0604020202020204" pitchFamily="34" charset="0"/>
                <a:ea typeface="+mn-ea"/>
                <a:cs typeface="Arial" panose="020B0604020202020204" pitchFamily="34" charset="0"/>
              </a:rPr>
              <a:t>Todos los valores deben tener las últimas tres cifras en ceros.</a:t>
            </a:r>
          </a:p>
          <a:p>
            <a:pPr marL="342900" indent="-342900" defTabSz="457200">
              <a:buClrTx/>
              <a:buFont typeface="Wingdings" panose="05000000000000000000" pitchFamily="2" charset="2"/>
              <a:buChar char="ü"/>
              <a:defRPr/>
            </a:pPr>
            <a:r>
              <a:rPr lang="es-ES" sz="1800" kern="1200">
                <a:solidFill>
                  <a:prstClr val="black"/>
                </a:solidFill>
                <a:latin typeface="Arial" panose="020B0604020202020204" pitchFamily="34" charset="0"/>
                <a:ea typeface="+mn-ea"/>
                <a:cs typeface="Arial" panose="020B0604020202020204" pitchFamily="34" charset="0"/>
              </a:rPr>
              <a:t>No deben tener pasivos exigibles ni en el ingreso ni en el gasto.</a:t>
            </a:r>
          </a:p>
          <a:p>
            <a:pPr marL="342900" indent="-342900" defTabSz="457200">
              <a:buClrTx/>
              <a:buFont typeface="Wingdings" panose="05000000000000000000" pitchFamily="2" charset="2"/>
              <a:buChar char="ü"/>
              <a:defRPr/>
            </a:pPr>
            <a:r>
              <a:rPr lang="es-ES" sz="1800" kern="1200">
                <a:solidFill>
                  <a:prstClr val="black"/>
                </a:solidFill>
                <a:latin typeface="Arial" panose="020B0604020202020204" pitchFamily="34" charset="0"/>
                <a:ea typeface="+mn-ea"/>
                <a:cs typeface="Arial" panose="020B0604020202020204" pitchFamily="34" charset="0"/>
              </a:rPr>
              <a:t>El gasto debe corresponder al realizado con recursos administrados.</a:t>
            </a:r>
          </a:p>
          <a:p>
            <a:pPr marL="342900" indent="-342900" defTabSz="457200">
              <a:buClrTx/>
              <a:buFont typeface="Wingdings" panose="05000000000000000000" pitchFamily="2" charset="2"/>
              <a:buChar char="ü"/>
              <a:defRPr/>
            </a:pPr>
            <a:r>
              <a:rPr lang="es-ES" sz="1800" kern="1200">
                <a:solidFill>
                  <a:prstClr val="black"/>
                </a:solidFill>
                <a:latin typeface="Arial" panose="020B0604020202020204" pitchFamily="34" charset="0"/>
                <a:ea typeface="+mn-ea"/>
                <a:cs typeface="Arial" panose="020B0604020202020204" pitchFamily="34" charset="0"/>
              </a:rPr>
              <a:t>Los numerales rentísticos deberán incluir las explicaciones de su origen.</a:t>
            </a:r>
          </a:p>
        </p:txBody>
      </p:sp>
      <p:sp>
        <p:nvSpPr>
          <p:cNvPr id="8" name="CuadroTexto 7">
            <a:extLst>
              <a:ext uri="{FF2B5EF4-FFF2-40B4-BE49-F238E27FC236}">
                <a16:creationId xmlns:a16="http://schemas.microsoft.com/office/drawing/2014/main" id="{327B10BD-C90D-4A2E-8216-F80407970C57}"/>
              </a:ext>
            </a:extLst>
          </p:cNvPr>
          <p:cNvSpPr txBox="1"/>
          <p:nvPr/>
        </p:nvSpPr>
        <p:spPr>
          <a:xfrm rot="16200000">
            <a:off x="-454951" y="2854291"/>
            <a:ext cx="1625480" cy="461665"/>
          </a:xfrm>
          <a:prstGeom prst="rect">
            <a:avLst/>
          </a:prstGeom>
          <a:noFill/>
          <a:ln>
            <a:solidFill>
              <a:schemeClr val="accent1"/>
            </a:solidFill>
          </a:ln>
        </p:spPr>
        <p:txBody>
          <a:bodyPr wrap="square" rtlCol="0">
            <a:spAutoFit/>
          </a:bodyPr>
          <a:lstStyle/>
          <a:p>
            <a:pPr algn="ctr" defTabSz="457200">
              <a:buClrTx/>
              <a:defRPr/>
            </a:pPr>
            <a:r>
              <a:rPr lang="es-CO" sz="2400" kern="1200">
                <a:solidFill>
                  <a:prstClr val="black"/>
                </a:solidFill>
                <a:latin typeface="Arial" panose="020B0604020202020204" pitchFamily="34" charset="0"/>
                <a:ea typeface="+mn-ea"/>
                <a:cs typeface="Arial" panose="020B0604020202020204" pitchFamily="34" charset="0"/>
              </a:rPr>
              <a:t>Estructura</a:t>
            </a:r>
          </a:p>
        </p:txBody>
      </p:sp>
      <p:sp>
        <p:nvSpPr>
          <p:cNvPr id="9" name="Abrir llave 8">
            <a:extLst>
              <a:ext uri="{FF2B5EF4-FFF2-40B4-BE49-F238E27FC236}">
                <a16:creationId xmlns:a16="http://schemas.microsoft.com/office/drawing/2014/main" id="{76224166-D66E-46C3-8CA7-DB8719C4E127}"/>
              </a:ext>
            </a:extLst>
          </p:cNvPr>
          <p:cNvSpPr/>
          <p:nvPr/>
        </p:nvSpPr>
        <p:spPr>
          <a:xfrm>
            <a:off x="588621" y="922975"/>
            <a:ext cx="716193" cy="4414604"/>
          </a:xfrm>
          <a:prstGeom prst="leftBrace">
            <a:avLst>
              <a:gd name="adj1" fmla="val 0"/>
              <a:gd name="adj2" fmla="val 48636"/>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defRPr/>
            </a:pPr>
            <a:endParaRPr lang="es-CO" sz="1800" kern="1200">
              <a:solidFill>
                <a:prstClr val="black"/>
              </a:solidFill>
              <a:latin typeface="Calibri"/>
            </a:endParaRPr>
          </a:p>
        </p:txBody>
      </p:sp>
      <p:graphicFrame>
        <p:nvGraphicFramePr>
          <p:cNvPr id="2" name="Diagrama 1">
            <a:extLst>
              <a:ext uri="{FF2B5EF4-FFF2-40B4-BE49-F238E27FC236}">
                <a16:creationId xmlns:a16="http://schemas.microsoft.com/office/drawing/2014/main" id="{23C816C9-BBE7-405C-8A51-05DB46AE8174}"/>
              </a:ext>
            </a:extLst>
          </p:cNvPr>
          <p:cNvGraphicFramePr/>
          <p:nvPr>
            <p:extLst>
              <p:ext uri="{D42A27DB-BD31-4B8C-83A1-F6EECF244321}">
                <p14:modId xmlns:p14="http://schemas.microsoft.com/office/powerpoint/2010/main" val="4172166332"/>
              </p:ext>
            </p:extLst>
          </p:nvPr>
        </p:nvGraphicFramePr>
        <p:xfrm>
          <a:off x="1207279" y="1042109"/>
          <a:ext cx="7010130" cy="4134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a:extLst>
              <a:ext uri="{FF2B5EF4-FFF2-40B4-BE49-F238E27FC236}">
                <a16:creationId xmlns:a16="http://schemas.microsoft.com/office/drawing/2014/main" id="{8251EEF8-24C5-4FC9-B863-1ADA69CE3B96}"/>
              </a:ext>
            </a:extLst>
          </p:cNvPr>
          <p:cNvSpPr txBox="1"/>
          <p:nvPr/>
        </p:nvSpPr>
        <p:spPr>
          <a:xfrm>
            <a:off x="857012" y="5417269"/>
            <a:ext cx="7722850" cy="369332"/>
          </a:xfrm>
          <a:prstGeom prst="rect">
            <a:avLst/>
          </a:prstGeom>
          <a:noFill/>
        </p:spPr>
        <p:txBody>
          <a:bodyPr wrap="square">
            <a:spAutoFit/>
          </a:bodyPr>
          <a:lstStyle/>
          <a:p>
            <a:pPr marL="342900" indent="-342900" defTabSz="457200">
              <a:buClrTx/>
              <a:buFont typeface="Wingdings" panose="05000000000000000000" pitchFamily="2" charset="2"/>
              <a:buChar char="ü"/>
              <a:defRPr/>
            </a:pPr>
            <a:r>
              <a:rPr lang="es-ES" sz="1800">
                <a:solidFill>
                  <a:prstClr val="black"/>
                </a:solidFill>
                <a:latin typeface="Arial" panose="020B0604020202020204" pitchFamily="34" charset="0"/>
                <a:cs typeface="Arial" panose="020B0604020202020204" pitchFamily="34" charset="0"/>
              </a:rPr>
              <a:t>En ningún escenario,  las proyecciones deben presentar déficit.</a:t>
            </a:r>
            <a:endParaRPr lang="es-ES" sz="1800" kern="1200">
              <a:solidFill>
                <a:prstClr val="black"/>
              </a:solidFill>
              <a:latin typeface="Arial" panose="020B0604020202020204" pitchFamily="34" charset="0"/>
              <a:ea typeface="+mn-ea"/>
              <a:cs typeface="Arial" panose="020B0604020202020204" pitchFamily="34" charset="0"/>
            </a:endParaRPr>
          </a:p>
        </p:txBody>
      </p:sp>
      <p:graphicFrame>
        <p:nvGraphicFramePr>
          <p:cNvPr id="10" name="Diagrama 9">
            <a:extLst>
              <a:ext uri="{FF2B5EF4-FFF2-40B4-BE49-F238E27FC236}">
                <a16:creationId xmlns:a16="http://schemas.microsoft.com/office/drawing/2014/main" id="{37AC6366-5D7D-4A03-9FC0-B761845B54EC}"/>
              </a:ext>
            </a:extLst>
          </p:cNvPr>
          <p:cNvGraphicFramePr/>
          <p:nvPr>
            <p:extLst>
              <p:ext uri="{D42A27DB-BD31-4B8C-83A1-F6EECF244321}">
                <p14:modId xmlns:p14="http://schemas.microsoft.com/office/powerpoint/2010/main" val="3320649383"/>
              </p:ext>
            </p:extLst>
          </p:nvPr>
        </p:nvGraphicFramePr>
        <p:xfrm>
          <a:off x="1125522" y="5985917"/>
          <a:ext cx="10057139" cy="6319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4576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2">
            <a:extLst>
              <a:ext uri="{FF2B5EF4-FFF2-40B4-BE49-F238E27FC236}">
                <a16:creationId xmlns:a16="http://schemas.microsoft.com/office/drawing/2014/main" id="{9E81FE52-2F00-FEB0-CE7D-6F73CD597724}"/>
              </a:ext>
            </a:extLst>
          </p:cNvPr>
          <p:cNvSpPr txBox="1">
            <a:spLocks noChangeArrowheads="1"/>
          </p:cNvSpPr>
          <p:nvPr/>
        </p:nvSpPr>
        <p:spPr bwMode="auto">
          <a:xfrm>
            <a:off x="559387" y="275859"/>
            <a:ext cx="45191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4. Calidad y eficiencia del gasto</a:t>
            </a:r>
          </a:p>
        </p:txBody>
      </p:sp>
      <p:pic>
        <p:nvPicPr>
          <p:cNvPr id="2" name="Picture 2" descr="Vetores e ilustrações de Controle gastos para download gratuito | Freepik">
            <a:extLst>
              <a:ext uri="{FF2B5EF4-FFF2-40B4-BE49-F238E27FC236}">
                <a16:creationId xmlns:a16="http://schemas.microsoft.com/office/drawing/2014/main" id="{CDBA8458-3D96-9568-BF18-82C47422EA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462551"/>
            <a:ext cx="4637649" cy="4637649"/>
          </a:xfrm>
          <a:prstGeom prst="rect">
            <a:avLst/>
          </a:prstGeom>
          <a:solidFill>
            <a:srgbClr val="FFFFFF"/>
          </a:solidFill>
        </p:spPr>
      </p:pic>
      <p:sp>
        <p:nvSpPr>
          <p:cNvPr id="4" name="CuadroTexto 3">
            <a:extLst>
              <a:ext uri="{FF2B5EF4-FFF2-40B4-BE49-F238E27FC236}">
                <a16:creationId xmlns:a16="http://schemas.microsoft.com/office/drawing/2014/main" id="{E9602AE6-E03D-875F-EDFA-88E0B2E93461}"/>
              </a:ext>
            </a:extLst>
          </p:cNvPr>
          <p:cNvSpPr txBox="1"/>
          <p:nvPr/>
        </p:nvSpPr>
        <p:spPr>
          <a:xfrm>
            <a:off x="899652" y="1242218"/>
            <a:ext cx="4519186" cy="5078313"/>
          </a:xfrm>
          <a:prstGeom prst="rect">
            <a:avLst/>
          </a:prstGeom>
          <a:noFill/>
        </p:spPr>
        <p:txBody>
          <a:bodyPr wrap="square" rtlCol="0">
            <a:spAutoFit/>
          </a:bodyPr>
          <a:lstStyle/>
          <a:p>
            <a:pPr algn="just"/>
            <a:r>
              <a:rPr lang="es-MX">
                <a:latin typeface="Arial" panose="020B0604020202020204" pitchFamily="34" charset="0"/>
                <a:cs typeface="Arial" panose="020B0604020202020204" pitchFamily="34" charset="0"/>
              </a:rPr>
              <a:t>Se encuentran disponibles para la realización de este ejercicio los siguientes documentos:</a:t>
            </a:r>
          </a:p>
          <a:p>
            <a:endParaRPr lang="es-MX">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MX">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a:latin typeface="Arial" panose="020B0604020202020204" pitchFamily="34" charset="0"/>
                <a:cs typeface="Arial" panose="020B0604020202020204" pitchFamily="34" charset="0"/>
              </a:rPr>
              <a:t>Manual Operativo de las Herramientas de la Calidad del Gasto Público Distrital</a:t>
            </a:r>
          </a:p>
          <a:p>
            <a:pPr marL="285750" indent="-285750">
              <a:buFont typeface="Arial" panose="020B0604020202020204" pitchFamily="34" charset="0"/>
              <a:buChar char="•"/>
            </a:pPr>
            <a:r>
              <a:rPr lang="es-MX">
                <a:latin typeface="Arial" panose="020B0604020202020204" pitchFamily="34" charset="0"/>
                <a:cs typeface="Arial" panose="020B0604020202020204" pitchFamily="34" charset="0"/>
              </a:rPr>
              <a:t>Guía PMR Versión 3</a:t>
            </a:r>
          </a:p>
          <a:p>
            <a:pPr marL="285750" indent="-285750">
              <a:buFont typeface="Arial" panose="020B0604020202020204" pitchFamily="34" charset="0"/>
              <a:buChar char="•"/>
            </a:pPr>
            <a:r>
              <a:rPr lang="es-MX">
                <a:latin typeface="Arial" panose="020B0604020202020204" pitchFamily="34" charset="0"/>
                <a:cs typeface="Arial" panose="020B0604020202020204" pitchFamily="34" charset="0"/>
              </a:rPr>
              <a:t>Guías de trazadores</a:t>
            </a:r>
          </a:p>
          <a:p>
            <a:pPr marL="285750" indent="-285750">
              <a:buFont typeface="Arial" panose="020B0604020202020204" pitchFamily="34" charset="0"/>
              <a:buChar char="•"/>
            </a:pPr>
            <a:r>
              <a:rPr lang="es-MX">
                <a:latin typeface="Arial" panose="020B0604020202020204" pitchFamily="34" charset="0"/>
                <a:cs typeface="Arial" panose="020B0604020202020204" pitchFamily="34" charset="0"/>
              </a:rPr>
              <a:t>Manual de usuario y Guías Rápidas del registro de los procesos en </a:t>
            </a:r>
            <a:r>
              <a:rPr lang="es-MX" err="1">
                <a:latin typeface="Arial" panose="020B0604020202020204" pitchFamily="34" charset="0"/>
                <a:cs typeface="Arial" panose="020B0604020202020204" pitchFamily="34" charset="0"/>
              </a:rPr>
              <a:t>Bogdata</a:t>
            </a:r>
            <a:r>
              <a:rPr lang="es-MX">
                <a:latin typeface="Arial" panose="020B0604020202020204" pitchFamily="34" charset="0"/>
                <a:cs typeface="Arial" panose="020B0604020202020204" pitchFamily="34" charset="0"/>
              </a:rPr>
              <a:t> de:</a:t>
            </a:r>
          </a:p>
          <a:p>
            <a:pPr marL="285750" indent="-285750">
              <a:buFont typeface="Arial" panose="020B0604020202020204" pitchFamily="34" charset="0"/>
              <a:buChar char="•"/>
            </a:pPr>
            <a:endParaRPr lang="es-MX">
              <a:latin typeface="Arial" panose="020B0604020202020204" pitchFamily="34" charset="0"/>
              <a:cs typeface="Arial" panose="020B0604020202020204" pitchFamily="34" charset="0"/>
            </a:endParaRPr>
          </a:p>
          <a:p>
            <a:pPr marL="828675" indent="-285750">
              <a:buFont typeface="Wingdings" panose="05000000000000000000" pitchFamily="2" charset="2"/>
              <a:buChar char="ü"/>
            </a:pPr>
            <a:r>
              <a:rPr lang="es-MX">
                <a:latin typeface="Arial" panose="020B0604020202020204" pitchFamily="34" charset="0"/>
                <a:cs typeface="Arial" panose="020B0604020202020204" pitchFamily="34" charset="0"/>
              </a:rPr>
              <a:t>Trazadores Presupuestales</a:t>
            </a:r>
          </a:p>
          <a:p>
            <a:pPr marL="828675" indent="-285750">
              <a:buFont typeface="Wingdings" panose="05000000000000000000" pitchFamily="2" charset="2"/>
              <a:buChar char="ü"/>
            </a:pPr>
            <a:r>
              <a:rPr lang="es-MX">
                <a:latin typeface="Arial" panose="020B0604020202020204" pitchFamily="34" charset="0"/>
                <a:cs typeface="Arial" panose="020B0604020202020204" pitchFamily="34" charset="0"/>
              </a:rPr>
              <a:t>Programación PMR</a:t>
            </a:r>
          </a:p>
          <a:p>
            <a:pPr marL="828675" indent="-285750">
              <a:buFont typeface="Wingdings" panose="05000000000000000000" pitchFamily="2" charset="2"/>
              <a:buChar char="ü"/>
            </a:pPr>
            <a:r>
              <a:rPr lang="es-MX">
                <a:latin typeface="Arial" panose="020B0604020202020204" pitchFamily="34" charset="0"/>
                <a:cs typeface="Arial" panose="020B0604020202020204" pitchFamily="34" charset="0"/>
              </a:rPr>
              <a:t> Territorialización</a:t>
            </a:r>
          </a:p>
          <a:p>
            <a:pPr marL="828675" indent="-285750">
              <a:buFont typeface="Wingdings" panose="05000000000000000000" pitchFamily="2" charset="2"/>
              <a:buChar char="ü"/>
            </a:pPr>
            <a:r>
              <a:rPr lang="es-MX">
                <a:latin typeface="Arial" panose="020B0604020202020204" pitchFamily="34" charset="0"/>
                <a:cs typeface="Arial" panose="020B0604020202020204" pitchFamily="34" charset="0"/>
              </a:rPr>
              <a:t>Distribución Plantas de Personal en PMR</a:t>
            </a:r>
          </a:p>
          <a:p>
            <a:pPr marL="285750" indent="-285750">
              <a:buFont typeface="Arial" panose="020B0604020202020204" pitchFamily="34" charset="0"/>
              <a:buChar char="•"/>
            </a:pPr>
            <a:endParaRPr lang="es-C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78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7E9963D-AD8D-08AE-1AE5-936F59EA35DE}"/>
              </a:ext>
            </a:extLst>
          </p:cNvPr>
          <p:cNvSpPr txBox="1"/>
          <p:nvPr/>
        </p:nvSpPr>
        <p:spPr>
          <a:xfrm>
            <a:off x="853440" y="848049"/>
            <a:ext cx="10277856" cy="64633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CO"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Acuerdo </a:t>
            </a:r>
            <a:r>
              <a:rPr lang="es-CO" b="1">
                <a:solidFill>
                  <a:srgbClr val="000000"/>
                </a:solidFill>
                <a:latin typeface="Arial" panose="020B0604020202020204" pitchFamily="34" charset="0"/>
                <a:cs typeface="Arial" panose="020B0604020202020204" pitchFamily="34" charset="0"/>
              </a:rPr>
              <a:t>927</a:t>
            </a:r>
            <a:r>
              <a:rPr kumimoji="0" lang="es-CO"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de 2024: </a:t>
            </a:r>
            <a:r>
              <a:rPr kumimoji="0" lang="es-ES"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Por medio del cual se adopta el Plan de desarrollo económico, social, ambiental y de obras públicas del Distrito Capital 2024-2027 “Bogotá Camina Segura”</a:t>
            </a:r>
            <a:endParaRPr kumimoji="0" lang="es-CO"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aphicFrame>
        <p:nvGraphicFramePr>
          <p:cNvPr id="9" name="Diagrama 8">
            <a:extLst>
              <a:ext uri="{FF2B5EF4-FFF2-40B4-BE49-F238E27FC236}">
                <a16:creationId xmlns:a16="http://schemas.microsoft.com/office/drawing/2014/main" id="{805A5ED9-A6AE-0621-A18E-DD253B0D9C91}"/>
              </a:ext>
            </a:extLst>
          </p:cNvPr>
          <p:cNvGraphicFramePr/>
          <p:nvPr>
            <p:extLst>
              <p:ext uri="{D42A27DB-BD31-4B8C-83A1-F6EECF244321}">
                <p14:modId xmlns:p14="http://schemas.microsoft.com/office/powerpoint/2010/main" val="1502799164"/>
              </p:ext>
            </p:extLst>
          </p:nvPr>
        </p:nvGraphicFramePr>
        <p:xfrm>
          <a:off x="947210" y="1727767"/>
          <a:ext cx="6953206" cy="4551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Diagrama, Escala de tiempo&#10;&#10;Descripción generada automáticamente">
            <a:extLst>
              <a:ext uri="{FF2B5EF4-FFF2-40B4-BE49-F238E27FC236}">
                <a16:creationId xmlns:a16="http://schemas.microsoft.com/office/drawing/2014/main" id="{4A0AA1DF-746C-58F1-A09A-48F991516A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991" r="57431"/>
          <a:stretch/>
        </p:blipFill>
        <p:spPr bwMode="auto">
          <a:xfrm>
            <a:off x="8524266" y="3074835"/>
            <a:ext cx="2265654" cy="3157618"/>
          </a:xfrm>
          <a:prstGeom prst="rect">
            <a:avLst/>
          </a:prstGeom>
          <a:noFill/>
          <a:ln>
            <a:noFill/>
          </a:ln>
          <a:extLst>
            <a:ext uri="{53640926-AAD7-44D8-BBD7-CCE9431645EC}">
              <a14:shadowObscured xmlns:a14="http://schemas.microsoft.com/office/drawing/2010/main"/>
            </a:ext>
          </a:extLst>
        </p:spPr>
      </p:pic>
      <p:sp>
        <p:nvSpPr>
          <p:cNvPr id="11" name="Flecha: a la derecha 10">
            <a:extLst>
              <a:ext uri="{FF2B5EF4-FFF2-40B4-BE49-F238E27FC236}">
                <a16:creationId xmlns:a16="http://schemas.microsoft.com/office/drawing/2014/main" id="{2D8814AD-6FC9-BAEF-FD83-5F6CE20246BC}"/>
              </a:ext>
            </a:extLst>
          </p:cNvPr>
          <p:cNvSpPr/>
          <p:nvPr/>
        </p:nvSpPr>
        <p:spPr>
          <a:xfrm>
            <a:off x="7900416" y="4444601"/>
            <a:ext cx="406016" cy="526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uadroTexto 22">
            <a:extLst>
              <a:ext uri="{FF2B5EF4-FFF2-40B4-BE49-F238E27FC236}">
                <a16:creationId xmlns:a16="http://schemas.microsoft.com/office/drawing/2014/main" id="{E82DF4D2-FF98-7EB4-6382-EB22DE053B15}"/>
              </a:ext>
            </a:extLst>
          </p:cNvPr>
          <p:cNvSpPr txBox="1">
            <a:spLocks noChangeArrowheads="1"/>
          </p:cNvSpPr>
          <p:nvPr/>
        </p:nvSpPr>
        <p:spPr bwMode="auto">
          <a:xfrm>
            <a:off x="486235" y="178358"/>
            <a:ext cx="45191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800" b="1">
                <a:solidFill>
                  <a:srgbClr val="EA213B"/>
                </a:solidFill>
                <a:latin typeface="+mj-lt"/>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a:t>4. Calidad y eficiencia del gasto</a:t>
            </a:r>
          </a:p>
        </p:txBody>
      </p:sp>
    </p:spTree>
    <p:extLst>
      <p:ext uri="{BB962C8B-B14F-4D97-AF65-F5344CB8AC3E}">
        <p14:creationId xmlns:p14="http://schemas.microsoft.com/office/powerpoint/2010/main" val="3880965410"/>
      </p:ext>
    </p:extLst>
  </p:cSld>
  <p:clrMapOvr>
    <a:masterClrMapping/>
  </p:clrMapOvr>
</p:sld>
</file>

<file path=ppt/theme/theme1.xml><?xml version="1.0" encoding="utf-8"?>
<a:theme xmlns:a="http://schemas.openxmlformats.org/drawingml/2006/main" name="0205-plantilla-2">
  <a:themeElements>
    <a:clrScheme name="presentación-2">
      <a:dk1>
        <a:srgbClr val="232A34"/>
      </a:dk1>
      <a:lt1>
        <a:srgbClr val="FFFFFF"/>
      </a:lt1>
      <a:dk2>
        <a:srgbClr val="737373"/>
      </a:dk2>
      <a:lt2>
        <a:srgbClr val="FFFFFF"/>
      </a:lt2>
      <a:accent1>
        <a:srgbClr val="F5C157"/>
      </a:accent1>
      <a:accent2>
        <a:srgbClr val="8091A9"/>
      </a:accent2>
      <a:accent3>
        <a:srgbClr val="E25E1A"/>
      </a:accent3>
      <a:accent4>
        <a:srgbClr val="92D050"/>
      </a:accent4>
      <a:accent5>
        <a:srgbClr val="00B0F0"/>
      </a:accent5>
      <a:accent6>
        <a:srgbClr val="A98FEF"/>
      </a:accent6>
      <a:hlink>
        <a:srgbClr val="42B7FE"/>
      </a:hlink>
      <a:folHlink>
        <a:srgbClr val="A5A5A5"/>
      </a:folHlink>
    </a:clrScheme>
    <a:fontScheme name="Nuevo-alcaldia">
      <a:majorFont>
        <a:latin typeface="Oswald Medium"/>
        <a:ea typeface=""/>
        <a:cs typeface=""/>
      </a:majorFont>
      <a:minorFont>
        <a:latin typeface="Lexend De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on-2" id="{5CB4A326-6C8F-47C7-B540-2D6ED56B9F1D}" vid="{ADA87C1C-EA2F-40B6-B2CD-7A6F6E4CF9F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cc6fec-6d0e-4aef-9c58-feb1adc19115">
      <Terms xmlns="http://schemas.microsoft.com/office/infopath/2007/PartnerControls"/>
    </lcf76f155ced4ddcb4097134ff3c332f>
    <TaxCatchAll xmlns="6e552003-cc69-4ff4-a059-8992dfcd3452" xsi:nil="true"/>
    <SharedWithUsers xmlns="6e552003-cc69-4ff4-a059-8992dfcd3452">
      <UserInfo>
        <DisplayName>Claudia Concepción Gonzalez Alfonso</DisplayName>
        <AccountId>457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E554B23CA63934D975FF6957312034B" ma:contentTypeVersion="14" ma:contentTypeDescription="Crear nuevo documento." ma:contentTypeScope="" ma:versionID="7d3f57118d381b4b3055c9e1bb3adb46">
  <xsd:schema xmlns:xsd="http://www.w3.org/2001/XMLSchema" xmlns:xs="http://www.w3.org/2001/XMLSchema" xmlns:p="http://schemas.microsoft.com/office/2006/metadata/properties" xmlns:ns2="84cc6fec-6d0e-4aef-9c58-feb1adc19115" xmlns:ns3="6e552003-cc69-4ff4-a059-8992dfcd3452" targetNamespace="http://schemas.microsoft.com/office/2006/metadata/properties" ma:root="true" ma:fieldsID="f5d04a3de28eb88f32908604e04b24f1" ns2:_="" ns3:_="">
    <xsd:import namespace="84cc6fec-6d0e-4aef-9c58-feb1adc19115"/>
    <xsd:import namespace="6e552003-cc69-4ff4-a059-8992dfcd34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cc6fec-6d0e-4aef-9c58-feb1adc19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e9abf263-b4e3-4425-8647-6b83a887c9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552003-cc69-4ff4-a059-8992dfcd345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a72c09-49ed-45ed-a900-187e4f3cc074}" ma:internalName="TaxCatchAll" ma:showField="CatchAllData" ma:web="6e552003-cc69-4ff4-a059-8992dfcd345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326505-D207-4559-A01B-7D822D6AF3B1}">
  <ds:schemaRefs>
    <ds:schemaRef ds:uri="6e552003-cc69-4ff4-a059-8992dfcd3452"/>
    <ds:schemaRef ds:uri="84cc6fec-6d0e-4aef-9c58-feb1adc191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755E408-46A2-4422-9765-266C95F7DCBC}">
  <ds:schemaRefs>
    <ds:schemaRef ds:uri="http://schemas.microsoft.com/sharepoint/v3/contenttype/forms"/>
  </ds:schemaRefs>
</ds:datastoreItem>
</file>

<file path=customXml/itemProps3.xml><?xml version="1.0" encoding="utf-8"?>
<ds:datastoreItem xmlns:ds="http://schemas.openxmlformats.org/officeDocument/2006/customXml" ds:itemID="{FAD06A33-372D-4508-9AED-9F9D59FBDB62}">
  <ds:schemaRefs>
    <ds:schemaRef ds:uri="6e552003-cc69-4ff4-a059-8992dfcd3452"/>
    <ds:schemaRef ds:uri="84cc6fec-6d0e-4aef-9c58-feb1adc191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0205-plantilla-2</Template>
  <Application>Microsoft Office PowerPoint</Application>
  <PresentationFormat>Widescreen</PresentationFormat>
  <Slides>26</Slides>
  <Notes>11</Notes>
  <HiddenSlides>3</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0205-plantilla-2</vt:lpstr>
      <vt:lpstr>PowerPoint Presentation</vt:lpstr>
      <vt:lpstr>PowerPoint Presentation</vt:lpstr>
      <vt:lpstr>PowerPoint Presentation</vt:lpstr>
      <vt:lpstr>PowerPoint Presentation</vt:lpstr>
      <vt:lpstr>PowerPoint Presentation</vt:lpstr>
      <vt:lpstr>3. Estrategia Financiera  Comparativo Plan Plurianual de Inversión – PPI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Yesid Parra Vera</dc:creator>
  <cp:revision>1</cp:revision>
  <cp:lastPrinted>2024-07-22T15:47:14Z</cp:lastPrinted>
  <dcterms:created xsi:type="dcterms:W3CDTF">2024-01-29T01:15:14Z</dcterms:created>
  <dcterms:modified xsi:type="dcterms:W3CDTF">2024-07-22T19:59:33Z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0x010100EE554B23CA63934D975FF6957312034B</vt:lpwstr>
  </property>
  <property fmtid="{D5CDD505-2E9C-101B-9397-08002B2CF9AE}" pid="3" name="MediaServiceImageTags">
    <vt:lpwstr/>
  </property>
</Properties>
</file>