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9"/>
  </p:notesMasterIdLst>
  <p:sldIdLst>
    <p:sldId id="2142533214" r:id="rId5"/>
    <p:sldId id="2142533211" r:id="rId6"/>
    <p:sldId id="2142533203" r:id="rId7"/>
    <p:sldId id="2142533202" r:id="rId8"/>
    <p:sldId id="2142533205" r:id="rId9"/>
    <p:sldId id="2142533204" r:id="rId10"/>
    <p:sldId id="2142533344" r:id="rId11"/>
    <p:sldId id="2142533206" r:id="rId12"/>
    <p:sldId id="2142533210" r:id="rId13"/>
    <p:sldId id="2142533212" r:id="rId14"/>
    <p:sldId id="2142533215" r:id="rId15"/>
    <p:sldId id="2142533216" r:id="rId16"/>
    <p:sldId id="2142533217" r:id="rId17"/>
    <p:sldId id="2142533207" r:id="rId18"/>
    <p:sldId id="2142533208" r:id="rId19"/>
    <p:sldId id="2142533209" r:id="rId20"/>
    <p:sldId id="2142533319" r:id="rId21"/>
    <p:sldId id="2142533320" r:id="rId22"/>
    <p:sldId id="2142533335" r:id="rId23"/>
    <p:sldId id="2142533321" r:id="rId24"/>
    <p:sldId id="2142533342" r:id="rId25"/>
    <p:sldId id="2142533343" r:id="rId26"/>
    <p:sldId id="2142533218" r:id="rId27"/>
    <p:sldId id="21425332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E2DEA-58FD-47BD-9BAB-54DEA2EE37A5}" v="146" dt="2024-05-10T13:02:12.259"/>
    <p1510:client id="{F8F53C92-F0FD-4FCB-86CC-3B7B68CF1503}" v="92" dt="2024-05-10T00:09:28.29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ncepción Gonzalez Alfonso" userId="47a2a51b-cbe8-4cc1-a4c6-269b45523a88" providerId="ADAL" clId="{D1DE2DEA-58FD-47BD-9BAB-54DEA2EE37A5}"/>
    <pc:docChg chg="undo custSel addSld modSld">
      <pc:chgData name="Claudia Concepción Gonzalez Alfonso" userId="47a2a51b-cbe8-4cc1-a4c6-269b45523a88" providerId="ADAL" clId="{D1DE2DEA-58FD-47BD-9BAB-54DEA2EE37A5}" dt="2024-05-10T16:39:31.387" v="242" actId="20577"/>
      <pc:docMkLst>
        <pc:docMk/>
      </pc:docMkLst>
      <pc:sldChg chg="addSp delSp modSp">
        <pc:chgData name="Claudia Concepción Gonzalez Alfonso" userId="47a2a51b-cbe8-4cc1-a4c6-269b45523a88" providerId="ADAL" clId="{D1DE2DEA-58FD-47BD-9BAB-54DEA2EE37A5}" dt="2024-05-10T04:44:51.710" v="55"/>
        <pc:sldMkLst>
          <pc:docMk/>
          <pc:sldMk cId="3863042457" sldId="2142533206"/>
        </pc:sldMkLst>
        <pc:spChg chg="add mod">
          <ac:chgData name="Claudia Concepción Gonzalez Alfonso" userId="47a2a51b-cbe8-4cc1-a4c6-269b45523a88" providerId="ADAL" clId="{D1DE2DEA-58FD-47BD-9BAB-54DEA2EE37A5}" dt="2024-05-10T04:44:51.710" v="55"/>
          <ac:spMkLst>
            <pc:docMk/>
            <pc:sldMk cId="3863042457" sldId="2142533206"/>
            <ac:spMk id="3" creationId="{A4AE26C3-30FD-686A-E6EF-648B52C7E45A}"/>
          </ac:spMkLst>
        </pc:spChg>
        <pc:spChg chg="del">
          <ac:chgData name="Claudia Concepción Gonzalez Alfonso" userId="47a2a51b-cbe8-4cc1-a4c6-269b45523a88" providerId="ADAL" clId="{D1DE2DEA-58FD-47BD-9BAB-54DEA2EE37A5}" dt="2024-05-10T04:44:49.368" v="54" actId="478"/>
          <ac:spMkLst>
            <pc:docMk/>
            <pc:sldMk cId="3863042457" sldId="2142533206"/>
            <ac:spMk id="11" creationId="{336C9973-6337-80B5-8C27-2BED16D71C72}"/>
          </ac:spMkLst>
        </pc:spChg>
      </pc:sldChg>
      <pc:sldChg chg="modSp mod">
        <pc:chgData name="Claudia Concepción Gonzalez Alfonso" userId="47a2a51b-cbe8-4cc1-a4c6-269b45523a88" providerId="ADAL" clId="{D1DE2DEA-58FD-47BD-9BAB-54DEA2EE37A5}" dt="2024-05-10T04:43:46.665" v="51" actId="20577"/>
        <pc:sldMkLst>
          <pc:docMk/>
          <pc:sldMk cId="1168875052" sldId="2142533207"/>
        </pc:sldMkLst>
        <pc:spChg chg="mod">
          <ac:chgData name="Claudia Concepción Gonzalez Alfonso" userId="47a2a51b-cbe8-4cc1-a4c6-269b45523a88" providerId="ADAL" clId="{D1DE2DEA-58FD-47BD-9BAB-54DEA2EE37A5}" dt="2024-05-10T04:43:46.665" v="51" actId="20577"/>
          <ac:spMkLst>
            <pc:docMk/>
            <pc:sldMk cId="1168875052" sldId="2142533207"/>
            <ac:spMk id="3" creationId="{D5C74E7E-7360-4888-2179-7C155FAC9F4B}"/>
          </ac:spMkLst>
        </pc:spChg>
      </pc:sldChg>
      <pc:sldChg chg="addSp delSp modSp mod">
        <pc:chgData name="Claudia Concepción Gonzalez Alfonso" userId="47a2a51b-cbe8-4cc1-a4c6-269b45523a88" providerId="ADAL" clId="{D1DE2DEA-58FD-47BD-9BAB-54DEA2EE37A5}" dt="2024-05-10T04:43:52.559" v="52" actId="20577"/>
        <pc:sldMkLst>
          <pc:docMk/>
          <pc:sldMk cId="3984008461" sldId="2142533208"/>
        </pc:sldMkLst>
        <pc:spChg chg="add mod">
          <ac:chgData name="Claudia Concepción Gonzalez Alfonso" userId="47a2a51b-cbe8-4cc1-a4c6-269b45523a88" providerId="ADAL" clId="{D1DE2DEA-58FD-47BD-9BAB-54DEA2EE37A5}" dt="2024-05-10T04:43:52.559" v="52" actId="20577"/>
          <ac:spMkLst>
            <pc:docMk/>
            <pc:sldMk cId="3984008461" sldId="2142533208"/>
            <ac:spMk id="3" creationId="{AD2B1294-C4A5-2B48-D955-61157DE231C9}"/>
          </ac:spMkLst>
        </pc:spChg>
        <pc:spChg chg="del">
          <ac:chgData name="Claudia Concepción Gonzalez Alfonso" userId="47a2a51b-cbe8-4cc1-a4c6-269b45523a88" providerId="ADAL" clId="{D1DE2DEA-58FD-47BD-9BAB-54DEA2EE37A5}" dt="2024-05-10T00:25:37.040" v="37" actId="478"/>
          <ac:spMkLst>
            <pc:docMk/>
            <pc:sldMk cId="3984008461" sldId="2142533208"/>
            <ac:spMk id="11" creationId="{336C9973-6337-80B5-8C27-2BED16D71C72}"/>
          </ac:spMkLst>
        </pc:spChg>
      </pc:sldChg>
      <pc:sldChg chg="addSp delSp modSp mod">
        <pc:chgData name="Claudia Concepción Gonzalez Alfonso" userId="47a2a51b-cbe8-4cc1-a4c6-269b45523a88" providerId="ADAL" clId="{D1DE2DEA-58FD-47BD-9BAB-54DEA2EE37A5}" dt="2024-05-10T16:39:31.387" v="242" actId="20577"/>
        <pc:sldMkLst>
          <pc:docMk/>
          <pc:sldMk cId="4241864905" sldId="2142533209"/>
        </pc:sldMkLst>
        <pc:spChg chg="del">
          <ac:chgData name="Claudia Concepción Gonzalez Alfonso" userId="47a2a51b-cbe8-4cc1-a4c6-269b45523a88" providerId="ADAL" clId="{D1DE2DEA-58FD-47BD-9BAB-54DEA2EE37A5}" dt="2024-05-10T00:25:40.751" v="39" actId="478"/>
          <ac:spMkLst>
            <pc:docMk/>
            <pc:sldMk cId="4241864905" sldId="2142533209"/>
            <ac:spMk id="3" creationId="{E81461BE-4727-B71B-A7F5-ECA637087B8D}"/>
          </ac:spMkLst>
        </pc:spChg>
        <pc:spChg chg="add mod">
          <ac:chgData name="Claudia Concepción Gonzalez Alfonso" userId="47a2a51b-cbe8-4cc1-a4c6-269b45523a88" providerId="ADAL" clId="{D1DE2DEA-58FD-47BD-9BAB-54DEA2EE37A5}" dt="2024-05-10T04:43:58.549" v="53" actId="20577"/>
          <ac:spMkLst>
            <pc:docMk/>
            <pc:sldMk cId="4241864905" sldId="2142533209"/>
            <ac:spMk id="4" creationId="{78FE8370-81C8-4B07-3AF0-97222BE63BB0}"/>
          </ac:spMkLst>
        </pc:spChg>
        <pc:graphicFrameChg chg="modGraphic">
          <ac:chgData name="Claudia Concepción Gonzalez Alfonso" userId="47a2a51b-cbe8-4cc1-a4c6-269b45523a88" providerId="ADAL" clId="{D1DE2DEA-58FD-47BD-9BAB-54DEA2EE37A5}" dt="2024-05-10T16:39:31.387" v="242" actId="20577"/>
          <ac:graphicFrameMkLst>
            <pc:docMk/>
            <pc:sldMk cId="4241864905" sldId="2142533209"/>
            <ac:graphicFrameMk id="2" creationId="{E955CC5F-E6FD-0143-A4DF-C8001126976B}"/>
          </ac:graphicFrameMkLst>
        </pc:graphicFrameChg>
      </pc:sldChg>
      <pc:sldChg chg="modSp mod">
        <pc:chgData name="Claudia Concepción Gonzalez Alfonso" userId="47a2a51b-cbe8-4cc1-a4c6-269b45523a88" providerId="ADAL" clId="{D1DE2DEA-58FD-47BD-9BAB-54DEA2EE37A5}" dt="2024-05-10T04:43:31.785" v="50" actId="20577"/>
        <pc:sldMkLst>
          <pc:docMk/>
          <pc:sldMk cId="299254186" sldId="2142533211"/>
        </pc:sldMkLst>
        <pc:spChg chg="mod">
          <ac:chgData name="Claudia Concepción Gonzalez Alfonso" userId="47a2a51b-cbe8-4cc1-a4c6-269b45523a88" providerId="ADAL" clId="{D1DE2DEA-58FD-47BD-9BAB-54DEA2EE37A5}" dt="2024-05-10T04:43:31.785" v="50" actId="20577"/>
          <ac:spMkLst>
            <pc:docMk/>
            <pc:sldMk cId="299254186" sldId="2142533211"/>
            <ac:spMk id="4" creationId="{9BFBB215-BFEF-12E8-0DEB-9B93FE4C9795}"/>
          </ac:spMkLst>
        </pc:spChg>
      </pc:sldChg>
      <pc:sldChg chg="addSp delSp modSp">
        <pc:chgData name="Claudia Concepción Gonzalez Alfonso" userId="47a2a51b-cbe8-4cc1-a4c6-269b45523a88" providerId="ADAL" clId="{D1DE2DEA-58FD-47BD-9BAB-54DEA2EE37A5}" dt="2024-05-10T13:02:12.259" v="238" actId="1035"/>
        <pc:sldMkLst>
          <pc:docMk/>
          <pc:sldMk cId="548426256" sldId="2142533319"/>
        </pc:sldMkLst>
        <pc:spChg chg="add mod">
          <ac:chgData name="Claudia Concepción Gonzalez Alfonso" userId="47a2a51b-cbe8-4cc1-a4c6-269b45523a88" providerId="ADAL" clId="{D1DE2DEA-58FD-47BD-9BAB-54DEA2EE37A5}" dt="2024-05-10T13:02:12.259" v="238" actId="1035"/>
          <ac:spMkLst>
            <pc:docMk/>
            <pc:sldMk cId="548426256" sldId="2142533319"/>
            <ac:spMk id="2" creationId="{E127D492-5075-AA58-E9F5-66B69D79E8B3}"/>
          </ac:spMkLst>
        </pc:spChg>
        <pc:spChg chg="del mod">
          <ac:chgData name="Claudia Concepción Gonzalez Alfonso" userId="47a2a51b-cbe8-4cc1-a4c6-269b45523a88" providerId="ADAL" clId="{D1DE2DEA-58FD-47BD-9BAB-54DEA2EE37A5}" dt="2024-05-10T13:02:09.075" v="230" actId="478"/>
          <ac:spMkLst>
            <pc:docMk/>
            <pc:sldMk cId="548426256" sldId="2142533319"/>
            <ac:spMk id="3" creationId="{947BA59F-29C7-6D16-3204-B04F29F303FB}"/>
          </ac:spMkLst>
        </pc:spChg>
      </pc:sldChg>
      <pc:sldChg chg="addSp delSp modSp">
        <pc:chgData name="Claudia Concepción Gonzalez Alfonso" userId="47a2a51b-cbe8-4cc1-a4c6-269b45523a88" providerId="ADAL" clId="{D1DE2DEA-58FD-47BD-9BAB-54DEA2EE37A5}" dt="2024-05-10T13:02:05.803" v="229" actId="1035"/>
        <pc:sldMkLst>
          <pc:docMk/>
          <pc:sldMk cId="1599186152" sldId="2142533320"/>
        </pc:sldMkLst>
        <pc:spChg chg="add del mod">
          <ac:chgData name="Claudia Concepción Gonzalez Alfonso" userId="47a2a51b-cbe8-4cc1-a4c6-269b45523a88" providerId="ADAL" clId="{D1DE2DEA-58FD-47BD-9BAB-54DEA2EE37A5}" dt="2024-05-10T13:02:01.900" v="222" actId="478"/>
          <ac:spMkLst>
            <pc:docMk/>
            <pc:sldMk cId="1599186152" sldId="2142533320"/>
            <ac:spMk id="4" creationId="{1BE76947-DF60-C957-C818-AF33E359CC58}"/>
          </ac:spMkLst>
        </pc:spChg>
        <pc:spChg chg="del">
          <ac:chgData name="Claudia Concepción Gonzalez Alfonso" userId="47a2a51b-cbe8-4cc1-a4c6-269b45523a88" providerId="ADAL" clId="{D1DE2DEA-58FD-47BD-9BAB-54DEA2EE37A5}" dt="2024-05-10T04:45:47" v="71" actId="478"/>
          <ac:spMkLst>
            <pc:docMk/>
            <pc:sldMk cId="1599186152" sldId="2142533320"/>
            <ac:spMk id="5" creationId="{AC72E101-DFF7-54B4-3204-BD3730A6B00B}"/>
          </ac:spMkLst>
        </pc:spChg>
        <pc:spChg chg="add mod">
          <ac:chgData name="Claudia Concepción Gonzalez Alfonso" userId="47a2a51b-cbe8-4cc1-a4c6-269b45523a88" providerId="ADAL" clId="{D1DE2DEA-58FD-47BD-9BAB-54DEA2EE37A5}" dt="2024-05-10T13:02:05.803" v="229" actId="1035"/>
          <ac:spMkLst>
            <pc:docMk/>
            <pc:sldMk cId="1599186152" sldId="2142533320"/>
            <ac:spMk id="5" creationId="{D4258A96-31E7-9EDE-1F3C-3724AA4F33FF}"/>
          </ac:spMkLst>
        </pc:spChg>
      </pc:sldChg>
      <pc:sldChg chg="addSp delSp modSp">
        <pc:chgData name="Claudia Concepción Gonzalez Alfonso" userId="47a2a51b-cbe8-4cc1-a4c6-269b45523a88" providerId="ADAL" clId="{D1DE2DEA-58FD-47BD-9BAB-54DEA2EE37A5}" dt="2024-05-10T13:01:50.100" v="211" actId="1035"/>
        <pc:sldMkLst>
          <pc:docMk/>
          <pc:sldMk cId="108521320" sldId="2142533321"/>
        </pc:sldMkLst>
        <pc:spChg chg="add del mod">
          <ac:chgData name="Claudia Concepción Gonzalez Alfonso" userId="47a2a51b-cbe8-4cc1-a4c6-269b45523a88" providerId="ADAL" clId="{D1DE2DEA-58FD-47BD-9BAB-54DEA2EE37A5}" dt="2024-05-10T13:01:46.732" v="202" actId="478"/>
          <ac:spMkLst>
            <pc:docMk/>
            <pc:sldMk cId="108521320" sldId="2142533321"/>
            <ac:spMk id="5" creationId="{E3F433C3-08B1-8F1A-8568-A8993363FCB4}"/>
          </ac:spMkLst>
        </pc:spChg>
        <pc:spChg chg="del">
          <ac:chgData name="Claudia Concepción Gonzalez Alfonso" userId="47a2a51b-cbe8-4cc1-a4c6-269b45523a88" providerId="ADAL" clId="{D1DE2DEA-58FD-47BD-9BAB-54DEA2EE37A5}" dt="2024-05-10T04:46:11.769" v="75" actId="478"/>
          <ac:spMkLst>
            <pc:docMk/>
            <pc:sldMk cId="108521320" sldId="2142533321"/>
            <ac:spMk id="6" creationId="{1BCA8AA0-2402-3840-E56D-73891C2EEF8D}"/>
          </ac:spMkLst>
        </pc:spChg>
        <pc:spChg chg="add mod">
          <ac:chgData name="Claudia Concepción Gonzalez Alfonso" userId="47a2a51b-cbe8-4cc1-a4c6-269b45523a88" providerId="ADAL" clId="{D1DE2DEA-58FD-47BD-9BAB-54DEA2EE37A5}" dt="2024-05-10T13:01:50.100" v="211" actId="1035"/>
          <ac:spMkLst>
            <pc:docMk/>
            <pc:sldMk cId="108521320" sldId="2142533321"/>
            <ac:spMk id="6" creationId="{F0CD3EA6-A6AF-0659-393E-EAF4C0C84A10}"/>
          </ac:spMkLst>
        </pc:spChg>
      </pc:sldChg>
      <pc:sldChg chg="addSp delSp modSp mod">
        <pc:chgData name="Claudia Concepción Gonzalez Alfonso" userId="47a2a51b-cbe8-4cc1-a4c6-269b45523a88" providerId="ADAL" clId="{D1DE2DEA-58FD-47BD-9BAB-54DEA2EE37A5}" dt="2024-05-10T13:01:56.075" v="221" actId="1035"/>
        <pc:sldMkLst>
          <pc:docMk/>
          <pc:sldMk cId="4244062924" sldId="2142533335"/>
        </pc:sldMkLst>
        <pc:spChg chg="add del mod">
          <ac:chgData name="Claudia Concepción Gonzalez Alfonso" userId="47a2a51b-cbe8-4cc1-a4c6-269b45523a88" providerId="ADAL" clId="{D1DE2DEA-58FD-47BD-9BAB-54DEA2EE37A5}" dt="2024-05-10T13:01:53.195" v="212" actId="478"/>
          <ac:spMkLst>
            <pc:docMk/>
            <pc:sldMk cId="4244062924" sldId="2142533335"/>
            <ac:spMk id="2" creationId="{0CE00825-19E9-B045-C650-3048CFC56749}"/>
          </ac:spMkLst>
        </pc:spChg>
        <pc:spChg chg="add mod">
          <ac:chgData name="Claudia Concepción Gonzalez Alfonso" userId="47a2a51b-cbe8-4cc1-a4c6-269b45523a88" providerId="ADAL" clId="{D1DE2DEA-58FD-47BD-9BAB-54DEA2EE37A5}" dt="2024-05-10T13:01:56.075" v="221" actId="1035"/>
          <ac:spMkLst>
            <pc:docMk/>
            <pc:sldMk cId="4244062924" sldId="2142533335"/>
            <ac:spMk id="3" creationId="{F75E0E8B-4E25-A091-9B4D-A07EC63FB702}"/>
          </ac:spMkLst>
        </pc:spChg>
        <pc:spChg chg="mod">
          <ac:chgData name="Claudia Concepción Gonzalez Alfonso" userId="47a2a51b-cbe8-4cc1-a4c6-269b45523a88" providerId="ADAL" clId="{D1DE2DEA-58FD-47BD-9BAB-54DEA2EE37A5}" dt="2024-05-10T04:42:05.291" v="49" actId="207"/>
          <ac:spMkLst>
            <pc:docMk/>
            <pc:sldMk cId="4244062924" sldId="2142533335"/>
            <ac:spMk id="4" creationId="{319C61D8-E9EF-7C36-E5BE-2F38AA6CA119}"/>
          </ac:spMkLst>
        </pc:spChg>
        <pc:spChg chg="del">
          <ac:chgData name="Claudia Concepción Gonzalez Alfonso" userId="47a2a51b-cbe8-4cc1-a4c6-269b45523a88" providerId="ADAL" clId="{D1DE2DEA-58FD-47BD-9BAB-54DEA2EE37A5}" dt="2024-05-10T04:46:01.915" v="73" actId="478"/>
          <ac:spMkLst>
            <pc:docMk/>
            <pc:sldMk cId="4244062924" sldId="2142533335"/>
            <ac:spMk id="5" creationId="{C70D8857-48C5-12C7-09FC-33B2BAF15E9E}"/>
          </ac:spMkLst>
        </pc:spChg>
      </pc:sldChg>
      <pc:sldChg chg="addSp delSp modSp mod">
        <pc:chgData name="Claudia Concepción Gonzalez Alfonso" userId="47a2a51b-cbe8-4cc1-a4c6-269b45523a88" providerId="ADAL" clId="{D1DE2DEA-58FD-47BD-9BAB-54DEA2EE37A5}" dt="2024-05-10T13:01:43.890" v="201" actId="1035"/>
        <pc:sldMkLst>
          <pc:docMk/>
          <pc:sldMk cId="645223053" sldId="2142533342"/>
        </pc:sldMkLst>
        <pc:spChg chg="add del mod">
          <ac:chgData name="Claudia Concepción Gonzalez Alfonso" userId="47a2a51b-cbe8-4cc1-a4c6-269b45523a88" providerId="ADAL" clId="{D1DE2DEA-58FD-47BD-9BAB-54DEA2EE37A5}" dt="2024-05-10T13:01:39.420" v="190" actId="478"/>
          <ac:spMkLst>
            <pc:docMk/>
            <pc:sldMk cId="645223053" sldId="2142533342"/>
            <ac:spMk id="2" creationId="{82E08C8F-07BD-2FAF-2FA5-5A5815FD5926}"/>
          </ac:spMkLst>
        </pc:spChg>
        <pc:spChg chg="add mod">
          <ac:chgData name="Claudia Concepción Gonzalez Alfonso" userId="47a2a51b-cbe8-4cc1-a4c6-269b45523a88" providerId="ADAL" clId="{D1DE2DEA-58FD-47BD-9BAB-54DEA2EE37A5}" dt="2024-05-10T13:01:43.890" v="201" actId="1035"/>
          <ac:spMkLst>
            <pc:docMk/>
            <pc:sldMk cId="645223053" sldId="2142533342"/>
            <ac:spMk id="3" creationId="{A4B7FE4B-AD65-DE41-16A7-DD71DEE6FCBC}"/>
          </ac:spMkLst>
        </pc:spChg>
        <pc:spChg chg="del">
          <ac:chgData name="Claudia Concepción Gonzalez Alfonso" userId="47a2a51b-cbe8-4cc1-a4c6-269b45523a88" providerId="ADAL" clId="{D1DE2DEA-58FD-47BD-9BAB-54DEA2EE37A5}" dt="2024-05-10T04:46:25.479" v="77" actId="478"/>
          <ac:spMkLst>
            <pc:docMk/>
            <pc:sldMk cId="645223053" sldId="2142533342"/>
            <ac:spMk id="4" creationId="{9E31048D-332E-C538-C11C-8D9AA2EC70CD}"/>
          </ac:spMkLst>
        </pc:spChg>
        <pc:spChg chg="mod">
          <ac:chgData name="Claudia Concepción Gonzalez Alfonso" userId="47a2a51b-cbe8-4cc1-a4c6-269b45523a88" providerId="ADAL" clId="{D1DE2DEA-58FD-47BD-9BAB-54DEA2EE37A5}" dt="2024-05-10T04:46:48.209" v="98" actId="1036"/>
          <ac:spMkLst>
            <pc:docMk/>
            <pc:sldMk cId="645223053" sldId="2142533342"/>
            <ac:spMk id="5" creationId="{6F76DE07-1776-B991-32A3-5297AEF51B01}"/>
          </ac:spMkLst>
        </pc:spChg>
        <pc:spChg chg="mod">
          <ac:chgData name="Claudia Concepción Gonzalez Alfonso" userId="47a2a51b-cbe8-4cc1-a4c6-269b45523a88" providerId="ADAL" clId="{D1DE2DEA-58FD-47BD-9BAB-54DEA2EE37A5}" dt="2024-05-10T04:47:25.234" v="120" actId="14100"/>
          <ac:spMkLst>
            <pc:docMk/>
            <pc:sldMk cId="645223053" sldId="2142533342"/>
            <ac:spMk id="6" creationId="{3BF15825-0E7F-9435-0E0D-F10F723C19B6}"/>
          </ac:spMkLst>
        </pc:spChg>
        <pc:spChg chg="mod">
          <ac:chgData name="Claudia Concepción Gonzalez Alfonso" userId="47a2a51b-cbe8-4cc1-a4c6-269b45523a88" providerId="ADAL" clId="{D1DE2DEA-58FD-47BD-9BAB-54DEA2EE37A5}" dt="2024-05-10T05:02:47.756" v="130" actId="20577"/>
          <ac:spMkLst>
            <pc:docMk/>
            <pc:sldMk cId="645223053" sldId="2142533342"/>
            <ac:spMk id="7" creationId="{C44566D6-CEBD-44DA-0FDB-581BCACD54DC}"/>
          </ac:spMkLst>
        </pc:spChg>
        <pc:spChg chg="mod">
          <ac:chgData name="Claudia Concepción Gonzalez Alfonso" userId="47a2a51b-cbe8-4cc1-a4c6-269b45523a88" providerId="ADAL" clId="{D1DE2DEA-58FD-47BD-9BAB-54DEA2EE37A5}" dt="2024-05-10T04:47:25.234" v="120" actId="14100"/>
          <ac:spMkLst>
            <pc:docMk/>
            <pc:sldMk cId="645223053" sldId="2142533342"/>
            <ac:spMk id="8" creationId="{3EB316E0-7B9C-014A-1722-9EB852D5B60C}"/>
          </ac:spMkLst>
        </pc:spChg>
        <pc:spChg chg="mod">
          <ac:chgData name="Claudia Concepción Gonzalez Alfonso" userId="47a2a51b-cbe8-4cc1-a4c6-269b45523a88" providerId="ADAL" clId="{D1DE2DEA-58FD-47BD-9BAB-54DEA2EE37A5}" dt="2024-05-10T04:48:05.790" v="128" actId="1038"/>
          <ac:spMkLst>
            <pc:docMk/>
            <pc:sldMk cId="645223053" sldId="2142533342"/>
            <ac:spMk id="11" creationId="{3CED22C0-4BB6-B0D5-C0F9-7791F1F5E86A}"/>
          </ac:spMkLst>
        </pc:spChg>
        <pc:graphicFrameChg chg="mod modGraphic">
          <ac:chgData name="Claudia Concepción Gonzalez Alfonso" userId="47a2a51b-cbe8-4cc1-a4c6-269b45523a88" providerId="ADAL" clId="{D1DE2DEA-58FD-47BD-9BAB-54DEA2EE37A5}" dt="2024-05-10T04:47:56.636" v="122" actId="14100"/>
          <ac:graphicFrameMkLst>
            <pc:docMk/>
            <pc:sldMk cId="645223053" sldId="2142533342"/>
            <ac:graphicFrameMk id="10" creationId="{24F8CB78-F62E-5F9A-5DAD-97B5AE1398EC}"/>
          </ac:graphicFrameMkLst>
        </pc:graphicFrameChg>
        <pc:picChg chg="mod">
          <ac:chgData name="Claudia Concepción Gonzalez Alfonso" userId="47a2a51b-cbe8-4cc1-a4c6-269b45523a88" providerId="ADAL" clId="{D1DE2DEA-58FD-47BD-9BAB-54DEA2EE37A5}" dt="2024-05-10T04:47:06.762" v="118" actId="1037"/>
          <ac:picMkLst>
            <pc:docMk/>
            <pc:sldMk cId="645223053" sldId="2142533342"/>
            <ac:picMk id="9" creationId="{2CCA831D-5B78-C646-E304-5057F27A383F}"/>
          </ac:picMkLst>
        </pc:picChg>
      </pc:sldChg>
      <pc:sldChg chg="modSp">
        <pc:chgData name="Claudia Concepción Gonzalez Alfonso" userId="47a2a51b-cbe8-4cc1-a4c6-269b45523a88" providerId="ADAL" clId="{D1DE2DEA-58FD-47BD-9BAB-54DEA2EE37A5}" dt="2024-05-10T13:01:34.467" v="189" actId="1036"/>
        <pc:sldMkLst>
          <pc:docMk/>
          <pc:sldMk cId="2879674453" sldId="2142533343"/>
        </pc:sldMkLst>
        <pc:spChg chg="mod">
          <ac:chgData name="Claudia Concepción Gonzalez Alfonso" userId="47a2a51b-cbe8-4cc1-a4c6-269b45523a88" providerId="ADAL" clId="{D1DE2DEA-58FD-47BD-9BAB-54DEA2EE37A5}" dt="2024-05-10T13:01:34.467" v="189" actId="1036"/>
          <ac:spMkLst>
            <pc:docMk/>
            <pc:sldMk cId="2879674453" sldId="2142533343"/>
            <ac:spMk id="4" creationId="{C7B880F5-5055-FDCA-8FF8-D74C1D953E2B}"/>
          </ac:spMkLst>
        </pc:spChg>
      </pc:sldChg>
      <pc:sldChg chg="addSp delSp modSp add mod">
        <pc:chgData name="Claudia Concepción Gonzalez Alfonso" userId="47a2a51b-cbe8-4cc1-a4c6-269b45523a88" providerId="ADAL" clId="{D1DE2DEA-58FD-47BD-9BAB-54DEA2EE37A5}" dt="2024-05-10T12:45:41.804" v="168" actId="207"/>
        <pc:sldMkLst>
          <pc:docMk/>
          <pc:sldMk cId="1512007354" sldId="2142533344"/>
        </pc:sldMkLst>
        <pc:spChg chg="del">
          <ac:chgData name="Claudia Concepción Gonzalez Alfonso" userId="47a2a51b-cbe8-4cc1-a4c6-269b45523a88" providerId="ADAL" clId="{D1DE2DEA-58FD-47BD-9BAB-54DEA2EE37A5}" dt="2024-05-10T12:43:11.724" v="132" actId="478"/>
          <ac:spMkLst>
            <pc:docMk/>
            <pc:sldMk cId="1512007354" sldId="2142533344"/>
            <ac:spMk id="2" creationId="{B2739DF9-E6EB-032D-C9CE-CED23669D6AA}"/>
          </ac:spMkLst>
        </pc:spChg>
        <pc:spChg chg="add mod">
          <ac:chgData name="Claudia Concepción Gonzalez Alfonso" userId="47a2a51b-cbe8-4cc1-a4c6-269b45523a88" providerId="ADAL" clId="{D1DE2DEA-58FD-47BD-9BAB-54DEA2EE37A5}" dt="2024-05-10T12:45:41.804" v="168" actId="207"/>
          <ac:spMkLst>
            <pc:docMk/>
            <pc:sldMk cId="1512007354" sldId="2142533344"/>
            <ac:spMk id="3" creationId="{5160175F-040F-3B7D-C191-58BE01580FD0}"/>
          </ac:spMkLst>
        </pc:spChg>
        <pc:spChg chg="del">
          <ac:chgData name="Claudia Concepción Gonzalez Alfonso" userId="47a2a51b-cbe8-4cc1-a4c6-269b45523a88" providerId="ADAL" clId="{D1DE2DEA-58FD-47BD-9BAB-54DEA2EE37A5}" dt="2024-05-10T12:43:11.724" v="132" actId="478"/>
          <ac:spMkLst>
            <pc:docMk/>
            <pc:sldMk cId="1512007354" sldId="2142533344"/>
            <ac:spMk id="4" creationId="{FBB93477-51D5-9FAA-70B0-AD577EBBAF7E}"/>
          </ac:spMkLst>
        </pc:spChg>
        <pc:spChg chg="del">
          <ac:chgData name="Claudia Concepción Gonzalez Alfonso" userId="47a2a51b-cbe8-4cc1-a4c6-269b45523a88" providerId="ADAL" clId="{D1DE2DEA-58FD-47BD-9BAB-54DEA2EE37A5}" dt="2024-05-10T12:43:11.724" v="132" actId="478"/>
          <ac:spMkLst>
            <pc:docMk/>
            <pc:sldMk cId="1512007354" sldId="2142533344"/>
            <ac:spMk id="5" creationId="{C67A1761-52EE-E93A-25A8-5B150C40200B}"/>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6" creationId="{012DC440-3E66-D228-5083-E6549FABB7AD}"/>
          </ac:spMkLst>
        </pc:spChg>
        <pc:spChg chg="del">
          <ac:chgData name="Claudia Concepción Gonzalez Alfonso" userId="47a2a51b-cbe8-4cc1-a4c6-269b45523a88" providerId="ADAL" clId="{D1DE2DEA-58FD-47BD-9BAB-54DEA2EE37A5}" dt="2024-05-10T12:43:11.724" v="132" actId="478"/>
          <ac:spMkLst>
            <pc:docMk/>
            <pc:sldMk cId="1512007354" sldId="2142533344"/>
            <ac:spMk id="7" creationId="{97D3D601-494C-A64A-806B-C6CE1DAC73DA}"/>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8" creationId="{BBF8FE68-E937-3007-EDB3-D8709B59A675}"/>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9" creationId="{C7890CD5-BA88-7BEC-4E60-9CC54577631D}"/>
          </ac:spMkLst>
        </pc:spChg>
        <pc:spChg chg="add mod">
          <ac:chgData name="Claudia Concepción Gonzalez Alfonso" userId="47a2a51b-cbe8-4cc1-a4c6-269b45523a88" providerId="ADAL" clId="{D1DE2DEA-58FD-47BD-9BAB-54DEA2EE37A5}" dt="2024-05-10T12:45:24.990" v="167" actId="1035"/>
          <ac:spMkLst>
            <pc:docMk/>
            <pc:sldMk cId="1512007354" sldId="2142533344"/>
            <ac:spMk id="11" creationId="{B7AD5201-DCD9-0C62-BC63-873638047496}"/>
          </ac:spMkLst>
        </pc:spChg>
        <pc:spChg chg="add mod">
          <ac:chgData name="Claudia Concepción Gonzalez Alfonso" userId="47a2a51b-cbe8-4cc1-a4c6-269b45523a88" providerId="ADAL" clId="{D1DE2DEA-58FD-47BD-9BAB-54DEA2EE37A5}" dt="2024-05-10T12:43:23.037" v="133"/>
          <ac:spMkLst>
            <pc:docMk/>
            <pc:sldMk cId="1512007354" sldId="2142533344"/>
            <ac:spMk id="12" creationId="{40CE3D67-A764-169B-F711-D405E3B048AD}"/>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14" creationId="{10CE637C-0FCE-3286-F81E-52CA33EAC521}"/>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15" creationId="{3BB2DDAE-203B-7B7C-25B2-1CBC15EC80EB}"/>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16" creationId="{C5AC1DE5-5233-1DED-ABD2-C3A05160AAFE}"/>
          </ac:spMkLst>
        </pc:spChg>
        <pc:spChg chg="add mod">
          <ac:chgData name="Claudia Concepción Gonzalez Alfonso" userId="47a2a51b-cbe8-4cc1-a4c6-269b45523a88" providerId="ADAL" clId="{D1DE2DEA-58FD-47BD-9BAB-54DEA2EE37A5}" dt="2024-05-10T12:45:15.406" v="156" actId="14100"/>
          <ac:spMkLst>
            <pc:docMk/>
            <pc:sldMk cId="1512007354" sldId="2142533344"/>
            <ac:spMk id="17" creationId="{B12E6420-7346-1DBB-F713-F7898A00ACE2}"/>
          </ac:spMkLst>
        </pc:spChg>
        <pc:spChg chg="add mod">
          <ac:chgData name="Claudia Concepción Gonzalez Alfonso" userId="47a2a51b-cbe8-4cc1-a4c6-269b45523a88" providerId="ADAL" clId="{D1DE2DEA-58FD-47BD-9BAB-54DEA2EE37A5}" dt="2024-05-10T12:43:23.037" v="133"/>
          <ac:spMkLst>
            <pc:docMk/>
            <pc:sldMk cId="1512007354" sldId="2142533344"/>
            <ac:spMk id="18" creationId="{A0408754-9733-BDEA-FCE3-26D782FCBB47}"/>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19" creationId="{01627330-A31C-CAD3-20D3-C4E8970E3FB1}"/>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20" creationId="{9566A257-4F2F-E0C1-2028-890EEC362AFE}"/>
          </ac:spMkLst>
        </pc:spChg>
        <pc:spChg chg="add mod">
          <ac:chgData name="Claudia Concepción Gonzalez Alfonso" userId="47a2a51b-cbe8-4cc1-a4c6-269b45523a88" providerId="ADAL" clId="{D1DE2DEA-58FD-47BD-9BAB-54DEA2EE37A5}" dt="2024-05-10T12:45:06.752" v="154" actId="1035"/>
          <ac:spMkLst>
            <pc:docMk/>
            <pc:sldMk cId="1512007354" sldId="2142533344"/>
            <ac:spMk id="21" creationId="{4D902737-4FBD-7031-66B8-DD7C0947A11F}"/>
          </ac:spMkLst>
        </pc:spChg>
        <pc:spChg chg="add mod">
          <ac:chgData name="Claudia Concepción Gonzalez Alfonso" userId="47a2a51b-cbe8-4cc1-a4c6-269b45523a88" providerId="ADAL" clId="{D1DE2DEA-58FD-47BD-9BAB-54DEA2EE37A5}" dt="2024-05-10T12:45:19.536" v="163" actId="1035"/>
          <ac:spMkLst>
            <pc:docMk/>
            <pc:sldMk cId="1512007354" sldId="2142533344"/>
            <ac:spMk id="22" creationId="{68878466-1E0B-8D51-8131-D9E88C4B4E44}"/>
          </ac:spMkLst>
        </pc:spChg>
        <pc:spChg chg="add mod">
          <ac:chgData name="Claudia Concepción Gonzalez Alfonso" userId="47a2a51b-cbe8-4cc1-a4c6-269b45523a88" providerId="ADAL" clId="{D1DE2DEA-58FD-47BD-9BAB-54DEA2EE37A5}" dt="2024-05-10T12:43:23.037" v="133"/>
          <ac:spMkLst>
            <pc:docMk/>
            <pc:sldMk cId="1512007354" sldId="2142533344"/>
            <ac:spMk id="23" creationId="{08A2A16A-3D47-1947-3096-C40D913322B5}"/>
          </ac:spMkLst>
        </pc:spChg>
        <pc:spChg chg="add mod">
          <ac:chgData name="Claudia Concepción Gonzalez Alfonso" userId="47a2a51b-cbe8-4cc1-a4c6-269b45523a88" providerId="ADAL" clId="{D1DE2DEA-58FD-47BD-9BAB-54DEA2EE37A5}" dt="2024-05-10T12:44:33.044" v="138" actId="1076"/>
          <ac:spMkLst>
            <pc:docMk/>
            <pc:sldMk cId="1512007354" sldId="2142533344"/>
            <ac:spMk id="24" creationId="{4A1FD78C-214D-4461-01DC-4C8DF84755CA}"/>
          </ac:spMkLst>
        </pc:spChg>
        <pc:spChg chg="add mod">
          <ac:chgData name="Claudia Concepción Gonzalez Alfonso" userId="47a2a51b-cbe8-4cc1-a4c6-269b45523a88" providerId="ADAL" clId="{D1DE2DEA-58FD-47BD-9BAB-54DEA2EE37A5}" dt="2024-05-10T12:43:23.037" v="133"/>
          <ac:spMkLst>
            <pc:docMk/>
            <pc:sldMk cId="1512007354" sldId="2142533344"/>
            <ac:spMk id="25" creationId="{25FCE3BC-C9A3-86A9-ED94-F612BC8E8437}"/>
          </ac:spMkLst>
        </pc:spChg>
        <pc:spChg chg="add mod">
          <ac:chgData name="Claudia Concepción Gonzalez Alfonso" userId="47a2a51b-cbe8-4cc1-a4c6-269b45523a88" providerId="ADAL" clId="{D1DE2DEA-58FD-47BD-9BAB-54DEA2EE37A5}" dt="2024-05-10T12:44:49.481" v="139" actId="404"/>
          <ac:spMkLst>
            <pc:docMk/>
            <pc:sldMk cId="1512007354" sldId="2142533344"/>
            <ac:spMk id="26" creationId="{46431C55-7FE9-B5C0-104F-090B97C4856C}"/>
          </ac:spMkLst>
        </pc:spChg>
        <pc:spChg chg="add mod">
          <ac:chgData name="Claudia Concepción Gonzalez Alfonso" userId="47a2a51b-cbe8-4cc1-a4c6-269b45523a88" providerId="ADAL" clId="{D1DE2DEA-58FD-47BD-9BAB-54DEA2EE37A5}" dt="2024-05-10T12:43:23.037" v="133"/>
          <ac:spMkLst>
            <pc:docMk/>
            <pc:sldMk cId="1512007354" sldId="2142533344"/>
            <ac:spMk id="27" creationId="{A7B1ABA7-F1F5-AE34-F02E-3D037A7AB3D8}"/>
          </ac:spMkLst>
        </pc:spChg>
        <pc:spChg chg="add mod">
          <ac:chgData name="Claudia Concepción Gonzalez Alfonso" userId="47a2a51b-cbe8-4cc1-a4c6-269b45523a88" providerId="ADAL" clId="{D1DE2DEA-58FD-47BD-9BAB-54DEA2EE37A5}" dt="2024-05-10T12:43:23.037" v="133"/>
          <ac:spMkLst>
            <pc:docMk/>
            <pc:sldMk cId="1512007354" sldId="2142533344"/>
            <ac:spMk id="28" creationId="{E3ABB326-86E5-2987-250E-6B3034D1C240}"/>
          </ac:spMkLst>
        </pc:spChg>
        <pc:spChg chg="add mod">
          <ac:chgData name="Claudia Concepción Gonzalez Alfonso" userId="47a2a51b-cbe8-4cc1-a4c6-269b45523a88" providerId="ADAL" clId="{D1DE2DEA-58FD-47BD-9BAB-54DEA2EE37A5}" dt="2024-05-10T12:44:49.481" v="139" actId="404"/>
          <ac:spMkLst>
            <pc:docMk/>
            <pc:sldMk cId="1512007354" sldId="2142533344"/>
            <ac:spMk id="29" creationId="{15DC357D-6FB1-A7CB-F87C-AE1EA8BE3904}"/>
          </ac:spMkLst>
        </pc:spChg>
        <pc:spChg chg="add mod">
          <ac:chgData name="Claudia Concepción Gonzalez Alfonso" userId="47a2a51b-cbe8-4cc1-a4c6-269b45523a88" providerId="ADAL" clId="{D1DE2DEA-58FD-47BD-9BAB-54DEA2EE37A5}" dt="2024-05-10T12:43:23.037" v="133"/>
          <ac:spMkLst>
            <pc:docMk/>
            <pc:sldMk cId="1512007354" sldId="2142533344"/>
            <ac:spMk id="30" creationId="{EB691185-C4A7-FD8F-2C92-55D6E5D85B4B}"/>
          </ac:spMkLst>
        </pc:spChg>
        <pc:spChg chg="add mod">
          <ac:chgData name="Claudia Concepción Gonzalez Alfonso" userId="47a2a51b-cbe8-4cc1-a4c6-269b45523a88" providerId="ADAL" clId="{D1DE2DEA-58FD-47BD-9BAB-54DEA2EE37A5}" dt="2024-05-10T12:43:54.768" v="135" actId="1076"/>
          <ac:spMkLst>
            <pc:docMk/>
            <pc:sldMk cId="1512007354" sldId="2142533344"/>
            <ac:spMk id="31" creationId="{F79576EE-7C29-6AB6-7195-F1F3AE8807A8}"/>
          </ac:spMkLst>
        </pc:spChg>
        <pc:picChg chg="del">
          <ac:chgData name="Claudia Concepción Gonzalez Alfonso" userId="47a2a51b-cbe8-4cc1-a4c6-269b45523a88" providerId="ADAL" clId="{D1DE2DEA-58FD-47BD-9BAB-54DEA2EE37A5}" dt="2024-05-10T12:43:11.724" v="132" actId="478"/>
          <ac:picMkLst>
            <pc:docMk/>
            <pc:sldMk cId="1512007354" sldId="2142533344"/>
            <ac:picMk id="13" creationId="{1B0E7AD2-ACDD-0AC3-E6F5-1D225C6DF87C}"/>
          </ac:picMkLst>
        </pc:picChg>
      </pc:sldChg>
    </pc:docChg>
  </pc:docChgLst>
  <pc:docChgLst>
    <pc:chgData name="Claudia Concepción Gonzalez Alfonso" userId="47a2a51b-cbe8-4cc1-a4c6-269b45523a88" providerId="ADAL" clId="{F8F53C92-F0FD-4FCB-86CC-3B7B68CF1503}"/>
    <pc:docChg chg="undo custSel addSld delSld modSld">
      <pc:chgData name="Claudia Concepción Gonzalez Alfonso" userId="47a2a51b-cbe8-4cc1-a4c6-269b45523a88" providerId="ADAL" clId="{F8F53C92-F0FD-4FCB-86CC-3B7B68CF1503}" dt="2024-05-10T00:09:46.861" v="527" actId="14100"/>
      <pc:docMkLst>
        <pc:docMk/>
      </pc:docMkLst>
      <pc:sldChg chg="modSp mod">
        <pc:chgData name="Claudia Concepción Gonzalez Alfonso" userId="47a2a51b-cbe8-4cc1-a4c6-269b45523a88" providerId="ADAL" clId="{F8F53C92-F0FD-4FCB-86CC-3B7B68CF1503}" dt="2024-05-09T23:55:02.863" v="260" actId="2711"/>
        <pc:sldMkLst>
          <pc:docMk/>
          <pc:sldMk cId="3863042457" sldId="2142533206"/>
        </pc:sldMkLst>
        <pc:spChg chg="mod">
          <ac:chgData name="Claudia Concepción Gonzalez Alfonso" userId="47a2a51b-cbe8-4cc1-a4c6-269b45523a88" providerId="ADAL" clId="{F8F53C92-F0FD-4FCB-86CC-3B7B68CF1503}" dt="2024-05-09T23:55:02.863" v="260" actId="2711"/>
          <ac:spMkLst>
            <pc:docMk/>
            <pc:sldMk cId="3863042457" sldId="2142533206"/>
            <ac:spMk id="19" creationId="{64D5ED2B-31E6-B426-BA90-F34336EA26E7}"/>
          </ac:spMkLst>
        </pc:spChg>
      </pc:sldChg>
      <pc:sldChg chg="addSp delSp modSp mod">
        <pc:chgData name="Claudia Concepción Gonzalez Alfonso" userId="47a2a51b-cbe8-4cc1-a4c6-269b45523a88" providerId="ADAL" clId="{F8F53C92-F0FD-4FCB-86CC-3B7B68CF1503}" dt="2024-05-09T23:20:15.965" v="1"/>
        <pc:sldMkLst>
          <pc:docMk/>
          <pc:sldMk cId="1168875052" sldId="2142533207"/>
        </pc:sldMkLst>
        <pc:graphicFrameChg chg="add mod">
          <ac:chgData name="Claudia Concepción Gonzalez Alfonso" userId="47a2a51b-cbe8-4cc1-a4c6-269b45523a88" providerId="ADAL" clId="{F8F53C92-F0FD-4FCB-86CC-3B7B68CF1503}" dt="2024-05-09T23:20:15.965" v="1"/>
          <ac:graphicFrameMkLst>
            <pc:docMk/>
            <pc:sldMk cId="1168875052" sldId="2142533207"/>
            <ac:graphicFrameMk id="2" creationId="{5086A979-DC47-7783-FE5D-86C72D88F2A8}"/>
          </ac:graphicFrameMkLst>
        </pc:graphicFrameChg>
        <pc:graphicFrameChg chg="del">
          <ac:chgData name="Claudia Concepción Gonzalez Alfonso" userId="47a2a51b-cbe8-4cc1-a4c6-269b45523a88" providerId="ADAL" clId="{F8F53C92-F0FD-4FCB-86CC-3B7B68CF1503}" dt="2024-05-09T23:20:14.947" v="0" actId="478"/>
          <ac:graphicFrameMkLst>
            <pc:docMk/>
            <pc:sldMk cId="1168875052" sldId="2142533207"/>
            <ac:graphicFrameMk id="4" creationId="{4C2EE0C6-2489-1110-E853-63F044092447}"/>
          </ac:graphicFrameMkLst>
        </pc:graphicFrameChg>
      </pc:sldChg>
      <pc:sldChg chg="addSp delSp modSp mod">
        <pc:chgData name="Claudia Concepción Gonzalez Alfonso" userId="47a2a51b-cbe8-4cc1-a4c6-269b45523a88" providerId="ADAL" clId="{F8F53C92-F0FD-4FCB-86CC-3B7B68CF1503}" dt="2024-05-09T23:20:30.955" v="3"/>
        <pc:sldMkLst>
          <pc:docMk/>
          <pc:sldMk cId="3984008461" sldId="2142533208"/>
        </pc:sldMkLst>
        <pc:graphicFrameChg chg="add mod">
          <ac:chgData name="Claudia Concepción Gonzalez Alfonso" userId="47a2a51b-cbe8-4cc1-a4c6-269b45523a88" providerId="ADAL" clId="{F8F53C92-F0FD-4FCB-86CC-3B7B68CF1503}" dt="2024-05-09T23:20:30.955" v="3"/>
          <ac:graphicFrameMkLst>
            <pc:docMk/>
            <pc:sldMk cId="3984008461" sldId="2142533208"/>
            <ac:graphicFrameMk id="2" creationId="{2EEB92B4-11E3-477D-CEB5-E3A79CA9C0DD}"/>
          </ac:graphicFrameMkLst>
        </pc:graphicFrameChg>
        <pc:graphicFrameChg chg="del">
          <ac:chgData name="Claudia Concepción Gonzalez Alfonso" userId="47a2a51b-cbe8-4cc1-a4c6-269b45523a88" providerId="ADAL" clId="{F8F53C92-F0FD-4FCB-86CC-3B7B68CF1503}" dt="2024-05-09T23:20:30.510" v="2" actId="478"/>
          <ac:graphicFrameMkLst>
            <pc:docMk/>
            <pc:sldMk cId="3984008461" sldId="2142533208"/>
            <ac:graphicFrameMk id="4" creationId="{4C2EE0C6-2489-1110-E853-63F044092447}"/>
          </ac:graphicFrameMkLst>
        </pc:graphicFrameChg>
      </pc:sldChg>
      <pc:sldChg chg="addSp delSp modSp mod">
        <pc:chgData name="Claudia Concepción Gonzalez Alfonso" userId="47a2a51b-cbe8-4cc1-a4c6-269b45523a88" providerId="ADAL" clId="{F8F53C92-F0FD-4FCB-86CC-3B7B68CF1503}" dt="2024-05-09T23:20:54.214" v="5"/>
        <pc:sldMkLst>
          <pc:docMk/>
          <pc:sldMk cId="4241864905" sldId="2142533209"/>
        </pc:sldMkLst>
        <pc:graphicFrameChg chg="add mod">
          <ac:chgData name="Claudia Concepción Gonzalez Alfonso" userId="47a2a51b-cbe8-4cc1-a4c6-269b45523a88" providerId="ADAL" clId="{F8F53C92-F0FD-4FCB-86CC-3B7B68CF1503}" dt="2024-05-09T23:20:54.214" v="5"/>
          <ac:graphicFrameMkLst>
            <pc:docMk/>
            <pc:sldMk cId="4241864905" sldId="2142533209"/>
            <ac:graphicFrameMk id="2" creationId="{E955CC5F-E6FD-0143-A4DF-C8001126976B}"/>
          </ac:graphicFrameMkLst>
        </pc:graphicFrameChg>
        <pc:graphicFrameChg chg="del">
          <ac:chgData name="Claudia Concepción Gonzalez Alfonso" userId="47a2a51b-cbe8-4cc1-a4c6-269b45523a88" providerId="ADAL" clId="{F8F53C92-F0FD-4FCB-86CC-3B7B68CF1503}" dt="2024-05-09T23:20:53.445" v="4" actId="478"/>
          <ac:graphicFrameMkLst>
            <pc:docMk/>
            <pc:sldMk cId="4241864905" sldId="2142533209"/>
            <ac:graphicFrameMk id="4" creationId="{4C2EE0C6-2489-1110-E853-63F044092447}"/>
          </ac:graphicFrameMkLst>
        </pc:graphicFrameChg>
      </pc:sldChg>
      <pc:sldChg chg="modSp mod">
        <pc:chgData name="Claudia Concepción Gonzalez Alfonso" userId="47a2a51b-cbe8-4cc1-a4c6-269b45523a88" providerId="ADAL" clId="{F8F53C92-F0FD-4FCB-86CC-3B7B68CF1503}" dt="2024-05-09T23:54:55.535" v="259" actId="2711"/>
        <pc:sldMkLst>
          <pc:docMk/>
          <pc:sldMk cId="761230142" sldId="2142533210"/>
        </pc:sldMkLst>
        <pc:spChg chg="mod">
          <ac:chgData name="Claudia Concepción Gonzalez Alfonso" userId="47a2a51b-cbe8-4cc1-a4c6-269b45523a88" providerId="ADAL" clId="{F8F53C92-F0FD-4FCB-86CC-3B7B68CF1503}" dt="2024-05-09T23:54:55.535" v="259" actId="2711"/>
          <ac:spMkLst>
            <pc:docMk/>
            <pc:sldMk cId="761230142" sldId="2142533210"/>
            <ac:spMk id="3" creationId="{CC7F6972-3507-B82E-FFA3-099A02630F86}"/>
          </ac:spMkLst>
        </pc:spChg>
      </pc:sldChg>
      <pc:sldChg chg="modSp mod">
        <pc:chgData name="Claudia Concepción Gonzalez Alfonso" userId="47a2a51b-cbe8-4cc1-a4c6-269b45523a88" providerId="ADAL" clId="{F8F53C92-F0FD-4FCB-86CC-3B7B68CF1503}" dt="2024-05-10T00:08:34.350" v="511" actId="114"/>
        <pc:sldMkLst>
          <pc:docMk/>
          <pc:sldMk cId="299254186" sldId="2142533211"/>
        </pc:sldMkLst>
        <pc:spChg chg="mod">
          <ac:chgData name="Claudia Concepción Gonzalez Alfonso" userId="47a2a51b-cbe8-4cc1-a4c6-269b45523a88" providerId="ADAL" clId="{F8F53C92-F0FD-4FCB-86CC-3B7B68CF1503}" dt="2024-05-10T00:08:34.350" v="511" actId="114"/>
          <ac:spMkLst>
            <pc:docMk/>
            <pc:sldMk cId="299254186" sldId="2142533211"/>
            <ac:spMk id="4" creationId="{9BFBB215-BFEF-12E8-0DEB-9B93FE4C9795}"/>
          </ac:spMkLst>
        </pc:spChg>
        <pc:picChg chg="mod">
          <ac:chgData name="Claudia Concepción Gonzalez Alfonso" userId="47a2a51b-cbe8-4cc1-a4c6-269b45523a88" providerId="ADAL" clId="{F8F53C92-F0FD-4FCB-86CC-3B7B68CF1503}" dt="2024-05-09T23:31:57.557" v="135" actId="14100"/>
          <ac:picMkLst>
            <pc:docMk/>
            <pc:sldMk cId="299254186" sldId="2142533211"/>
            <ac:picMk id="8" creationId="{BA80532B-C465-00AA-E649-A2BA0B8C5482}"/>
          </ac:picMkLst>
        </pc:picChg>
      </pc:sldChg>
      <pc:sldChg chg="modSp mod">
        <pc:chgData name="Claudia Concepción Gonzalez Alfonso" userId="47a2a51b-cbe8-4cc1-a4c6-269b45523a88" providerId="ADAL" clId="{F8F53C92-F0FD-4FCB-86CC-3B7B68CF1503}" dt="2024-05-09T23:55:28.515" v="264" actId="2711"/>
        <pc:sldMkLst>
          <pc:docMk/>
          <pc:sldMk cId="2512323787" sldId="2142533212"/>
        </pc:sldMkLst>
        <pc:spChg chg="mod">
          <ac:chgData name="Claudia Concepción Gonzalez Alfonso" userId="47a2a51b-cbe8-4cc1-a4c6-269b45523a88" providerId="ADAL" clId="{F8F53C92-F0FD-4FCB-86CC-3B7B68CF1503}" dt="2024-05-09T23:55:28.515" v="264" actId="2711"/>
          <ac:spMkLst>
            <pc:docMk/>
            <pc:sldMk cId="2512323787" sldId="2142533212"/>
            <ac:spMk id="5" creationId="{B7879041-053F-25B3-E85C-4BE8DA448041}"/>
          </ac:spMkLst>
        </pc:spChg>
      </pc:sldChg>
      <pc:sldChg chg="modSp mod">
        <pc:chgData name="Claudia Concepción Gonzalez Alfonso" userId="47a2a51b-cbe8-4cc1-a4c6-269b45523a88" providerId="ADAL" clId="{F8F53C92-F0FD-4FCB-86CC-3B7B68CF1503}" dt="2024-05-09T23:22:03.069" v="53" actId="20577"/>
        <pc:sldMkLst>
          <pc:docMk/>
          <pc:sldMk cId="1939585414" sldId="2142533214"/>
        </pc:sldMkLst>
        <pc:spChg chg="mod">
          <ac:chgData name="Claudia Concepción Gonzalez Alfonso" userId="47a2a51b-cbe8-4cc1-a4c6-269b45523a88" providerId="ADAL" clId="{F8F53C92-F0FD-4FCB-86CC-3B7B68CF1503}" dt="2024-05-09T23:22:03.069" v="53" actId="20577"/>
          <ac:spMkLst>
            <pc:docMk/>
            <pc:sldMk cId="1939585414" sldId="2142533214"/>
            <ac:spMk id="5" creationId="{D8FD78BF-A72D-9437-8EB0-76C68E37C31E}"/>
          </ac:spMkLst>
        </pc:spChg>
      </pc:sldChg>
      <pc:sldChg chg="del mod modShow">
        <pc:chgData name="Claudia Concepción Gonzalez Alfonso" userId="47a2a51b-cbe8-4cc1-a4c6-269b45523a88" providerId="ADAL" clId="{F8F53C92-F0FD-4FCB-86CC-3B7B68CF1503}" dt="2024-05-10T00:08:58.140" v="512" actId="47"/>
        <pc:sldMkLst>
          <pc:docMk/>
          <pc:sldMk cId="3023089043" sldId="2142533310"/>
        </pc:sldMkLst>
      </pc:sldChg>
      <pc:sldChg chg="addSp delSp modSp del mod">
        <pc:chgData name="Claudia Concepción Gonzalez Alfonso" userId="47a2a51b-cbe8-4cc1-a4c6-269b45523a88" providerId="ADAL" clId="{F8F53C92-F0FD-4FCB-86CC-3B7B68CF1503}" dt="2024-05-09T23:53:17.612" v="238" actId="47"/>
        <pc:sldMkLst>
          <pc:docMk/>
          <pc:sldMk cId="2639758579" sldId="2142533318"/>
        </pc:sldMkLst>
        <pc:spChg chg="add mod">
          <ac:chgData name="Claudia Concepción Gonzalez Alfonso" userId="47a2a51b-cbe8-4cc1-a4c6-269b45523a88" providerId="ADAL" clId="{F8F53C92-F0FD-4FCB-86CC-3B7B68CF1503}" dt="2024-05-09T23:51:47.808" v="195" actId="14100"/>
          <ac:spMkLst>
            <pc:docMk/>
            <pc:sldMk cId="2639758579" sldId="2142533318"/>
            <ac:spMk id="2" creationId="{D75FB47A-F52A-47DD-5AA1-1702F8842BDF}"/>
          </ac:spMkLst>
        </pc:spChg>
        <pc:spChg chg="del">
          <ac:chgData name="Claudia Concepción Gonzalez Alfonso" userId="47a2a51b-cbe8-4cc1-a4c6-269b45523a88" providerId="ADAL" clId="{F8F53C92-F0FD-4FCB-86CC-3B7B68CF1503}" dt="2024-05-09T23:51:04.418" v="185" actId="478"/>
          <ac:spMkLst>
            <pc:docMk/>
            <pc:sldMk cId="2639758579" sldId="2142533318"/>
            <ac:spMk id="4" creationId="{60667D41-D039-4878-C962-46E1E65732AF}"/>
          </ac:spMkLst>
        </pc:spChg>
        <pc:spChg chg="add del mod">
          <ac:chgData name="Claudia Concepción Gonzalez Alfonso" userId="47a2a51b-cbe8-4cc1-a4c6-269b45523a88" providerId="ADAL" clId="{F8F53C92-F0FD-4FCB-86CC-3B7B68CF1503}" dt="2024-05-09T23:51:07.806" v="186" actId="478"/>
          <ac:spMkLst>
            <pc:docMk/>
            <pc:sldMk cId="2639758579" sldId="2142533318"/>
            <ac:spMk id="5" creationId="{9AA716B3-9317-F158-A140-864ABEB86714}"/>
          </ac:spMkLst>
        </pc:spChg>
        <pc:spChg chg="mod">
          <ac:chgData name="Claudia Concepción Gonzalez Alfonso" userId="47a2a51b-cbe8-4cc1-a4c6-269b45523a88" providerId="ADAL" clId="{F8F53C92-F0FD-4FCB-86CC-3B7B68CF1503}" dt="2024-05-09T23:22:23.844" v="54" actId="20577"/>
          <ac:spMkLst>
            <pc:docMk/>
            <pc:sldMk cId="2639758579" sldId="2142533318"/>
            <ac:spMk id="9" creationId="{261D722A-55CF-2529-BB8B-04D4DDABC4D0}"/>
          </ac:spMkLst>
        </pc:spChg>
        <pc:spChg chg="mod">
          <ac:chgData name="Claudia Concepción Gonzalez Alfonso" userId="47a2a51b-cbe8-4cc1-a4c6-269b45523a88" providerId="ADAL" clId="{F8F53C92-F0FD-4FCB-86CC-3B7B68CF1503}" dt="2024-05-09T23:51:11.902" v="187" actId="1076"/>
          <ac:spMkLst>
            <pc:docMk/>
            <pc:sldMk cId="2639758579" sldId="2142533318"/>
            <ac:spMk id="10" creationId="{0BA2D10B-9DCF-8939-6CF2-E875769343E6}"/>
          </ac:spMkLst>
        </pc:spChg>
        <pc:spChg chg="add del mod">
          <ac:chgData name="Claudia Concepción Gonzalez Alfonso" userId="47a2a51b-cbe8-4cc1-a4c6-269b45523a88" providerId="ADAL" clId="{F8F53C92-F0FD-4FCB-86CC-3B7B68CF1503}" dt="2024-05-09T23:51:52.935" v="197" actId="478"/>
          <ac:spMkLst>
            <pc:docMk/>
            <pc:sldMk cId="2639758579" sldId="2142533318"/>
            <ac:spMk id="11" creationId="{C30A812A-4562-CFD7-24F1-A8A7FBA6BA7D}"/>
          </ac:spMkLst>
        </pc:spChg>
        <pc:picChg chg="del">
          <ac:chgData name="Claudia Concepción Gonzalez Alfonso" userId="47a2a51b-cbe8-4cc1-a4c6-269b45523a88" providerId="ADAL" clId="{F8F53C92-F0FD-4FCB-86CC-3B7B68CF1503}" dt="2024-05-09T23:51:51.096" v="196" actId="478"/>
          <ac:picMkLst>
            <pc:docMk/>
            <pc:sldMk cId="2639758579" sldId="2142533318"/>
            <ac:picMk id="8" creationId="{B9CA3F5C-1D28-E6ED-B37C-689496DB384F}"/>
          </ac:picMkLst>
        </pc:picChg>
      </pc:sldChg>
      <pc:sldChg chg="addSp delSp modSp mod">
        <pc:chgData name="Claudia Concepción Gonzalez Alfonso" userId="47a2a51b-cbe8-4cc1-a4c6-269b45523a88" providerId="ADAL" clId="{F8F53C92-F0FD-4FCB-86CC-3B7B68CF1503}" dt="2024-05-10T00:03:33.407" v="435"/>
        <pc:sldMkLst>
          <pc:docMk/>
          <pc:sldMk cId="548426256" sldId="2142533319"/>
        </pc:sldMkLst>
        <pc:spChg chg="add del mod">
          <ac:chgData name="Claudia Concepción Gonzalez Alfonso" userId="47a2a51b-cbe8-4cc1-a4c6-269b45523a88" providerId="ADAL" clId="{F8F53C92-F0FD-4FCB-86CC-3B7B68CF1503}" dt="2024-05-10T00:03:33.039" v="434" actId="478"/>
          <ac:spMkLst>
            <pc:docMk/>
            <pc:sldMk cId="548426256" sldId="2142533319"/>
            <ac:spMk id="2" creationId="{CB6498F3-D379-0DD3-CC4A-36DE0304482F}"/>
          </ac:spMkLst>
        </pc:spChg>
        <pc:spChg chg="add mod">
          <ac:chgData name="Claudia Concepción Gonzalez Alfonso" userId="47a2a51b-cbe8-4cc1-a4c6-269b45523a88" providerId="ADAL" clId="{F8F53C92-F0FD-4FCB-86CC-3B7B68CF1503}" dt="2024-05-10T00:03:33.407" v="435"/>
          <ac:spMkLst>
            <pc:docMk/>
            <pc:sldMk cId="548426256" sldId="2142533319"/>
            <ac:spMk id="3" creationId="{947BA59F-29C7-6D16-3204-B04F29F303FB}"/>
          </ac:spMkLst>
        </pc:spChg>
        <pc:spChg chg="del">
          <ac:chgData name="Claudia Concepción Gonzalez Alfonso" userId="47a2a51b-cbe8-4cc1-a4c6-269b45523a88" providerId="ADAL" clId="{F8F53C92-F0FD-4FCB-86CC-3B7B68CF1503}" dt="2024-05-09T23:52:46.660" v="208" actId="478"/>
          <ac:spMkLst>
            <pc:docMk/>
            <pc:sldMk cId="548426256" sldId="2142533319"/>
            <ac:spMk id="4" creationId="{96BF08B5-B94A-B17C-8BFB-3587AC76841C}"/>
          </ac:spMkLst>
        </pc:spChg>
        <pc:spChg chg="mod">
          <ac:chgData name="Claudia Concepción Gonzalez Alfonso" userId="47a2a51b-cbe8-4cc1-a4c6-269b45523a88" providerId="ADAL" clId="{F8F53C92-F0FD-4FCB-86CC-3B7B68CF1503}" dt="2024-05-09T23:52:58.369" v="236" actId="1076"/>
          <ac:spMkLst>
            <pc:docMk/>
            <pc:sldMk cId="548426256" sldId="2142533319"/>
            <ac:spMk id="5" creationId="{4D5CAC90-55A0-5071-191F-349D88C90074}"/>
          </ac:spMkLst>
        </pc:spChg>
        <pc:graphicFrameChg chg="mod">
          <ac:chgData name="Claudia Concepción Gonzalez Alfonso" userId="47a2a51b-cbe8-4cc1-a4c6-269b45523a88" providerId="ADAL" clId="{F8F53C92-F0FD-4FCB-86CC-3B7B68CF1503}" dt="2024-05-09T23:30:58.949" v="57" actId="255"/>
          <ac:graphicFrameMkLst>
            <pc:docMk/>
            <pc:sldMk cId="548426256" sldId="2142533319"/>
            <ac:graphicFrameMk id="6" creationId="{4C82CFC9-04C3-5C29-734B-FDD0F11BFFB2}"/>
          </ac:graphicFrameMkLst>
        </pc:graphicFrameChg>
      </pc:sldChg>
      <pc:sldChg chg="addSp delSp modSp mod">
        <pc:chgData name="Claudia Concepción Gonzalez Alfonso" userId="47a2a51b-cbe8-4cc1-a4c6-269b45523a88" providerId="ADAL" clId="{F8F53C92-F0FD-4FCB-86CC-3B7B68CF1503}" dt="2024-05-10T00:07:36.622" v="502" actId="207"/>
        <pc:sldMkLst>
          <pc:docMk/>
          <pc:sldMk cId="1599186152" sldId="2142533320"/>
        </pc:sldMkLst>
        <pc:spChg chg="mod">
          <ac:chgData name="Claudia Concepción Gonzalez Alfonso" userId="47a2a51b-cbe8-4cc1-a4c6-269b45523a88" providerId="ADAL" clId="{F8F53C92-F0FD-4FCB-86CC-3B7B68CF1503}" dt="2024-05-10T00:07:36.622" v="502" actId="207"/>
          <ac:spMkLst>
            <pc:docMk/>
            <pc:sldMk cId="1599186152" sldId="2142533320"/>
            <ac:spMk id="2" creationId="{02994305-50F2-CCEC-E821-F30D01D2499A}"/>
          </ac:spMkLst>
        </pc:spChg>
        <pc:spChg chg="mod">
          <ac:chgData name="Claudia Concepción Gonzalez Alfonso" userId="47a2a51b-cbe8-4cc1-a4c6-269b45523a88" providerId="ADAL" clId="{F8F53C92-F0FD-4FCB-86CC-3B7B68CF1503}" dt="2024-05-09T23:59:20.075" v="349" actId="14100"/>
          <ac:spMkLst>
            <pc:docMk/>
            <pc:sldMk cId="1599186152" sldId="2142533320"/>
            <ac:spMk id="3" creationId="{2A65DB81-B48A-B058-4C07-0648427828D8}"/>
          </ac:spMkLst>
        </pc:spChg>
        <pc:spChg chg="add del mod">
          <ac:chgData name="Claudia Concepción Gonzalez Alfonso" userId="47a2a51b-cbe8-4cc1-a4c6-269b45523a88" providerId="ADAL" clId="{F8F53C92-F0FD-4FCB-86CC-3B7B68CF1503}" dt="2024-05-10T00:03:39.184" v="436" actId="478"/>
          <ac:spMkLst>
            <pc:docMk/>
            <pc:sldMk cId="1599186152" sldId="2142533320"/>
            <ac:spMk id="4" creationId="{2CE01711-2A94-8C0C-4C58-3BFB4CA9CA20}"/>
          </ac:spMkLst>
        </pc:spChg>
        <pc:spChg chg="add mod">
          <ac:chgData name="Claudia Concepción Gonzalez Alfonso" userId="47a2a51b-cbe8-4cc1-a4c6-269b45523a88" providerId="ADAL" clId="{F8F53C92-F0FD-4FCB-86CC-3B7B68CF1503}" dt="2024-05-10T00:03:39.560" v="437"/>
          <ac:spMkLst>
            <pc:docMk/>
            <pc:sldMk cId="1599186152" sldId="2142533320"/>
            <ac:spMk id="5" creationId="{AC72E101-DFF7-54B4-3204-BD3730A6B00B}"/>
          </ac:spMkLst>
        </pc:spChg>
        <pc:spChg chg="mod">
          <ac:chgData name="Claudia Concepción Gonzalez Alfonso" userId="47a2a51b-cbe8-4cc1-a4c6-269b45523a88" providerId="ADAL" clId="{F8F53C92-F0FD-4FCB-86CC-3B7B68CF1503}" dt="2024-05-09T23:59:20.075" v="349" actId="14100"/>
          <ac:spMkLst>
            <pc:docMk/>
            <pc:sldMk cId="1599186152" sldId="2142533320"/>
            <ac:spMk id="7" creationId="{4A538D9C-A6B1-079E-2277-DAE2422ADA51}"/>
          </ac:spMkLst>
        </pc:spChg>
        <pc:spChg chg="mod">
          <ac:chgData name="Claudia Concepción Gonzalez Alfonso" userId="47a2a51b-cbe8-4cc1-a4c6-269b45523a88" providerId="ADAL" clId="{F8F53C92-F0FD-4FCB-86CC-3B7B68CF1503}" dt="2024-05-09T23:59:20.075" v="349" actId="14100"/>
          <ac:spMkLst>
            <pc:docMk/>
            <pc:sldMk cId="1599186152" sldId="2142533320"/>
            <ac:spMk id="8" creationId="{BF14ED21-3B3F-ACF4-A90D-774A277530A3}"/>
          </ac:spMkLst>
        </pc:spChg>
        <pc:spChg chg="mod">
          <ac:chgData name="Claudia Concepción Gonzalez Alfonso" userId="47a2a51b-cbe8-4cc1-a4c6-269b45523a88" providerId="ADAL" clId="{F8F53C92-F0FD-4FCB-86CC-3B7B68CF1503}" dt="2024-05-09T23:59:06.522" v="347" actId="14100"/>
          <ac:spMkLst>
            <pc:docMk/>
            <pc:sldMk cId="1599186152" sldId="2142533320"/>
            <ac:spMk id="10" creationId="{ABD6B590-8ECC-341E-4D8D-14C1618A7D0D}"/>
          </ac:spMkLst>
        </pc:spChg>
        <pc:spChg chg="mod">
          <ac:chgData name="Claudia Concepción Gonzalez Alfonso" userId="47a2a51b-cbe8-4cc1-a4c6-269b45523a88" providerId="ADAL" clId="{F8F53C92-F0FD-4FCB-86CC-3B7B68CF1503}" dt="2024-05-09T23:59:06.522" v="347" actId="14100"/>
          <ac:spMkLst>
            <pc:docMk/>
            <pc:sldMk cId="1599186152" sldId="2142533320"/>
            <ac:spMk id="11" creationId="{39DD2245-FF82-8362-3CDA-3E0222041EBF}"/>
          </ac:spMkLst>
        </pc:spChg>
        <pc:spChg chg="mod">
          <ac:chgData name="Claudia Concepción Gonzalez Alfonso" userId="47a2a51b-cbe8-4cc1-a4c6-269b45523a88" providerId="ADAL" clId="{F8F53C92-F0FD-4FCB-86CC-3B7B68CF1503}" dt="2024-05-09T23:59:06.522" v="347" actId="14100"/>
          <ac:spMkLst>
            <pc:docMk/>
            <pc:sldMk cId="1599186152" sldId="2142533320"/>
            <ac:spMk id="12" creationId="{0E0F2C4A-E3E5-4A3F-0846-54DB47280948}"/>
          </ac:spMkLst>
        </pc:spChg>
        <pc:spChg chg="mod">
          <ac:chgData name="Claudia Concepción Gonzalez Alfonso" userId="47a2a51b-cbe8-4cc1-a4c6-269b45523a88" providerId="ADAL" clId="{F8F53C92-F0FD-4FCB-86CC-3B7B68CF1503}" dt="2024-05-09T23:59:20.075" v="349" actId="14100"/>
          <ac:spMkLst>
            <pc:docMk/>
            <pc:sldMk cId="1599186152" sldId="2142533320"/>
            <ac:spMk id="15" creationId="{87A6480F-3A95-4122-4A62-4EAA828E07AA}"/>
          </ac:spMkLst>
        </pc:spChg>
        <pc:picChg chg="mod">
          <ac:chgData name="Claudia Concepción Gonzalez Alfonso" userId="47a2a51b-cbe8-4cc1-a4c6-269b45523a88" providerId="ADAL" clId="{F8F53C92-F0FD-4FCB-86CC-3B7B68CF1503}" dt="2024-05-09T23:58:54.931" v="345" actId="1038"/>
          <ac:picMkLst>
            <pc:docMk/>
            <pc:sldMk cId="1599186152" sldId="2142533320"/>
            <ac:picMk id="13" creationId="{C9DABC86-1E40-7ECE-B8FA-102577570DEA}"/>
          </ac:picMkLst>
        </pc:picChg>
      </pc:sldChg>
      <pc:sldChg chg="addSp delSp modSp mod">
        <pc:chgData name="Claudia Concepción Gonzalez Alfonso" userId="47a2a51b-cbe8-4cc1-a4c6-269b45523a88" providerId="ADAL" clId="{F8F53C92-F0FD-4FCB-86CC-3B7B68CF1503}" dt="2024-05-10T00:06:10.528" v="469" actId="20577"/>
        <pc:sldMkLst>
          <pc:docMk/>
          <pc:sldMk cId="108521320" sldId="2142533321"/>
        </pc:sldMkLst>
        <pc:spChg chg="mod">
          <ac:chgData name="Claudia Concepción Gonzalez Alfonso" userId="47a2a51b-cbe8-4cc1-a4c6-269b45523a88" providerId="ADAL" clId="{F8F53C92-F0FD-4FCB-86CC-3B7B68CF1503}" dt="2024-05-10T00:05:01.674" v="463" actId="207"/>
          <ac:spMkLst>
            <pc:docMk/>
            <pc:sldMk cId="108521320" sldId="2142533321"/>
            <ac:spMk id="2" creationId="{BCE6D123-C09C-BE0F-B02A-9F581A294DEE}"/>
          </ac:spMkLst>
        </pc:spChg>
        <pc:spChg chg="mod">
          <ac:chgData name="Claudia Concepción Gonzalez Alfonso" userId="47a2a51b-cbe8-4cc1-a4c6-269b45523a88" providerId="ADAL" clId="{F8F53C92-F0FD-4FCB-86CC-3B7B68CF1503}" dt="2024-05-10T00:06:10.528" v="469" actId="20577"/>
          <ac:spMkLst>
            <pc:docMk/>
            <pc:sldMk cId="108521320" sldId="2142533321"/>
            <ac:spMk id="3" creationId="{9F26F62E-D3D4-4F59-FA33-0698B035F8DF}"/>
          </ac:spMkLst>
        </pc:spChg>
        <pc:spChg chg="add del mod">
          <ac:chgData name="Claudia Concepción Gonzalez Alfonso" userId="47a2a51b-cbe8-4cc1-a4c6-269b45523a88" providerId="ADAL" clId="{F8F53C92-F0FD-4FCB-86CC-3B7B68CF1503}" dt="2024-05-10T00:03:51.390" v="440" actId="478"/>
          <ac:spMkLst>
            <pc:docMk/>
            <pc:sldMk cId="108521320" sldId="2142533321"/>
            <ac:spMk id="5" creationId="{DC881758-9B3E-81E7-07D2-DBDAA9AC6A28}"/>
          </ac:spMkLst>
        </pc:spChg>
        <pc:spChg chg="add mod">
          <ac:chgData name="Claudia Concepción Gonzalez Alfonso" userId="47a2a51b-cbe8-4cc1-a4c6-269b45523a88" providerId="ADAL" clId="{F8F53C92-F0FD-4FCB-86CC-3B7B68CF1503}" dt="2024-05-10T00:03:52.191" v="441"/>
          <ac:spMkLst>
            <pc:docMk/>
            <pc:sldMk cId="108521320" sldId="2142533321"/>
            <ac:spMk id="6" creationId="{1BCA8AA0-2402-3840-E56D-73891C2EEF8D}"/>
          </ac:spMkLst>
        </pc:spChg>
        <pc:picChg chg="mod">
          <ac:chgData name="Claudia Concepción Gonzalez Alfonso" userId="47a2a51b-cbe8-4cc1-a4c6-269b45523a88" providerId="ADAL" clId="{F8F53C92-F0FD-4FCB-86CC-3B7B68CF1503}" dt="2024-05-10T00:02:29.480" v="406" actId="14100"/>
          <ac:picMkLst>
            <pc:docMk/>
            <pc:sldMk cId="108521320" sldId="2142533321"/>
            <ac:picMk id="4" creationId="{CEABB338-34E9-FD93-C101-99F76D9C2FB1}"/>
          </ac:picMkLst>
        </pc:picChg>
      </pc:sldChg>
      <pc:sldChg chg="addSp delSp modSp mod">
        <pc:chgData name="Claudia Concepción Gonzalez Alfonso" userId="47a2a51b-cbe8-4cc1-a4c6-269b45523a88" providerId="ADAL" clId="{F8F53C92-F0FD-4FCB-86CC-3B7B68CF1503}" dt="2024-05-10T00:07:25.840" v="501"/>
        <pc:sldMkLst>
          <pc:docMk/>
          <pc:sldMk cId="4244062924" sldId="2142533335"/>
        </pc:sldMkLst>
        <pc:spChg chg="add del mod">
          <ac:chgData name="Claudia Concepción Gonzalez Alfonso" userId="47a2a51b-cbe8-4cc1-a4c6-269b45523a88" providerId="ADAL" clId="{F8F53C92-F0FD-4FCB-86CC-3B7B68CF1503}" dt="2024-05-10T00:03:45.063" v="438" actId="478"/>
          <ac:spMkLst>
            <pc:docMk/>
            <pc:sldMk cId="4244062924" sldId="2142533335"/>
            <ac:spMk id="2" creationId="{AE39DBB5-73FF-1C9D-34BC-05A8020EAFEC}"/>
          </ac:spMkLst>
        </pc:spChg>
        <pc:spChg chg="del">
          <ac:chgData name="Claudia Concepción Gonzalez Alfonso" userId="47a2a51b-cbe8-4cc1-a4c6-269b45523a88" providerId="ADAL" clId="{F8F53C92-F0FD-4FCB-86CC-3B7B68CF1503}" dt="2024-05-09T23:59:34.303" v="350" actId="478"/>
          <ac:spMkLst>
            <pc:docMk/>
            <pc:sldMk cId="4244062924" sldId="2142533335"/>
            <ac:spMk id="3" creationId="{A7924BB6-9138-1061-AE3A-E2600356BD1D}"/>
          </ac:spMkLst>
        </pc:spChg>
        <pc:spChg chg="mod">
          <ac:chgData name="Claudia Concepción Gonzalez Alfonso" userId="47a2a51b-cbe8-4cc1-a4c6-269b45523a88" providerId="ADAL" clId="{F8F53C92-F0FD-4FCB-86CC-3B7B68CF1503}" dt="2024-05-10T00:00:14.651" v="357" actId="108"/>
          <ac:spMkLst>
            <pc:docMk/>
            <pc:sldMk cId="4244062924" sldId="2142533335"/>
            <ac:spMk id="4" creationId="{319C61D8-E9EF-7C36-E5BE-2F38AA6CA119}"/>
          </ac:spMkLst>
        </pc:spChg>
        <pc:spChg chg="add mod">
          <ac:chgData name="Claudia Concepción Gonzalez Alfonso" userId="47a2a51b-cbe8-4cc1-a4c6-269b45523a88" providerId="ADAL" clId="{F8F53C92-F0FD-4FCB-86CC-3B7B68CF1503}" dt="2024-05-10T00:03:46.486" v="439"/>
          <ac:spMkLst>
            <pc:docMk/>
            <pc:sldMk cId="4244062924" sldId="2142533335"/>
            <ac:spMk id="5" creationId="{C70D8857-48C5-12C7-09FC-33B2BAF15E9E}"/>
          </ac:spMkLst>
        </pc:spChg>
        <pc:spChg chg="mod">
          <ac:chgData name="Claudia Concepción Gonzalez Alfonso" userId="47a2a51b-cbe8-4cc1-a4c6-269b45523a88" providerId="ADAL" clId="{F8F53C92-F0FD-4FCB-86CC-3B7B68CF1503}" dt="2024-05-10T00:07:16.303" v="500" actId="1035"/>
          <ac:spMkLst>
            <pc:docMk/>
            <pc:sldMk cId="4244062924" sldId="2142533335"/>
            <ac:spMk id="9" creationId="{3B7094C0-0664-2961-EC57-B2EBA715792B}"/>
          </ac:spMkLst>
        </pc:spChg>
        <pc:spChg chg="mod">
          <ac:chgData name="Claudia Concepción Gonzalez Alfonso" userId="47a2a51b-cbe8-4cc1-a4c6-269b45523a88" providerId="ADAL" clId="{F8F53C92-F0FD-4FCB-86CC-3B7B68CF1503}" dt="2024-05-10T00:07:16.303" v="500" actId="1035"/>
          <ac:spMkLst>
            <pc:docMk/>
            <pc:sldMk cId="4244062924" sldId="2142533335"/>
            <ac:spMk id="10" creationId="{E029BD12-B0FA-2FFB-5EBE-E0085541382A}"/>
          </ac:spMkLst>
        </pc:spChg>
        <pc:graphicFrameChg chg="mod modGraphic">
          <ac:chgData name="Claudia Concepción Gonzalez Alfonso" userId="47a2a51b-cbe8-4cc1-a4c6-269b45523a88" providerId="ADAL" clId="{F8F53C92-F0FD-4FCB-86CC-3B7B68CF1503}" dt="2024-05-10T00:07:25.840" v="501"/>
          <ac:graphicFrameMkLst>
            <pc:docMk/>
            <pc:sldMk cId="4244062924" sldId="2142533335"/>
            <ac:graphicFrameMk id="11" creationId="{9D076E6B-2C77-3CEA-5569-833608821975}"/>
          </ac:graphicFrameMkLst>
        </pc:graphicFrameChg>
      </pc:sldChg>
      <pc:sldChg chg="del mod modShow">
        <pc:chgData name="Claudia Concepción Gonzalez Alfonso" userId="47a2a51b-cbe8-4cc1-a4c6-269b45523a88" providerId="ADAL" clId="{F8F53C92-F0FD-4FCB-86CC-3B7B68CF1503}" dt="2024-05-10T00:09:00.598" v="513" actId="47"/>
        <pc:sldMkLst>
          <pc:docMk/>
          <pc:sldMk cId="2523451581" sldId="2142533340"/>
        </pc:sldMkLst>
      </pc:sldChg>
      <pc:sldChg chg="addSp delSp modSp mod">
        <pc:chgData name="Claudia Concepción Gonzalez Alfonso" userId="47a2a51b-cbe8-4cc1-a4c6-269b45523a88" providerId="ADAL" clId="{F8F53C92-F0FD-4FCB-86CC-3B7B68CF1503}" dt="2024-05-10T00:09:46.861" v="527" actId="14100"/>
        <pc:sldMkLst>
          <pc:docMk/>
          <pc:sldMk cId="645223053" sldId="2142533342"/>
        </pc:sldMkLst>
        <pc:spChg chg="add mod">
          <ac:chgData name="Claudia Concepción Gonzalez Alfonso" userId="47a2a51b-cbe8-4cc1-a4c6-269b45523a88" providerId="ADAL" clId="{F8F53C92-F0FD-4FCB-86CC-3B7B68CF1503}" dt="2024-05-10T00:02:36.840" v="407"/>
          <ac:spMkLst>
            <pc:docMk/>
            <pc:sldMk cId="645223053" sldId="2142533342"/>
            <ac:spMk id="2" creationId="{ACD8A7E0-58D8-3F7A-FCBA-BB769096D866}"/>
          </ac:spMkLst>
        </pc:spChg>
        <pc:spChg chg="add del mod">
          <ac:chgData name="Claudia Concepción Gonzalez Alfonso" userId="47a2a51b-cbe8-4cc1-a4c6-269b45523a88" providerId="ADAL" clId="{F8F53C92-F0FD-4FCB-86CC-3B7B68CF1503}" dt="2024-05-10T00:03:55.703" v="442" actId="478"/>
          <ac:spMkLst>
            <pc:docMk/>
            <pc:sldMk cId="645223053" sldId="2142533342"/>
            <ac:spMk id="3" creationId="{51346089-09FA-0E7F-D091-3243ABAD30F5}"/>
          </ac:spMkLst>
        </pc:spChg>
        <pc:spChg chg="add mod">
          <ac:chgData name="Claudia Concepción Gonzalez Alfonso" userId="47a2a51b-cbe8-4cc1-a4c6-269b45523a88" providerId="ADAL" clId="{F8F53C92-F0FD-4FCB-86CC-3B7B68CF1503}" dt="2024-05-10T00:03:56.088" v="443"/>
          <ac:spMkLst>
            <pc:docMk/>
            <pc:sldMk cId="645223053" sldId="2142533342"/>
            <ac:spMk id="4" creationId="{9E31048D-332E-C538-C11C-8D9AA2EC70CD}"/>
          </ac:spMkLst>
        </pc:spChg>
        <pc:spChg chg="mod">
          <ac:chgData name="Claudia Concepción Gonzalez Alfonso" userId="47a2a51b-cbe8-4cc1-a4c6-269b45523a88" providerId="ADAL" clId="{F8F53C92-F0FD-4FCB-86CC-3B7B68CF1503}" dt="2024-05-10T00:03:08.392" v="429" actId="1076"/>
          <ac:spMkLst>
            <pc:docMk/>
            <pc:sldMk cId="645223053" sldId="2142533342"/>
            <ac:spMk id="5" creationId="{6F76DE07-1776-B991-32A3-5297AEF51B01}"/>
          </ac:spMkLst>
        </pc:spChg>
        <pc:spChg chg="mod">
          <ac:chgData name="Claudia Concepción Gonzalez Alfonso" userId="47a2a51b-cbe8-4cc1-a4c6-269b45523a88" providerId="ADAL" clId="{F8F53C92-F0FD-4FCB-86CC-3B7B68CF1503}" dt="2024-05-10T00:02:44.158" v="422" actId="1036"/>
          <ac:spMkLst>
            <pc:docMk/>
            <pc:sldMk cId="645223053" sldId="2142533342"/>
            <ac:spMk id="6" creationId="{3BF15825-0E7F-9435-0E0D-F10F723C19B6}"/>
          </ac:spMkLst>
        </pc:spChg>
        <pc:spChg chg="mod">
          <ac:chgData name="Claudia Concepción Gonzalez Alfonso" userId="47a2a51b-cbe8-4cc1-a4c6-269b45523a88" providerId="ADAL" clId="{F8F53C92-F0FD-4FCB-86CC-3B7B68CF1503}" dt="2024-05-10T00:02:44.158" v="422" actId="1036"/>
          <ac:spMkLst>
            <pc:docMk/>
            <pc:sldMk cId="645223053" sldId="2142533342"/>
            <ac:spMk id="7" creationId="{C44566D6-CEBD-44DA-0FDB-581BCACD54DC}"/>
          </ac:spMkLst>
        </pc:spChg>
        <pc:spChg chg="mod">
          <ac:chgData name="Claudia Concepción Gonzalez Alfonso" userId="47a2a51b-cbe8-4cc1-a4c6-269b45523a88" providerId="ADAL" clId="{F8F53C92-F0FD-4FCB-86CC-3B7B68CF1503}" dt="2024-05-10T00:02:44.158" v="422" actId="1036"/>
          <ac:spMkLst>
            <pc:docMk/>
            <pc:sldMk cId="645223053" sldId="2142533342"/>
            <ac:spMk id="8" creationId="{3EB316E0-7B9C-014A-1722-9EB852D5B60C}"/>
          </ac:spMkLst>
        </pc:spChg>
        <pc:spChg chg="mod">
          <ac:chgData name="Claudia Concepción Gonzalez Alfonso" userId="47a2a51b-cbe8-4cc1-a4c6-269b45523a88" providerId="ADAL" clId="{F8F53C92-F0FD-4FCB-86CC-3B7B68CF1503}" dt="2024-05-10T00:09:41.701" v="526" actId="403"/>
          <ac:spMkLst>
            <pc:docMk/>
            <pc:sldMk cId="645223053" sldId="2142533342"/>
            <ac:spMk id="11" creationId="{3CED22C0-4BB6-B0D5-C0F9-7791F1F5E86A}"/>
          </ac:spMkLst>
        </pc:spChg>
        <pc:graphicFrameChg chg="mod modGraphic">
          <ac:chgData name="Claudia Concepción Gonzalez Alfonso" userId="47a2a51b-cbe8-4cc1-a4c6-269b45523a88" providerId="ADAL" clId="{F8F53C92-F0FD-4FCB-86CC-3B7B68CF1503}" dt="2024-05-10T00:09:46.861" v="527" actId="14100"/>
          <ac:graphicFrameMkLst>
            <pc:docMk/>
            <pc:sldMk cId="645223053" sldId="2142533342"/>
            <ac:graphicFrameMk id="10" creationId="{24F8CB78-F62E-5F9A-5DAD-97B5AE1398EC}"/>
          </ac:graphicFrameMkLst>
        </pc:graphicFrameChg>
        <pc:picChg chg="mod">
          <ac:chgData name="Claudia Concepción Gonzalez Alfonso" userId="47a2a51b-cbe8-4cc1-a4c6-269b45523a88" providerId="ADAL" clId="{F8F53C92-F0FD-4FCB-86CC-3B7B68CF1503}" dt="2024-05-10T00:02:44.158" v="422" actId="1036"/>
          <ac:picMkLst>
            <pc:docMk/>
            <pc:sldMk cId="645223053" sldId="2142533342"/>
            <ac:picMk id="9" creationId="{2CCA831D-5B78-C646-E304-5057F27A383F}"/>
          </ac:picMkLst>
        </pc:picChg>
      </pc:sldChg>
      <pc:sldChg chg="addSp modSp mod">
        <pc:chgData name="Claudia Concepción Gonzalez Alfonso" userId="47a2a51b-cbe8-4cc1-a4c6-269b45523a88" providerId="ADAL" clId="{F8F53C92-F0FD-4FCB-86CC-3B7B68CF1503}" dt="2024-05-10T00:04:54.961" v="462" actId="207"/>
        <pc:sldMkLst>
          <pc:docMk/>
          <pc:sldMk cId="2879674453" sldId="2142533343"/>
        </pc:sldMkLst>
        <pc:spChg chg="mod">
          <ac:chgData name="Claudia Concepción Gonzalez Alfonso" userId="47a2a51b-cbe8-4cc1-a4c6-269b45523a88" providerId="ADAL" clId="{F8F53C92-F0FD-4FCB-86CC-3B7B68CF1503}" dt="2024-05-10T00:04:54.961" v="462" actId="207"/>
          <ac:spMkLst>
            <pc:docMk/>
            <pc:sldMk cId="2879674453" sldId="2142533343"/>
            <ac:spMk id="2" creationId="{397B27C1-3606-4CF0-2C61-75DB29753C06}"/>
          </ac:spMkLst>
        </pc:spChg>
        <pc:spChg chg="mod">
          <ac:chgData name="Claudia Concepción Gonzalez Alfonso" userId="47a2a51b-cbe8-4cc1-a4c6-269b45523a88" providerId="ADAL" clId="{F8F53C92-F0FD-4FCB-86CC-3B7B68CF1503}" dt="2024-05-10T00:04:22.055" v="448" actId="403"/>
          <ac:spMkLst>
            <pc:docMk/>
            <pc:sldMk cId="2879674453" sldId="2142533343"/>
            <ac:spMk id="3" creationId="{C8D9336A-E8A9-C81C-13C7-259ECA85986F}"/>
          </ac:spMkLst>
        </pc:spChg>
        <pc:spChg chg="add mod">
          <ac:chgData name="Claudia Concepción Gonzalez Alfonso" userId="47a2a51b-cbe8-4cc1-a4c6-269b45523a88" providerId="ADAL" clId="{F8F53C92-F0FD-4FCB-86CC-3B7B68CF1503}" dt="2024-05-10T00:04:02.414" v="445"/>
          <ac:spMkLst>
            <pc:docMk/>
            <pc:sldMk cId="2879674453" sldId="2142533343"/>
            <ac:spMk id="4" creationId="{C7B880F5-5055-FDCA-8FF8-D74C1D953E2B}"/>
          </ac:spMkLst>
        </pc:spChg>
      </pc:sldChg>
      <pc:sldChg chg="addSp delSp modSp add del mod">
        <pc:chgData name="Claudia Concepción Gonzalez Alfonso" userId="47a2a51b-cbe8-4cc1-a4c6-269b45523a88" providerId="ADAL" clId="{F8F53C92-F0FD-4FCB-86CC-3B7B68CF1503}" dt="2024-05-10T00:08:04.660" v="503" actId="47"/>
        <pc:sldMkLst>
          <pc:docMk/>
          <pc:sldMk cId="46542072" sldId="2142533344"/>
        </pc:sldMkLst>
        <pc:spChg chg="del">
          <ac:chgData name="Claudia Concepción Gonzalez Alfonso" userId="47a2a51b-cbe8-4cc1-a4c6-269b45523a88" providerId="ADAL" clId="{F8F53C92-F0FD-4FCB-86CC-3B7B68CF1503}" dt="2024-05-09T23:52:08.166" v="200" actId="478"/>
          <ac:spMkLst>
            <pc:docMk/>
            <pc:sldMk cId="46542072" sldId="2142533344"/>
            <ac:spMk id="3" creationId="{E81461BE-4727-B71B-A7F5-ECA637087B8D}"/>
          </ac:spMkLst>
        </pc:spChg>
        <pc:spChg chg="add mod">
          <ac:chgData name="Claudia Concepción Gonzalez Alfonso" userId="47a2a51b-cbe8-4cc1-a4c6-269b45523a88" providerId="ADAL" clId="{F8F53C92-F0FD-4FCB-86CC-3B7B68CF1503}" dt="2024-05-09T23:52:22.553" v="206" actId="313"/>
          <ac:spMkLst>
            <pc:docMk/>
            <pc:sldMk cId="46542072" sldId="2142533344"/>
            <ac:spMk id="4" creationId="{243D95A2-71CE-6CB6-BEEA-90E73BA0253D}"/>
          </ac:spMkLst>
        </pc:spChg>
        <pc:spChg chg="del">
          <ac:chgData name="Claudia Concepción Gonzalez Alfonso" userId="47a2a51b-cbe8-4cc1-a4c6-269b45523a88" providerId="ADAL" clId="{F8F53C92-F0FD-4FCB-86CC-3B7B68CF1503}" dt="2024-05-09T23:52:25.685" v="207" actId="478"/>
          <ac:spMkLst>
            <pc:docMk/>
            <pc:sldMk cId="46542072" sldId="2142533344"/>
            <ac:spMk id="10" creationId="{0CB020AD-1421-B04F-BB32-30EA643431D6}"/>
          </ac:spMkLst>
        </pc:spChg>
        <pc:graphicFrameChg chg="del">
          <ac:chgData name="Claudia Concepción Gonzalez Alfonso" userId="47a2a51b-cbe8-4cc1-a4c6-269b45523a88" providerId="ADAL" clId="{F8F53C92-F0FD-4FCB-86CC-3B7B68CF1503}" dt="2024-05-09T23:52:05.495" v="199" actId="478"/>
          <ac:graphicFrameMkLst>
            <pc:docMk/>
            <pc:sldMk cId="46542072" sldId="2142533344"/>
            <ac:graphicFrameMk id="2" creationId="{E955CC5F-E6FD-0143-A4DF-C8001126976B}"/>
          </ac:graphicFrameMkLst>
        </pc:graphicFrameChg>
      </pc:sldChg>
      <pc:sldMasterChg chg="delSldLayout">
        <pc:chgData name="Claudia Concepción Gonzalez Alfonso" userId="47a2a51b-cbe8-4cc1-a4c6-269b45523a88" providerId="ADAL" clId="{F8F53C92-F0FD-4FCB-86CC-3B7B68CF1503}" dt="2024-05-10T00:09:00.598" v="513" actId="47"/>
        <pc:sldMasterMkLst>
          <pc:docMk/>
          <pc:sldMasterMk cId="3164255429" sldId="2147483673"/>
        </pc:sldMasterMkLst>
        <pc:sldLayoutChg chg="del">
          <pc:chgData name="Claudia Concepción Gonzalez Alfonso" userId="47a2a51b-cbe8-4cc1-a4c6-269b45523a88" providerId="ADAL" clId="{F8F53C92-F0FD-4FCB-86CC-3B7B68CF1503}" dt="2024-05-10T00:09:00.598" v="513" actId="47"/>
          <pc:sldLayoutMkLst>
            <pc:docMk/>
            <pc:sldMasterMk cId="3164255429" sldId="2147483673"/>
            <pc:sldLayoutMk cId="4125547620" sldId="214748369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D6D50-AC25-4558-A914-A6541BC8431B}" type="doc">
      <dgm:prSet loTypeId="urn:microsoft.com/office/officeart/2005/8/layout/default" loCatId="list" qsTypeId="urn:microsoft.com/office/officeart/2005/8/quickstyle/simple5" qsCatId="simple" csTypeId="urn:microsoft.com/office/officeart/2005/8/colors/accent6_1" csCatId="accent6" phldr="1"/>
      <dgm:spPr/>
      <dgm:t>
        <a:bodyPr/>
        <a:lstStyle/>
        <a:p>
          <a:endParaRPr lang="es-CO"/>
        </a:p>
      </dgm:t>
    </dgm:pt>
    <dgm:pt modelId="{93D6E7E8-2AC6-4A33-B9EF-2A4EC005FEA0}">
      <dgm:prSet phldrT="[Texto]" custT="1"/>
      <dgm:spPr/>
      <dgm:t>
        <a:bodyPr/>
        <a:lstStyle/>
        <a:p>
          <a:pPr>
            <a:buSzPts val="1100"/>
            <a:buFont typeface="+mj-lt"/>
            <a:buAutoNum type="alphaLcParenR"/>
          </a:pPr>
          <a:r>
            <a:rPr lang="es-CO" sz="1800" dirty="0">
              <a:latin typeface="Arial" panose="020B0604020202020204" pitchFamily="34" charset="0"/>
              <a:cs typeface="Arial" panose="020B0604020202020204" pitchFamily="34" charset="0"/>
            </a:rPr>
            <a:t>Variables </a:t>
          </a:r>
        </a:p>
        <a:p>
          <a:pPr>
            <a:buSzPts val="1100"/>
            <a:buFont typeface="+mj-lt"/>
            <a:buAutoNum type="alphaLcParenR"/>
          </a:pPr>
          <a:r>
            <a:rPr lang="es-CO" sz="1800" dirty="0">
              <a:latin typeface="Arial" panose="020B0604020202020204" pitchFamily="34" charset="0"/>
              <a:cs typeface="Arial" panose="020B0604020202020204" pitchFamily="34" charset="0"/>
            </a:rPr>
            <a:t>macroeconómicas</a:t>
          </a:r>
        </a:p>
      </dgm:t>
    </dgm:pt>
    <dgm:pt modelId="{1D0A3FD3-62DA-43BE-AC2E-5A4AAF07F7AC}" type="parTrans" cxnId="{C1FFAD39-16FD-4ABA-B698-45578F26AF25}">
      <dgm:prSet/>
      <dgm:spPr/>
      <dgm:t>
        <a:bodyPr/>
        <a:lstStyle/>
        <a:p>
          <a:endParaRPr lang="es-CO" sz="1800">
            <a:latin typeface="Arial" panose="020B0604020202020204" pitchFamily="34" charset="0"/>
            <a:cs typeface="Arial" panose="020B0604020202020204" pitchFamily="34" charset="0"/>
          </a:endParaRPr>
        </a:p>
      </dgm:t>
    </dgm:pt>
    <dgm:pt modelId="{69F9A5AF-34CE-4166-8B3C-E61060A1CD11}" type="sibTrans" cxnId="{C1FFAD39-16FD-4ABA-B698-45578F26AF25}">
      <dgm:prSet/>
      <dgm:spPr/>
      <dgm:t>
        <a:bodyPr/>
        <a:lstStyle/>
        <a:p>
          <a:endParaRPr lang="es-CO" sz="1800">
            <a:latin typeface="Arial" panose="020B0604020202020204" pitchFamily="34" charset="0"/>
            <a:cs typeface="Arial" panose="020B0604020202020204" pitchFamily="34" charset="0"/>
          </a:endParaRPr>
        </a:p>
      </dgm:t>
    </dgm:pt>
    <dgm:pt modelId="{F24D9DB1-8DDF-414A-890D-DAA1B1533782}">
      <dgm:prSet phldrT="[Texto]" custT="1"/>
      <dgm:spPr/>
      <dgm:t>
        <a:bodyPr/>
        <a:lstStyle/>
        <a:p>
          <a:pPr>
            <a:buSzPts val="1100"/>
            <a:buFont typeface="+mj-lt"/>
            <a:buAutoNum type="alphaLcParenR"/>
          </a:pPr>
          <a:r>
            <a:rPr lang="es-ES_tradnl" sz="1800" dirty="0">
              <a:latin typeface="Arial" panose="020B0604020202020204" pitchFamily="34" charset="0"/>
              <a:cs typeface="Arial" panose="020B0604020202020204" pitchFamily="34" charset="0"/>
            </a:rPr>
            <a:t>La programación de pagos para servicios de personal y aportes patronales debe ser estimada y programada con base en la planta de personal estimada para la vigencia</a:t>
          </a:r>
          <a:endParaRPr lang="es-CO" sz="1800" dirty="0">
            <a:latin typeface="Arial" panose="020B0604020202020204" pitchFamily="34" charset="0"/>
            <a:cs typeface="Arial" panose="020B0604020202020204" pitchFamily="34" charset="0"/>
          </a:endParaRPr>
        </a:p>
      </dgm:t>
    </dgm:pt>
    <dgm:pt modelId="{40FE53C9-D986-46ED-8FB6-A9971A385EB3}" type="parTrans" cxnId="{0BF3F873-F3CD-47AB-899A-01E9CA2269D9}">
      <dgm:prSet/>
      <dgm:spPr/>
      <dgm:t>
        <a:bodyPr/>
        <a:lstStyle/>
        <a:p>
          <a:endParaRPr lang="es-CO" sz="1800">
            <a:latin typeface="Arial" panose="020B0604020202020204" pitchFamily="34" charset="0"/>
            <a:cs typeface="Arial" panose="020B0604020202020204" pitchFamily="34" charset="0"/>
          </a:endParaRPr>
        </a:p>
      </dgm:t>
    </dgm:pt>
    <dgm:pt modelId="{6E2D5720-CB26-49CC-9280-5E0F371CC893}" type="sibTrans" cxnId="{0BF3F873-F3CD-47AB-899A-01E9CA2269D9}">
      <dgm:prSet/>
      <dgm:spPr/>
      <dgm:t>
        <a:bodyPr/>
        <a:lstStyle/>
        <a:p>
          <a:endParaRPr lang="es-CO" sz="1800">
            <a:latin typeface="Arial" panose="020B0604020202020204" pitchFamily="34" charset="0"/>
            <a:cs typeface="Arial" panose="020B0604020202020204" pitchFamily="34" charset="0"/>
          </a:endParaRPr>
        </a:p>
      </dgm:t>
    </dgm:pt>
    <dgm:pt modelId="{E46A3FB5-7106-433E-A6BF-37B3A658B3A5}">
      <dgm:prSet phldrT="[Texto]" custT="1"/>
      <dgm:spPr/>
      <dgm:t>
        <a:bodyPr/>
        <a:lstStyle/>
        <a:p>
          <a:pPr>
            <a:buSzPts val="1100"/>
            <a:buFont typeface="+mj-lt"/>
            <a:buAutoNum type="alphaLcParenR"/>
          </a:pPr>
          <a:r>
            <a:rPr lang="es-ES_tradnl" sz="1800" dirty="0">
              <a:latin typeface="Arial" panose="020B0604020202020204" pitchFamily="34" charset="0"/>
              <a:cs typeface="Arial" panose="020B0604020202020204" pitchFamily="34" charset="0"/>
            </a:rPr>
            <a:t>Para programar los gastos generales e inversión, se deben tener en cuenta los planes de contratación, flujos de fondos y planes de compras</a:t>
          </a:r>
          <a:endParaRPr lang="es-CO" sz="1800" dirty="0">
            <a:latin typeface="Arial" panose="020B0604020202020204" pitchFamily="34" charset="0"/>
            <a:cs typeface="Arial" panose="020B0604020202020204" pitchFamily="34" charset="0"/>
          </a:endParaRPr>
        </a:p>
      </dgm:t>
    </dgm:pt>
    <dgm:pt modelId="{45557D3A-0E0D-4DB1-B0D1-EBF3D503706C}" type="parTrans" cxnId="{B3D89FCF-C5B4-42C8-927A-DB9A3F073FB7}">
      <dgm:prSet/>
      <dgm:spPr/>
      <dgm:t>
        <a:bodyPr/>
        <a:lstStyle/>
        <a:p>
          <a:endParaRPr lang="es-CO" sz="1800">
            <a:latin typeface="Arial" panose="020B0604020202020204" pitchFamily="34" charset="0"/>
            <a:cs typeface="Arial" panose="020B0604020202020204" pitchFamily="34" charset="0"/>
          </a:endParaRPr>
        </a:p>
      </dgm:t>
    </dgm:pt>
    <dgm:pt modelId="{B46F960F-B007-4BA1-B917-4AD5F6778CAA}" type="sibTrans" cxnId="{B3D89FCF-C5B4-42C8-927A-DB9A3F073FB7}">
      <dgm:prSet/>
      <dgm:spPr/>
      <dgm:t>
        <a:bodyPr/>
        <a:lstStyle/>
        <a:p>
          <a:endParaRPr lang="es-CO" sz="1800">
            <a:latin typeface="Arial" panose="020B0604020202020204" pitchFamily="34" charset="0"/>
            <a:cs typeface="Arial" panose="020B0604020202020204" pitchFamily="34" charset="0"/>
          </a:endParaRPr>
        </a:p>
      </dgm:t>
    </dgm:pt>
    <dgm:pt modelId="{1F945704-ACC7-406E-9851-243BF8AEB523}" type="pres">
      <dgm:prSet presAssocID="{397D6D50-AC25-4558-A914-A6541BC8431B}" presName="diagram" presStyleCnt="0">
        <dgm:presLayoutVars>
          <dgm:dir/>
          <dgm:resizeHandles val="exact"/>
        </dgm:presLayoutVars>
      </dgm:prSet>
      <dgm:spPr/>
    </dgm:pt>
    <dgm:pt modelId="{D49E665B-9E46-4EDF-B105-13ADBB39C147}" type="pres">
      <dgm:prSet presAssocID="{93D6E7E8-2AC6-4A33-B9EF-2A4EC005FEA0}" presName="node" presStyleLbl="node1" presStyleIdx="0" presStyleCnt="3" custScaleX="81829" custScaleY="83940">
        <dgm:presLayoutVars>
          <dgm:bulletEnabled val="1"/>
        </dgm:presLayoutVars>
      </dgm:prSet>
      <dgm:spPr/>
    </dgm:pt>
    <dgm:pt modelId="{3190B76C-3C1E-4C6D-B724-BFBD9422B59E}" type="pres">
      <dgm:prSet presAssocID="{69F9A5AF-34CE-4166-8B3C-E61060A1CD11}" presName="sibTrans" presStyleCnt="0"/>
      <dgm:spPr/>
    </dgm:pt>
    <dgm:pt modelId="{2BBEAA46-D0FA-4040-9A77-C52140FF16B5}" type="pres">
      <dgm:prSet presAssocID="{F24D9DB1-8DDF-414A-890D-DAA1B1533782}" presName="node" presStyleLbl="node1" presStyleIdx="1" presStyleCnt="3" custScaleX="96557" custScaleY="83987">
        <dgm:presLayoutVars>
          <dgm:bulletEnabled val="1"/>
        </dgm:presLayoutVars>
      </dgm:prSet>
      <dgm:spPr/>
    </dgm:pt>
    <dgm:pt modelId="{F130294C-93D3-43F6-AC27-472E33698648}" type="pres">
      <dgm:prSet presAssocID="{6E2D5720-CB26-49CC-9280-5E0F371CC893}" presName="sibTrans" presStyleCnt="0"/>
      <dgm:spPr/>
    </dgm:pt>
    <dgm:pt modelId="{3E87CC35-96F9-4B11-BBE9-78B54D6C2EBC}" type="pres">
      <dgm:prSet presAssocID="{E46A3FB5-7106-433E-A6BF-37B3A658B3A5}" presName="node" presStyleLbl="node1" presStyleIdx="2" presStyleCnt="3" custScaleX="80464" custScaleY="81957" custLinFactNeighborX="-2161" custLinFactNeighborY="600">
        <dgm:presLayoutVars>
          <dgm:bulletEnabled val="1"/>
        </dgm:presLayoutVars>
      </dgm:prSet>
      <dgm:spPr/>
    </dgm:pt>
  </dgm:ptLst>
  <dgm:cxnLst>
    <dgm:cxn modelId="{C1FFAD39-16FD-4ABA-B698-45578F26AF25}" srcId="{397D6D50-AC25-4558-A914-A6541BC8431B}" destId="{93D6E7E8-2AC6-4A33-B9EF-2A4EC005FEA0}" srcOrd="0" destOrd="0" parTransId="{1D0A3FD3-62DA-43BE-AC2E-5A4AAF07F7AC}" sibTransId="{69F9A5AF-34CE-4166-8B3C-E61060A1CD11}"/>
    <dgm:cxn modelId="{0BF3F873-F3CD-47AB-899A-01E9CA2269D9}" srcId="{397D6D50-AC25-4558-A914-A6541BC8431B}" destId="{F24D9DB1-8DDF-414A-890D-DAA1B1533782}" srcOrd="1" destOrd="0" parTransId="{40FE53C9-D986-46ED-8FB6-A9971A385EB3}" sibTransId="{6E2D5720-CB26-49CC-9280-5E0F371CC893}"/>
    <dgm:cxn modelId="{7984D054-B0D1-4CAF-A882-947DDD71AD3C}" type="presOf" srcId="{E46A3FB5-7106-433E-A6BF-37B3A658B3A5}" destId="{3E87CC35-96F9-4B11-BBE9-78B54D6C2EBC}" srcOrd="0" destOrd="0" presId="urn:microsoft.com/office/officeart/2005/8/layout/default"/>
    <dgm:cxn modelId="{585DC558-0648-4180-923F-64F1DF6D657B}" type="presOf" srcId="{F24D9DB1-8DDF-414A-890D-DAA1B1533782}" destId="{2BBEAA46-D0FA-4040-9A77-C52140FF16B5}" srcOrd="0" destOrd="0" presId="urn:microsoft.com/office/officeart/2005/8/layout/default"/>
    <dgm:cxn modelId="{A574E78F-91ED-4C5A-A155-55A6B56FB407}" type="presOf" srcId="{93D6E7E8-2AC6-4A33-B9EF-2A4EC005FEA0}" destId="{D49E665B-9E46-4EDF-B105-13ADBB39C147}" srcOrd="0" destOrd="0" presId="urn:microsoft.com/office/officeart/2005/8/layout/default"/>
    <dgm:cxn modelId="{BFFE01BA-8B0B-407A-949A-34158265B48C}" type="presOf" srcId="{397D6D50-AC25-4558-A914-A6541BC8431B}" destId="{1F945704-ACC7-406E-9851-243BF8AEB523}" srcOrd="0" destOrd="0" presId="urn:microsoft.com/office/officeart/2005/8/layout/default"/>
    <dgm:cxn modelId="{B3D89FCF-C5B4-42C8-927A-DB9A3F073FB7}" srcId="{397D6D50-AC25-4558-A914-A6541BC8431B}" destId="{E46A3FB5-7106-433E-A6BF-37B3A658B3A5}" srcOrd="2" destOrd="0" parTransId="{45557D3A-0E0D-4DB1-B0D1-EBF3D503706C}" sibTransId="{B46F960F-B007-4BA1-B917-4AD5F6778CAA}"/>
    <dgm:cxn modelId="{47C68931-374F-4E54-95CA-B7FFEAC33DB4}" type="presParOf" srcId="{1F945704-ACC7-406E-9851-243BF8AEB523}" destId="{D49E665B-9E46-4EDF-B105-13ADBB39C147}" srcOrd="0" destOrd="0" presId="urn:microsoft.com/office/officeart/2005/8/layout/default"/>
    <dgm:cxn modelId="{742D0FB8-8750-4A79-906E-AD01B52FD07C}" type="presParOf" srcId="{1F945704-ACC7-406E-9851-243BF8AEB523}" destId="{3190B76C-3C1E-4C6D-B724-BFBD9422B59E}" srcOrd="1" destOrd="0" presId="urn:microsoft.com/office/officeart/2005/8/layout/default"/>
    <dgm:cxn modelId="{BF46F2CB-842B-4702-AA83-6F9D33CC8C30}" type="presParOf" srcId="{1F945704-ACC7-406E-9851-243BF8AEB523}" destId="{2BBEAA46-D0FA-4040-9A77-C52140FF16B5}" srcOrd="2" destOrd="0" presId="urn:microsoft.com/office/officeart/2005/8/layout/default"/>
    <dgm:cxn modelId="{D1A01441-853B-4788-BC2E-D609BD74353A}" type="presParOf" srcId="{1F945704-ACC7-406E-9851-243BF8AEB523}" destId="{F130294C-93D3-43F6-AC27-472E33698648}" srcOrd="3" destOrd="0" presId="urn:microsoft.com/office/officeart/2005/8/layout/default"/>
    <dgm:cxn modelId="{6155C857-807B-4931-A058-2CAABFF6BB1C}" type="presParOf" srcId="{1F945704-ACC7-406E-9851-243BF8AEB523}" destId="{3E87CC35-96F9-4B11-BBE9-78B54D6C2EB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E665B-9E46-4EDF-B105-13ADBB39C147}">
      <dsp:nvSpPr>
        <dsp:cNvPr id="0" name=""/>
        <dsp:cNvSpPr/>
      </dsp:nvSpPr>
      <dsp:spPr>
        <a:xfrm>
          <a:off x="3238" y="1006735"/>
          <a:ext cx="3134496" cy="192921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100"/>
            <a:buFont typeface="+mj-lt"/>
            <a:buNone/>
          </a:pPr>
          <a:r>
            <a:rPr lang="es-CO" sz="1800" kern="1200" dirty="0">
              <a:latin typeface="Arial" panose="020B0604020202020204" pitchFamily="34" charset="0"/>
              <a:cs typeface="Arial" panose="020B0604020202020204" pitchFamily="34" charset="0"/>
            </a:rPr>
            <a:t>Variables </a:t>
          </a:r>
        </a:p>
        <a:p>
          <a:pPr marL="0" lvl="0" indent="0" algn="ctr" defTabSz="800100">
            <a:lnSpc>
              <a:spcPct val="90000"/>
            </a:lnSpc>
            <a:spcBef>
              <a:spcPct val="0"/>
            </a:spcBef>
            <a:spcAft>
              <a:spcPct val="35000"/>
            </a:spcAft>
            <a:buSzPts val="1100"/>
            <a:buFont typeface="+mj-lt"/>
            <a:buNone/>
          </a:pPr>
          <a:r>
            <a:rPr lang="es-CO" sz="1800" kern="1200" dirty="0">
              <a:latin typeface="Arial" panose="020B0604020202020204" pitchFamily="34" charset="0"/>
              <a:cs typeface="Arial" panose="020B0604020202020204" pitchFamily="34" charset="0"/>
            </a:rPr>
            <a:t>macroeconómicas</a:t>
          </a:r>
        </a:p>
      </dsp:txBody>
      <dsp:txXfrm>
        <a:off x="3238" y="1006735"/>
        <a:ext cx="3134496" cy="1929215"/>
      </dsp:txXfrm>
    </dsp:sp>
    <dsp:sp modelId="{2BBEAA46-D0FA-4040-9A77-C52140FF16B5}">
      <dsp:nvSpPr>
        <dsp:cNvPr id="0" name=""/>
        <dsp:cNvSpPr/>
      </dsp:nvSpPr>
      <dsp:spPr>
        <a:xfrm>
          <a:off x="3520789" y="1006195"/>
          <a:ext cx="3698659" cy="193029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100"/>
            <a:buFont typeface="+mj-lt"/>
            <a:buNone/>
          </a:pPr>
          <a:r>
            <a:rPr lang="es-ES_tradnl" sz="1800" kern="1200" dirty="0">
              <a:latin typeface="Arial" panose="020B0604020202020204" pitchFamily="34" charset="0"/>
              <a:cs typeface="Arial" panose="020B0604020202020204" pitchFamily="34" charset="0"/>
            </a:rPr>
            <a:t>La programación de pagos para servicios de personal y aportes patronales debe ser estimada y programada con base en la planta de personal estimada para la vigencia</a:t>
          </a:r>
          <a:endParaRPr lang="es-CO" sz="1800" kern="1200" dirty="0">
            <a:latin typeface="Arial" panose="020B0604020202020204" pitchFamily="34" charset="0"/>
            <a:cs typeface="Arial" panose="020B0604020202020204" pitchFamily="34" charset="0"/>
          </a:endParaRPr>
        </a:p>
      </dsp:txBody>
      <dsp:txXfrm>
        <a:off x="3520789" y="1006195"/>
        <a:ext cx="3698659" cy="1930295"/>
      </dsp:txXfrm>
    </dsp:sp>
    <dsp:sp modelId="{3E87CC35-96F9-4B11-BBE9-78B54D6C2EBC}">
      <dsp:nvSpPr>
        <dsp:cNvPr id="0" name=""/>
        <dsp:cNvSpPr/>
      </dsp:nvSpPr>
      <dsp:spPr>
        <a:xfrm>
          <a:off x="7519725" y="1043313"/>
          <a:ext cx="3082209" cy="188363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SzPts val="1100"/>
            <a:buFont typeface="+mj-lt"/>
            <a:buNone/>
          </a:pPr>
          <a:r>
            <a:rPr lang="es-ES_tradnl" sz="1800" kern="1200" dirty="0">
              <a:latin typeface="Arial" panose="020B0604020202020204" pitchFamily="34" charset="0"/>
              <a:cs typeface="Arial" panose="020B0604020202020204" pitchFamily="34" charset="0"/>
            </a:rPr>
            <a:t>Para programar los gastos generales e inversión, se deben tener en cuenta los planes de contratación, flujos de fondos y planes de compras</a:t>
          </a:r>
          <a:endParaRPr lang="es-CO" sz="1800" kern="1200" dirty="0">
            <a:latin typeface="Arial" panose="020B0604020202020204" pitchFamily="34" charset="0"/>
            <a:cs typeface="Arial" panose="020B0604020202020204" pitchFamily="34" charset="0"/>
          </a:endParaRPr>
        </a:p>
      </dsp:txBody>
      <dsp:txXfrm>
        <a:off x="7519725" y="1043313"/>
        <a:ext cx="3082209" cy="18836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FA927-A2E4-4AF7-BAC3-293028843457}" type="datetimeFigureOut">
              <a:rPr lang="es-CO" smtClean="0"/>
              <a:t>10/05/2024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B6347-F678-440C-B6DB-DC5046E246F7}" type="slidenum">
              <a:rPr lang="es-CO" smtClean="0"/>
              <a:t>‹Nº›</a:t>
            </a:fld>
            <a:endParaRPr lang="es-CO"/>
          </a:p>
        </p:txBody>
      </p:sp>
    </p:spTree>
    <p:extLst>
      <p:ext uri="{BB962C8B-B14F-4D97-AF65-F5344CB8AC3E}">
        <p14:creationId xmlns:p14="http://schemas.microsoft.com/office/powerpoint/2010/main" val="278027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B9FD50-EE30-DCD2-65E0-66F8F40AB563}"/>
              </a:ext>
            </a:extLst>
          </p:cNvPr>
          <p:cNvSpPr>
            <a:spLocks noGrp="1"/>
          </p:cNvSpPr>
          <p:nvPr>
            <p:ph type="pic" sz="quarter" idx="13"/>
          </p:nvPr>
        </p:nvSpPr>
        <p:spPr>
          <a:xfrm>
            <a:off x="0" y="2273108"/>
            <a:ext cx="4587558" cy="4584892"/>
          </a:xfrm>
          <a:custGeom>
            <a:avLst/>
            <a:gdLst>
              <a:gd name="connsiteX0" fmla="*/ 0 w 4587558"/>
              <a:gd name="connsiteY0" fmla="*/ 0 h 4584892"/>
              <a:gd name="connsiteX1" fmla="*/ 4587558 w 4587558"/>
              <a:gd name="connsiteY1" fmla="*/ 4584892 h 4584892"/>
              <a:gd name="connsiteX2" fmla="*/ 772718 w 4587558"/>
              <a:gd name="connsiteY2" fmla="*/ 4584892 h 4584892"/>
              <a:gd name="connsiteX3" fmla="*/ 0 w 4587558"/>
              <a:gd name="connsiteY3" fmla="*/ 3812623 h 4584892"/>
            </a:gdLst>
            <a:ahLst/>
            <a:cxnLst>
              <a:cxn ang="0">
                <a:pos x="connsiteX0" y="connsiteY0"/>
              </a:cxn>
              <a:cxn ang="0">
                <a:pos x="connsiteX1" y="connsiteY1"/>
              </a:cxn>
              <a:cxn ang="0">
                <a:pos x="connsiteX2" y="connsiteY2"/>
              </a:cxn>
              <a:cxn ang="0">
                <a:pos x="connsiteX3" y="connsiteY3"/>
              </a:cxn>
            </a:cxnLst>
            <a:rect l="l" t="t" r="r" b="b"/>
            <a:pathLst>
              <a:path w="4587558" h="4584892">
                <a:moveTo>
                  <a:pt x="0" y="0"/>
                </a:moveTo>
                <a:lnTo>
                  <a:pt x="4587558" y="4584892"/>
                </a:lnTo>
                <a:lnTo>
                  <a:pt x="772718" y="4584892"/>
                </a:lnTo>
                <a:lnTo>
                  <a:pt x="0" y="381262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13" name="Picture Placeholder 12">
            <a:extLst>
              <a:ext uri="{FF2B5EF4-FFF2-40B4-BE49-F238E27FC236}">
                <a16:creationId xmlns:a16="http://schemas.microsoft.com/office/drawing/2014/main" id="{FBCB2BC9-2894-4F7E-A51D-F9F5F5769352}"/>
              </a:ext>
            </a:extLst>
          </p:cNvPr>
          <p:cNvSpPr>
            <a:spLocks noGrp="1"/>
          </p:cNvSpPr>
          <p:nvPr>
            <p:ph type="pic" sz="quarter" idx="14"/>
          </p:nvPr>
        </p:nvSpPr>
        <p:spPr>
          <a:xfrm>
            <a:off x="5634629" y="7948"/>
            <a:ext cx="6574211" cy="6570390"/>
          </a:xfrm>
          <a:custGeom>
            <a:avLst/>
            <a:gdLst>
              <a:gd name="connsiteX0" fmla="*/ 0 w 6574211"/>
              <a:gd name="connsiteY0" fmla="*/ 0 h 6570390"/>
              <a:gd name="connsiteX1" fmla="*/ 4929560 w 6574211"/>
              <a:gd name="connsiteY1" fmla="*/ 0 h 6570390"/>
              <a:gd name="connsiteX2" fmla="*/ 6574211 w 6574211"/>
              <a:gd name="connsiteY2" fmla="*/ 1643694 h 6570390"/>
              <a:gd name="connsiteX3" fmla="*/ 6574211 w 6574211"/>
              <a:gd name="connsiteY3" fmla="*/ 6570390 h 6570390"/>
            </a:gdLst>
            <a:ahLst/>
            <a:cxnLst>
              <a:cxn ang="0">
                <a:pos x="connsiteX0" y="connsiteY0"/>
              </a:cxn>
              <a:cxn ang="0">
                <a:pos x="connsiteX1" y="connsiteY1"/>
              </a:cxn>
              <a:cxn ang="0">
                <a:pos x="connsiteX2" y="connsiteY2"/>
              </a:cxn>
              <a:cxn ang="0">
                <a:pos x="connsiteX3" y="connsiteY3"/>
              </a:cxn>
            </a:cxnLst>
            <a:rect l="l" t="t" r="r" b="b"/>
            <a:pathLst>
              <a:path w="6574211" h="6570390">
                <a:moveTo>
                  <a:pt x="0" y="0"/>
                </a:moveTo>
                <a:lnTo>
                  <a:pt x="4929560" y="0"/>
                </a:lnTo>
                <a:lnTo>
                  <a:pt x="6574211" y="1643694"/>
                </a:lnTo>
                <a:lnTo>
                  <a:pt x="6574211" y="657039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Freeform 22">
            <a:extLst>
              <a:ext uri="{FF2B5EF4-FFF2-40B4-BE49-F238E27FC236}">
                <a16:creationId xmlns:a16="http://schemas.microsoft.com/office/drawing/2014/main" id="{A1B5BF35-C2AE-B6A5-702E-DBEC0F2C94F6}"/>
              </a:ext>
            </a:extLst>
          </p:cNvPr>
          <p:cNvSpPr/>
          <p:nvPr/>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endParaRPr lang="en-US"/>
          </a:p>
        </p:txBody>
      </p:sp>
      <p:sp>
        <p:nvSpPr>
          <p:cNvPr id="3" name="Freeform 23">
            <a:extLst>
              <a:ext uri="{FF2B5EF4-FFF2-40B4-BE49-F238E27FC236}">
                <a16:creationId xmlns:a16="http://schemas.microsoft.com/office/drawing/2014/main" id="{950B67A3-D174-4703-BC36-F646214E53E8}"/>
              </a:ext>
            </a:extLst>
          </p:cNvPr>
          <p:cNvSpPr/>
          <p:nvPr/>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B89B5B4E-A895-D459-15A9-103B7A133B1B}"/>
              </a:ext>
            </a:extLst>
          </p:cNvPr>
          <p:cNvSpPr/>
          <p:nvPr/>
        </p:nvSpPr>
        <p:spPr>
          <a:xfrm>
            <a:off x="5298084" y="0"/>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8" name="Freeform 59">
            <a:extLst>
              <a:ext uri="{FF2B5EF4-FFF2-40B4-BE49-F238E27FC236}">
                <a16:creationId xmlns:a16="http://schemas.microsoft.com/office/drawing/2014/main" id="{D491E1DB-21AA-3C29-64F9-4F58A29D6706}"/>
              </a:ext>
            </a:extLst>
          </p:cNvPr>
          <p:cNvSpPr/>
          <p:nvPr/>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ítulo 15">
            <a:extLst>
              <a:ext uri="{FF2B5EF4-FFF2-40B4-BE49-F238E27FC236}">
                <a16:creationId xmlns:a16="http://schemas.microsoft.com/office/drawing/2014/main" id="{01C4E560-8E46-0ED2-F4B4-D9DD579D2055}"/>
              </a:ext>
            </a:extLst>
          </p:cNvPr>
          <p:cNvSpPr>
            <a:spLocks noGrp="1"/>
          </p:cNvSpPr>
          <p:nvPr>
            <p:ph type="title"/>
          </p:nvPr>
        </p:nvSpPr>
        <p:spPr>
          <a:xfrm>
            <a:off x="2198462" y="2684042"/>
            <a:ext cx="5125791" cy="1325563"/>
          </a:xfrm>
          <a:prstGeom prst="rect">
            <a:avLst/>
          </a:prstGeom>
        </p:spPr>
        <p:txBody>
          <a:bodyPr/>
          <a:lstStyle>
            <a:lvl1pPr>
              <a:defRPr sz="3200"/>
            </a:lvl1pPr>
          </a:lstStyle>
          <a:p>
            <a:r>
              <a:rPr lang="es-ES"/>
              <a:t>Haga clic para modificar el estilo de título del patrón</a:t>
            </a:r>
            <a:endParaRPr lang="es-CO"/>
          </a:p>
        </p:txBody>
      </p:sp>
      <p:sp>
        <p:nvSpPr>
          <p:cNvPr id="19" name="Marcador de fecha 18">
            <a:extLst>
              <a:ext uri="{FF2B5EF4-FFF2-40B4-BE49-F238E27FC236}">
                <a16:creationId xmlns:a16="http://schemas.microsoft.com/office/drawing/2014/main" id="{8F6D6CBD-70D2-EAEF-B6E6-1095438DD08C}"/>
              </a:ext>
            </a:extLst>
          </p:cNvPr>
          <p:cNvSpPr>
            <a:spLocks noGrp="1"/>
          </p:cNvSpPr>
          <p:nvPr>
            <p:ph type="dt" sz="half" idx="15"/>
          </p:nvPr>
        </p:nvSpPr>
        <p:spPr>
          <a:xfrm>
            <a:off x="8276710" y="5387082"/>
            <a:ext cx="2743200" cy="365125"/>
          </a:xfrm>
        </p:spPr>
        <p:txBody>
          <a:bodyPr/>
          <a:lstStyle>
            <a:lvl1pPr>
              <a:defRPr/>
            </a:lvl1pPr>
          </a:lstStyle>
          <a:p>
            <a:fld id="{3B76AAEB-492E-4C0D-AD0B-11DD2614A72D}" type="datetimeFigureOut">
              <a:rPr lang="es-CO" smtClean="0"/>
              <a:t>10/05/2024</a:t>
            </a:fld>
            <a:endParaRPr lang="es-CO"/>
          </a:p>
        </p:txBody>
      </p:sp>
      <p:sp>
        <p:nvSpPr>
          <p:cNvPr id="20" name="Marcador de pie de página 19">
            <a:extLst>
              <a:ext uri="{FF2B5EF4-FFF2-40B4-BE49-F238E27FC236}">
                <a16:creationId xmlns:a16="http://schemas.microsoft.com/office/drawing/2014/main" id="{8FAB5F5A-10B3-D864-2F5A-63396D3341E5}"/>
              </a:ext>
            </a:extLst>
          </p:cNvPr>
          <p:cNvSpPr>
            <a:spLocks noGrp="1"/>
          </p:cNvSpPr>
          <p:nvPr>
            <p:ph type="ftr" sz="quarter" idx="16"/>
          </p:nvPr>
        </p:nvSpPr>
        <p:spPr>
          <a:xfrm>
            <a:off x="3766996" y="4099677"/>
            <a:ext cx="4114800" cy="365125"/>
          </a:xfrm>
        </p:spPr>
        <p:txBody>
          <a:bodyPr/>
          <a:lstStyle/>
          <a:p>
            <a:endParaRPr lang="es-CO"/>
          </a:p>
        </p:txBody>
      </p:sp>
    </p:spTree>
    <p:extLst>
      <p:ext uri="{BB962C8B-B14F-4D97-AF65-F5344CB8AC3E}">
        <p14:creationId xmlns:p14="http://schemas.microsoft.com/office/powerpoint/2010/main" val="28403400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A8E906-7762-23FD-75A3-DDC680FD56F3}"/>
              </a:ext>
            </a:extLst>
          </p:cNvPr>
          <p:cNvSpPr>
            <a:spLocks noGrp="1"/>
          </p:cNvSpPr>
          <p:nvPr>
            <p:ph type="pic" sz="quarter" idx="14"/>
          </p:nvPr>
        </p:nvSpPr>
        <p:spPr>
          <a:xfrm>
            <a:off x="5054450" y="4221068"/>
            <a:ext cx="1831106" cy="2636932"/>
          </a:xfrm>
          <a:custGeom>
            <a:avLst/>
            <a:gdLst>
              <a:gd name="connsiteX0" fmla="*/ 1831106 w 1831106"/>
              <a:gd name="connsiteY0" fmla="*/ 0 h 2636932"/>
              <a:gd name="connsiteX1" fmla="*/ 1831106 w 1831106"/>
              <a:gd name="connsiteY1" fmla="*/ 2636932 h 2636932"/>
              <a:gd name="connsiteX2" fmla="*/ 0 w 1831106"/>
              <a:gd name="connsiteY2" fmla="*/ 2636932 h 2636932"/>
              <a:gd name="connsiteX3" fmla="*/ 0 w 1831106"/>
              <a:gd name="connsiteY3" fmla="*/ 282843 h 2636932"/>
            </a:gdLst>
            <a:ahLst/>
            <a:cxnLst>
              <a:cxn ang="0">
                <a:pos x="connsiteX0" y="connsiteY0"/>
              </a:cxn>
              <a:cxn ang="0">
                <a:pos x="connsiteX1" y="connsiteY1"/>
              </a:cxn>
              <a:cxn ang="0">
                <a:pos x="connsiteX2" y="connsiteY2"/>
              </a:cxn>
              <a:cxn ang="0">
                <a:pos x="connsiteX3" y="connsiteY3"/>
              </a:cxn>
            </a:cxnLst>
            <a:rect l="l" t="t" r="r" b="b"/>
            <a:pathLst>
              <a:path w="1831106" h="2636932">
                <a:moveTo>
                  <a:pt x="1831106" y="0"/>
                </a:moveTo>
                <a:lnTo>
                  <a:pt x="1831106" y="2636932"/>
                </a:lnTo>
                <a:lnTo>
                  <a:pt x="0" y="26369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052EAE3B-401D-8898-1F35-D3BE951E6A0A}"/>
              </a:ext>
            </a:extLst>
          </p:cNvPr>
          <p:cNvSpPr>
            <a:spLocks noGrp="1"/>
          </p:cNvSpPr>
          <p:nvPr>
            <p:ph type="pic" sz="quarter" idx="13"/>
          </p:nvPr>
        </p:nvSpPr>
        <p:spPr>
          <a:xfrm>
            <a:off x="5054450" y="436309"/>
            <a:ext cx="1831106" cy="3902232"/>
          </a:xfrm>
          <a:custGeom>
            <a:avLst/>
            <a:gdLst>
              <a:gd name="connsiteX0" fmla="*/ 1831106 w 1831106"/>
              <a:gd name="connsiteY0" fmla="*/ 0 h 3902232"/>
              <a:gd name="connsiteX1" fmla="*/ 1831106 w 1831106"/>
              <a:gd name="connsiteY1" fmla="*/ 3619422 h 3902232"/>
              <a:gd name="connsiteX2" fmla="*/ 0 w 1831106"/>
              <a:gd name="connsiteY2" fmla="*/ 3902232 h 3902232"/>
              <a:gd name="connsiteX3" fmla="*/ 0 w 1831106"/>
              <a:gd name="connsiteY3" fmla="*/ 282843 h 3902232"/>
            </a:gdLst>
            <a:ahLst/>
            <a:cxnLst>
              <a:cxn ang="0">
                <a:pos x="connsiteX0" y="connsiteY0"/>
              </a:cxn>
              <a:cxn ang="0">
                <a:pos x="connsiteX1" y="connsiteY1"/>
              </a:cxn>
              <a:cxn ang="0">
                <a:pos x="connsiteX2" y="connsiteY2"/>
              </a:cxn>
              <a:cxn ang="0">
                <a:pos x="connsiteX3" y="connsiteY3"/>
              </a:cxn>
            </a:cxnLst>
            <a:rect l="l" t="t" r="r" b="b"/>
            <a:pathLst>
              <a:path w="1831106" h="3902232">
                <a:moveTo>
                  <a:pt x="1831106" y="0"/>
                </a:moveTo>
                <a:lnTo>
                  <a:pt x="1831106" y="3619422"/>
                </a:lnTo>
                <a:lnTo>
                  <a:pt x="0" y="39022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64C4DC2F-2E80-A909-4F48-EF649FC24C0E}"/>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98BF414D-90C1-631C-9918-A235D7A678A6}"/>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985273B3-C5F3-BF71-FABD-E76979E69803}"/>
              </a:ext>
            </a:extLst>
          </p:cNvPr>
          <p:cNvSpPr>
            <a:spLocks noGrp="1"/>
          </p:cNvSpPr>
          <p:nvPr>
            <p:ph type="sldNum" sz="quarter" idx="12"/>
          </p:nvPr>
        </p:nvSpPr>
        <p:spPr/>
        <p:txBody>
          <a:bodyPr/>
          <a:lstStyle/>
          <a:p>
            <a:fld id="{F9DA1E14-FC64-48A6-BC54-B04646007ED8}" type="slidenum">
              <a:rPr lang="es-CO" smtClean="0"/>
              <a:t>‹Nº›</a:t>
            </a:fld>
            <a:endParaRPr lang="es-CO"/>
          </a:p>
        </p:txBody>
      </p:sp>
    </p:spTree>
    <p:extLst>
      <p:ext uri="{BB962C8B-B14F-4D97-AF65-F5344CB8AC3E}">
        <p14:creationId xmlns:p14="http://schemas.microsoft.com/office/powerpoint/2010/main" val="156793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89774DF-414A-E29F-2B89-98E954AD9054}"/>
              </a:ext>
            </a:extLst>
          </p:cNvPr>
          <p:cNvSpPr>
            <a:spLocks noGrp="1"/>
          </p:cNvSpPr>
          <p:nvPr>
            <p:ph type="pic" sz="quarter" idx="14"/>
          </p:nvPr>
        </p:nvSpPr>
        <p:spPr>
          <a:xfrm>
            <a:off x="6210581" y="1517284"/>
            <a:ext cx="5983405" cy="4185701"/>
          </a:xfrm>
          <a:custGeom>
            <a:avLst/>
            <a:gdLst>
              <a:gd name="connsiteX0" fmla="*/ 1270053 w 5983405"/>
              <a:gd name="connsiteY0" fmla="*/ 0 h 4185701"/>
              <a:gd name="connsiteX1" fmla="*/ 5983405 w 5983405"/>
              <a:gd name="connsiteY1" fmla="*/ 0 h 4185701"/>
              <a:gd name="connsiteX2" fmla="*/ 5983405 w 5983405"/>
              <a:gd name="connsiteY2" fmla="*/ 4185701 h 4185701"/>
              <a:gd name="connsiteX3" fmla="*/ 0 w 5983405"/>
              <a:gd name="connsiteY3" fmla="*/ 4185701 h 4185701"/>
            </a:gdLst>
            <a:ahLst/>
            <a:cxnLst>
              <a:cxn ang="0">
                <a:pos x="connsiteX0" y="connsiteY0"/>
              </a:cxn>
              <a:cxn ang="0">
                <a:pos x="connsiteX1" y="connsiteY1"/>
              </a:cxn>
              <a:cxn ang="0">
                <a:pos x="connsiteX2" y="connsiteY2"/>
              </a:cxn>
              <a:cxn ang="0">
                <a:pos x="connsiteX3" y="connsiteY3"/>
              </a:cxn>
            </a:cxnLst>
            <a:rect l="l" t="t" r="r" b="b"/>
            <a:pathLst>
              <a:path w="5983405" h="4185701">
                <a:moveTo>
                  <a:pt x="1270053" y="0"/>
                </a:moveTo>
                <a:lnTo>
                  <a:pt x="5983405" y="0"/>
                </a:lnTo>
                <a:lnTo>
                  <a:pt x="5983405" y="4185701"/>
                </a:lnTo>
                <a:lnTo>
                  <a:pt x="0" y="4185701"/>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EC771241-C266-F215-1381-0CCA71150845}"/>
              </a:ext>
            </a:extLst>
          </p:cNvPr>
          <p:cNvSpPr>
            <a:spLocks noGrp="1"/>
          </p:cNvSpPr>
          <p:nvPr>
            <p:ph type="pic" sz="quarter" idx="13"/>
          </p:nvPr>
        </p:nvSpPr>
        <p:spPr>
          <a:xfrm>
            <a:off x="648394" y="0"/>
            <a:ext cx="5112417" cy="2493984"/>
          </a:xfrm>
          <a:custGeom>
            <a:avLst/>
            <a:gdLst>
              <a:gd name="connsiteX0" fmla="*/ 756705 w 5112417"/>
              <a:gd name="connsiteY0" fmla="*/ 0 h 2493984"/>
              <a:gd name="connsiteX1" fmla="*/ 5112417 w 5112417"/>
              <a:gd name="connsiteY1" fmla="*/ 0 h 2493984"/>
              <a:gd name="connsiteX2" fmla="*/ 4355712 w 5112417"/>
              <a:gd name="connsiteY2" fmla="*/ 2493984 h 2493984"/>
              <a:gd name="connsiteX3" fmla="*/ 0 w 5112417"/>
              <a:gd name="connsiteY3" fmla="*/ 2493984 h 2493984"/>
            </a:gdLst>
            <a:ahLst/>
            <a:cxnLst>
              <a:cxn ang="0">
                <a:pos x="connsiteX0" y="connsiteY0"/>
              </a:cxn>
              <a:cxn ang="0">
                <a:pos x="connsiteX1" y="connsiteY1"/>
              </a:cxn>
              <a:cxn ang="0">
                <a:pos x="connsiteX2" y="connsiteY2"/>
              </a:cxn>
              <a:cxn ang="0">
                <a:pos x="connsiteX3" y="connsiteY3"/>
              </a:cxn>
            </a:cxnLst>
            <a:rect l="l" t="t" r="r" b="b"/>
            <a:pathLst>
              <a:path w="5112417" h="2493984">
                <a:moveTo>
                  <a:pt x="756705" y="0"/>
                </a:moveTo>
                <a:lnTo>
                  <a:pt x="5112417" y="0"/>
                </a:lnTo>
                <a:lnTo>
                  <a:pt x="4355712" y="2493984"/>
                </a:lnTo>
                <a:lnTo>
                  <a:pt x="0" y="249398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2E221C74-5E2F-162D-6ED7-5BDCB21A253B}"/>
              </a:ext>
            </a:extLst>
          </p:cNvPr>
          <p:cNvSpPr>
            <a:spLocks noGrp="1"/>
          </p:cNvSpPr>
          <p:nvPr>
            <p:ph type="title"/>
          </p:nvPr>
        </p:nvSpPr>
        <p:spPr>
          <a:xfrm>
            <a:off x="614881" y="2655652"/>
            <a:ext cx="5481119" cy="1325563"/>
          </a:xfrm>
          <a:prstGeom prst="rect">
            <a:avLst/>
          </a:prstGeom>
        </p:spPr>
        <p:txBody>
          <a:bodyPr/>
          <a:lstStyle>
            <a:lvl1pPr>
              <a:defRPr sz="3600"/>
            </a:lvl1pPr>
          </a:lstStyle>
          <a:p>
            <a:r>
              <a:rPr lang="es-ES"/>
              <a:t>Haga clic para modificar el estilo de título del patrón</a:t>
            </a:r>
            <a:endParaRPr lang="es-CO"/>
          </a:p>
        </p:txBody>
      </p:sp>
      <p:sp>
        <p:nvSpPr>
          <p:cNvPr id="7" name="Marcador de texto 6">
            <a:extLst>
              <a:ext uri="{FF2B5EF4-FFF2-40B4-BE49-F238E27FC236}">
                <a16:creationId xmlns:a16="http://schemas.microsoft.com/office/drawing/2014/main" id="{9AD8B171-CBAB-A562-7824-5B120E87C557}"/>
              </a:ext>
            </a:extLst>
          </p:cNvPr>
          <p:cNvSpPr>
            <a:spLocks noGrp="1"/>
          </p:cNvSpPr>
          <p:nvPr>
            <p:ph type="body" sz="quarter" idx="15"/>
          </p:nvPr>
        </p:nvSpPr>
        <p:spPr>
          <a:xfrm>
            <a:off x="647700" y="4110038"/>
            <a:ext cx="5448300" cy="1476375"/>
          </a:xfrm>
          <a:prstGeom prst="rect">
            <a:avLst/>
          </a:prstGeom>
        </p:spPr>
        <p:txBody>
          <a:bodyPr/>
          <a:lstStyle>
            <a:lvl1pPr>
              <a:defRPr sz="2000"/>
            </a:lvl1pPr>
            <a:lvl2pPr>
              <a:defRPr sz="1800"/>
            </a:lvl2pPr>
            <a:lvl3pPr>
              <a:defRPr sz="16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2190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A5248DF-E834-4186-8327-1FE300A44F44}"/>
              </a:ext>
            </a:extLst>
          </p:cNvPr>
          <p:cNvSpPr>
            <a:spLocks noGrp="1"/>
          </p:cNvSpPr>
          <p:nvPr>
            <p:ph type="pic" sz="quarter" idx="13"/>
          </p:nvPr>
        </p:nvSpPr>
        <p:spPr>
          <a:xfrm>
            <a:off x="6298762" y="1792586"/>
            <a:ext cx="5457997" cy="33432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Freeform 7">
            <a:extLst>
              <a:ext uri="{FF2B5EF4-FFF2-40B4-BE49-F238E27FC236}">
                <a16:creationId xmlns:a16="http://schemas.microsoft.com/office/drawing/2014/main" id="{C04D8093-0408-01D5-B03B-06789E13372E}"/>
              </a:ext>
            </a:extLst>
          </p:cNvPr>
          <p:cNvSpPr/>
          <p:nvPr/>
        </p:nvSpPr>
        <p:spPr>
          <a:xfrm flipV="1">
            <a:off x="8220130" y="5452027"/>
            <a:ext cx="2005707" cy="1405973"/>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pic>
        <p:nvPicPr>
          <p:cNvPr id="6" name="Picture 2" descr="A picture containing text, monitor, electronics, computer&#10;&#10;Description automatically generated">
            <a:extLst>
              <a:ext uri="{FF2B5EF4-FFF2-40B4-BE49-F238E27FC236}">
                <a16:creationId xmlns:a16="http://schemas.microsoft.com/office/drawing/2014/main" id="{CBAD5D47-2F78-3499-63FA-6C3C41E0CF8A}"/>
              </a:ext>
            </a:extLst>
          </p:cNvPr>
          <p:cNvPicPr>
            <a:picLocks noChangeAspect="1"/>
          </p:cNvPicPr>
          <p:nvPr/>
        </p:nvPicPr>
        <p:blipFill>
          <a:blip r:embed="rId2"/>
          <a:stretch>
            <a:fillRect/>
          </a:stretch>
        </p:blipFill>
        <p:spPr>
          <a:xfrm>
            <a:off x="5414846" y="1490988"/>
            <a:ext cx="7230390" cy="4367156"/>
          </a:xfrm>
          <a:prstGeom prst="rect">
            <a:avLst/>
          </a:prstGeom>
        </p:spPr>
      </p:pic>
      <p:sp>
        <p:nvSpPr>
          <p:cNvPr id="8" name="Freeform 6">
            <a:extLst>
              <a:ext uri="{FF2B5EF4-FFF2-40B4-BE49-F238E27FC236}">
                <a16:creationId xmlns:a16="http://schemas.microsoft.com/office/drawing/2014/main" id="{CB65C2AA-7DF7-3BE3-61BB-7F19E7AE5974}"/>
              </a:ext>
            </a:extLst>
          </p:cNvPr>
          <p:cNvSpPr/>
          <p:nvPr/>
        </p:nvSpPr>
        <p:spPr>
          <a:xfrm>
            <a:off x="6298762" y="-280291"/>
            <a:ext cx="2829990" cy="1983784"/>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sp>
        <p:nvSpPr>
          <p:cNvPr id="9" name="Título 8">
            <a:extLst>
              <a:ext uri="{FF2B5EF4-FFF2-40B4-BE49-F238E27FC236}">
                <a16:creationId xmlns:a16="http://schemas.microsoft.com/office/drawing/2014/main" id="{490EB6BF-836A-C3C0-F6E8-D8CE086C2A20}"/>
              </a:ext>
            </a:extLst>
          </p:cNvPr>
          <p:cNvSpPr>
            <a:spLocks noGrp="1"/>
          </p:cNvSpPr>
          <p:nvPr>
            <p:ph type="title"/>
          </p:nvPr>
        </p:nvSpPr>
        <p:spPr>
          <a:xfrm>
            <a:off x="838200" y="999856"/>
            <a:ext cx="5257800" cy="1046227"/>
          </a:xfrm>
          <a:prstGeom prst="rect">
            <a:avLst/>
          </a:prstGeom>
        </p:spPr>
        <p:txBody>
          <a:bodyPr/>
          <a:lstStyle>
            <a:lvl1pPr>
              <a:defRPr sz="3200"/>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B7B91479-8F98-3786-B0B4-9A5AF92320B6}"/>
              </a:ext>
            </a:extLst>
          </p:cNvPr>
          <p:cNvSpPr>
            <a:spLocks noGrp="1"/>
          </p:cNvSpPr>
          <p:nvPr>
            <p:ph type="body" sz="quarter" idx="14"/>
          </p:nvPr>
        </p:nvSpPr>
        <p:spPr>
          <a:xfrm>
            <a:off x="931862" y="2237984"/>
            <a:ext cx="4681537" cy="289789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31491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879760-85C3-EE44-213C-DCDE36BB508C}"/>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1F8822DF-8136-9625-502B-56C0D114494C}"/>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0A21A9BF-906C-E445-337D-C91EC51954B3}"/>
              </a:ext>
            </a:extLst>
          </p:cNvPr>
          <p:cNvSpPr>
            <a:spLocks noGrp="1"/>
          </p:cNvSpPr>
          <p:nvPr>
            <p:ph type="sldNum" sz="quarter" idx="12"/>
          </p:nvPr>
        </p:nvSpPr>
        <p:spPr/>
        <p:txBody>
          <a:bodyPr/>
          <a:lstStyle/>
          <a:p>
            <a:fld id="{F9DA1E14-FC64-48A6-BC54-B04646007ED8}" type="slidenum">
              <a:rPr lang="es-CO" smtClean="0"/>
              <a:t>‹Nº›</a:t>
            </a:fld>
            <a:endParaRPr lang="es-CO"/>
          </a:p>
        </p:txBody>
      </p:sp>
      <p:sp>
        <p:nvSpPr>
          <p:cNvPr id="8" name="Picture Placeholder 6">
            <a:extLst>
              <a:ext uri="{FF2B5EF4-FFF2-40B4-BE49-F238E27FC236}">
                <a16:creationId xmlns:a16="http://schemas.microsoft.com/office/drawing/2014/main" id="{3F3E4450-5413-3011-B165-86F394227971}"/>
              </a:ext>
            </a:extLst>
          </p:cNvPr>
          <p:cNvSpPr>
            <a:spLocks noGrp="1"/>
          </p:cNvSpPr>
          <p:nvPr>
            <p:ph type="pic" sz="quarter" idx="16"/>
          </p:nvPr>
        </p:nvSpPr>
        <p:spPr>
          <a:xfrm>
            <a:off x="3950691" y="0"/>
            <a:ext cx="3464718" cy="6857999"/>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7" name="Freeform 16">
            <a:extLst>
              <a:ext uri="{FF2B5EF4-FFF2-40B4-BE49-F238E27FC236}">
                <a16:creationId xmlns:a16="http://schemas.microsoft.com/office/drawing/2014/main" id="{07CC5779-8732-F103-6754-FA9D7BEF09AE}"/>
              </a:ext>
            </a:extLst>
          </p:cNvPr>
          <p:cNvSpPr/>
          <p:nvPr/>
        </p:nvSpPr>
        <p:spPr>
          <a:xfrm rot="16200000">
            <a:off x="-104408" y="4707445"/>
            <a:ext cx="1642200" cy="1433384"/>
          </a:xfrm>
          <a:custGeom>
            <a:avLst/>
            <a:gdLst>
              <a:gd name="connsiteX0" fmla="*/ 1642200 w 1642200"/>
              <a:gd name="connsiteY0" fmla="*/ 1433384 h 1433384"/>
              <a:gd name="connsiteX1" fmla="*/ 947895 w 1642200"/>
              <a:gd name="connsiteY1" fmla="*/ 1433384 h 1433384"/>
              <a:gd name="connsiteX2" fmla="*/ 617687 w 1642200"/>
              <a:gd name="connsiteY2" fmla="*/ 1433384 h 1433384"/>
              <a:gd name="connsiteX3" fmla="*/ 0 w 1642200"/>
              <a:gd name="connsiteY3" fmla="*/ 0 h 1433384"/>
              <a:gd name="connsiteX4" fmla="*/ 330208 w 1642200"/>
              <a:gd name="connsiteY4" fmla="*/ 0 h 1433384"/>
              <a:gd name="connsiteX5" fmla="*/ 1096916 w 1642200"/>
              <a:gd name="connsiteY5" fmla="*/ 0 h 1433384"/>
              <a:gd name="connsiteX6" fmla="*/ 1427124 w 1642200"/>
              <a:gd name="connsiteY6" fmla="*/ 0 h 1433384"/>
              <a:gd name="connsiteX7" fmla="*/ 1427125 w 1642200"/>
              <a:gd name="connsiteY7" fmla="*/ 3 h 1433384"/>
              <a:gd name="connsiteX8" fmla="*/ 1414502 w 1642200"/>
              <a:gd name="connsiteY8" fmla="*/ 3 h 1433384"/>
              <a:gd name="connsiteX9" fmla="*/ 1024515 w 1642200"/>
              <a:gd name="connsiteY9" fmla="*/ 3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200" h="1433384">
                <a:moveTo>
                  <a:pt x="1642200" y="1433384"/>
                </a:moveTo>
                <a:lnTo>
                  <a:pt x="947895" y="1433384"/>
                </a:lnTo>
                <a:lnTo>
                  <a:pt x="617687" y="1433384"/>
                </a:lnTo>
                <a:lnTo>
                  <a:pt x="0" y="0"/>
                </a:lnTo>
                <a:lnTo>
                  <a:pt x="330208" y="0"/>
                </a:lnTo>
                <a:lnTo>
                  <a:pt x="1096916" y="0"/>
                </a:lnTo>
                <a:lnTo>
                  <a:pt x="1427124" y="0"/>
                </a:lnTo>
                <a:lnTo>
                  <a:pt x="1427125" y="3"/>
                </a:lnTo>
                <a:lnTo>
                  <a:pt x="1414502" y="3"/>
                </a:lnTo>
                <a:lnTo>
                  <a:pt x="1024515" y="3"/>
                </a:lnTo>
                <a:close/>
              </a:path>
            </a:pathLst>
          </a:custGeom>
          <a:solidFill>
            <a:schemeClr val="accent1"/>
          </a:solidFill>
          <a:ln w="6329" cap="flat">
            <a:noFill/>
            <a:prstDash val="solid"/>
            <a:miter/>
          </a:ln>
        </p:spPr>
        <p:txBody>
          <a:bodyPr rtlCol="0" anchor="ctr"/>
          <a:lstStyle/>
          <a:p>
            <a:endParaRPr lang="en-US"/>
          </a:p>
        </p:txBody>
      </p:sp>
      <p:sp>
        <p:nvSpPr>
          <p:cNvPr id="6" name="Marcador de contenido 5">
            <a:extLst>
              <a:ext uri="{FF2B5EF4-FFF2-40B4-BE49-F238E27FC236}">
                <a16:creationId xmlns:a16="http://schemas.microsoft.com/office/drawing/2014/main" id="{B99412D2-75D3-CD42-6BD6-B84F4BDA5699}"/>
              </a:ext>
            </a:extLst>
          </p:cNvPr>
          <p:cNvSpPr>
            <a:spLocks noGrp="1"/>
          </p:cNvSpPr>
          <p:nvPr>
            <p:ph sz="quarter" idx="17"/>
          </p:nvPr>
        </p:nvSpPr>
        <p:spPr>
          <a:xfrm>
            <a:off x="750888" y="171450"/>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5">
            <a:extLst>
              <a:ext uri="{FF2B5EF4-FFF2-40B4-BE49-F238E27FC236}">
                <a16:creationId xmlns:a16="http://schemas.microsoft.com/office/drawing/2014/main" id="{07FBF0EE-97D2-6A01-F2B5-EC4BEBCD70C5}"/>
              </a:ext>
            </a:extLst>
          </p:cNvPr>
          <p:cNvSpPr>
            <a:spLocks noGrp="1"/>
          </p:cNvSpPr>
          <p:nvPr>
            <p:ph sz="quarter" idx="18"/>
          </p:nvPr>
        </p:nvSpPr>
        <p:spPr>
          <a:xfrm>
            <a:off x="4185924" y="569269"/>
            <a:ext cx="2743200" cy="5632450"/>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5">
            <a:extLst>
              <a:ext uri="{FF2B5EF4-FFF2-40B4-BE49-F238E27FC236}">
                <a16:creationId xmlns:a16="http://schemas.microsoft.com/office/drawing/2014/main" id="{3CB6EE52-44E0-6124-939E-46C19511197B}"/>
              </a:ext>
            </a:extLst>
          </p:cNvPr>
          <p:cNvSpPr>
            <a:spLocks noGrp="1"/>
          </p:cNvSpPr>
          <p:nvPr>
            <p:ph sz="quarter" idx="19"/>
          </p:nvPr>
        </p:nvSpPr>
        <p:spPr>
          <a:xfrm>
            <a:off x="8023085" y="612787"/>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19035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13D32138-7D8D-E249-ABB3-E1EADA101D3D}"/>
              </a:ext>
            </a:extLst>
          </p:cNvPr>
          <p:cNvSpPr/>
          <p:nvPr/>
        </p:nvSpPr>
        <p:spPr>
          <a:xfrm>
            <a:off x="577287" y="580518"/>
            <a:ext cx="11077904" cy="5696966"/>
          </a:xfrm>
          <a:custGeom>
            <a:avLst/>
            <a:gdLst>
              <a:gd name="connsiteX0" fmla="*/ 2144554 w 7772400"/>
              <a:gd name="connsiteY0" fmla="*/ 382910 h 3997063"/>
              <a:gd name="connsiteX1" fmla="*/ 1761504 w 7772400"/>
              <a:gd name="connsiteY1" fmla="*/ 0 h 3997063"/>
              <a:gd name="connsiteX2" fmla="*/ 0 w 7772400"/>
              <a:gd name="connsiteY2" fmla="*/ 0 h 3997063"/>
              <a:gd name="connsiteX3" fmla="*/ 0 w 7772400"/>
              <a:gd name="connsiteY3" fmla="*/ 3997063 h 3997063"/>
              <a:gd name="connsiteX4" fmla="*/ 7772400 w 7772400"/>
              <a:gd name="connsiteY4" fmla="*/ 3997063 h 3997063"/>
              <a:gd name="connsiteX5" fmla="*/ 7772400 w 7772400"/>
              <a:gd name="connsiteY5" fmla="*/ 382910 h 3997063"/>
              <a:gd name="connsiteX6" fmla="*/ 2144554 w 7772400"/>
              <a:gd name="connsiteY6" fmla="*/ 382910 h 399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3997063">
                <a:moveTo>
                  <a:pt x="2144554" y="382910"/>
                </a:moveTo>
                <a:lnTo>
                  <a:pt x="1761504" y="0"/>
                </a:lnTo>
                <a:lnTo>
                  <a:pt x="0" y="0"/>
                </a:lnTo>
                <a:lnTo>
                  <a:pt x="0" y="3997063"/>
                </a:lnTo>
                <a:lnTo>
                  <a:pt x="7772400" y="3997063"/>
                </a:lnTo>
                <a:lnTo>
                  <a:pt x="7772400" y="382910"/>
                </a:lnTo>
                <a:lnTo>
                  <a:pt x="2144554" y="382910"/>
                </a:lnTo>
                <a:close/>
              </a:path>
            </a:pathLst>
          </a:custGeom>
          <a:solidFill>
            <a:schemeClr val="accent1"/>
          </a:solidFill>
          <a:ln w="4493"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3EE6F7A6-BE6C-F17A-842F-EA84F7BEE45E}"/>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1A284B67-7F13-1C33-500C-BDB764D6DC8E}"/>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C59D091C-DABF-07B2-1471-50CBA6033F6A}"/>
              </a:ext>
            </a:extLst>
          </p:cNvPr>
          <p:cNvSpPr>
            <a:spLocks noGrp="1"/>
          </p:cNvSpPr>
          <p:nvPr>
            <p:ph type="sldNum" sz="quarter" idx="12"/>
          </p:nvPr>
        </p:nvSpPr>
        <p:spPr/>
        <p:txBody>
          <a:bodyPr/>
          <a:lstStyle/>
          <a:p>
            <a:fld id="{F9DA1E14-FC64-48A6-BC54-B04646007ED8}" type="slidenum">
              <a:rPr lang="es-CO" smtClean="0"/>
              <a:t>‹Nº›</a:t>
            </a:fld>
            <a:endParaRPr lang="es-CO"/>
          </a:p>
        </p:txBody>
      </p:sp>
      <p:sp>
        <p:nvSpPr>
          <p:cNvPr id="8" name="Picture Placeholder 6">
            <a:extLst>
              <a:ext uri="{FF2B5EF4-FFF2-40B4-BE49-F238E27FC236}">
                <a16:creationId xmlns:a16="http://schemas.microsoft.com/office/drawing/2014/main" id="{61D56D6E-B476-D3FF-B00B-5475E7ABB76C}"/>
              </a:ext>
            </a:extLst>
          </p:cNvPr>
          <p:cNvSpPr>
            <a:spLocks noGrp="1"/>
          </p:cNvSpPr>
          <p:nvPr>
            <p:ph type="pic" sz="quarter" idx="16"/>
          </p:nvPr>
        </p:nvSpPr>
        <p:spPr>
          <a:xfrm>
            <a:off x="6878240" y="1143001"/>
            <a:ext cx="4776951" cy="5134483"/>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E88B5E7E-16A0-BD37-1EA2-DC52FC79E961}"/>
              </a:ext>
            </a:extLst>
          </p:cNvPr>
          <p:cNvSpPr>
            <a:spLocks noGrp="1"/>
          </p:cNvSpPr>
          <p:nvPr>
            <p:ph type="title"/>
          </p:nvPr>
        </p:nvSpPr>
        <p:spPr>
          <a:xfrm>
            <a:off x="1099113" y="1732198"/>
            <a:ext cx="4523089" cy="4197822"/>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387110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10BF0-59B0-E82C-078E-C94FDA3C3620}"/>
              </a:ext>
            </a:extLst>
          </p:cNvPr>
          <p:cNvSpPr/>
          <p:nvPr/>
        </p:nvSpPr>
        <p:spPr>
          <a:xfrm>
            <a:off x="0" y="-289711"/>
            <a:ext cx="12192000" cy="7147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D9323A5-6E3A-AFDE-49C3-7E7CA35C925B}"/>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6DE87018-B5C5-E753-ED2B-B8BCC8C3621A}"/>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B09EC15E-6F92-52C6-6D54-EEF91FBE86A3}"/>
              </a:ext>
            </a:extLst>
          </p:cNvPr>
          <p:cNvSpPr>
            <a:spLocks noGrp="1"/>
          </p:cNvSpPr>
          <p:nvPr>
            <p:ph type="sldNum" sz="quarter" idx="12"/>
          </p:nvPr>
        </p:nvSpPr>
        <p:spPr/>
        <p:txBody>
          <a:bodyPr/>
          <a:lstStyle/>
          <a:p>
            <a:fld id="{F9DA1E14-FC64-48A6-BC54-B04646007ED8}" type="slidenum">
              <a:rPr lang="es-CO" smtClean="0"/>
              <a:t>‹Nº›</a:t>
            </a:fld>
            <a:endParaRPr lang="es-CO"/>
          </a:p>
        </p:txBody>
      </p:sp>
      <p:sp>
        <p:nvSpPr>
          <p:cNvPr id="10" name="Picture Placeholder 6">
            <a:extLst>
              <a:ext uri="{FF2B5EF4-FFF2-40B4-BE49-F238E27FC236}">
                <a16:creationId xmlns:a16="http://schemas.microsoft.com/office/drawing/2014/main" id="{0355B048-F5E6-D36A-52A0-F8A599242530}"/>
              </a:ext>
            </a:extLst>
          </p:cNvPr>
          <p:cNvSpPr>
            <a:spLocks noGrp="1"/>
          </p:cNvSpPr>
          <p:nvPr>
            <p:ph type="pic" sz="quarter" idx="16"/>
          </p:nvPr>
        </p:nvSpPr>
        <p:spPr>
          <a:xfrm>
            <a:off x="1282011" y="518997"/>
            <a:ext cx="3330719" cy="33980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1" name="Picture Placeholder 6">
            <a:extLst>
              <a:ext uri="{FF2B5EF4-FFF2-40B4-BE49-F238E27FC236}">
                <a16:creationId xmlns:a16="http://schemas.microsoft.com/office/drawing/2014/main" id="{35534CC7-4689-FF78-CB26-89222133CAC8}"/>
              </a:ext>
            </a:extLst>
          </p:cNvPr>
          <p:cNvSpPr>
            <a:spLocks noGrp="1"/>
          </p:cNvSpPr>
          <p:nvPr>
            <p:ph type="pic" sz="quarter" idx="17"/>
          </p:nvPr>
        </p:nvSpPr>
        <p:spPr>
          <a:xfrm>
            <a:off x="1282011" y="4229066"/>
            <a:ext cx="3330719" cy="262893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Marcador de texto 6">
            <a:extLst>
              <a:ext uri="{FF2B5EF4-FFF2-40B4-BE49-F238E27FC236}">
                <a16:creationId xmlns:a16="http://schemas.microsoft.com/office/drawing/2014/main" id="{61B577DB-21BB-B8D2-1A5F-9F8B80022617}"/>
              </a:ext>
            </a:extLst>
          </p:cNvPr>
          <p:cNvSpPr>
            <a:spLocks noGrp="1"/>
          </p:cNvSpPr>
          <p:nvPr>
            <p:ph type="body" sz="quarter" idx="18"/>
          </p:nvPr>
        </p:nvSpPr>
        <p:spPr>
          <a:xfrm>
            <a:off x="5821363" y="2317687"/>
            <a:ext cx="5532437" cy="39021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Título 7">
            <a:extLst>
              <a:ext uri="{FF2B5EF4-FFF2-40B4-BE49-F238E27FC236}">
                <a16:creationId xmlns:a16="http://schemas.microsoft.com/office/drawing/2014/main" id="{FD3500FD-896E-58F8-8F52-8F62CD596A63}"/>
              </a:ext>
            </a:extLst>
          </p:cNvPr>
          <p:cNvSpPr>
            <a:spLocks noGrp="1"/>
          </p:cNvSpPr>
          <p:nvPr>
            <p:ph type="title" hasCustomPrompt="1"/>
          </p:nvPr>
        </p:nvSpPr>
        <p:spPr>
          <a:xfrm>
            <a:off x="5821363" y="518997"/>
            <a:ext cx="5532437" cy="1325563"/>
          </a:xfrm>
          <a:prstGeom prst="rect">
            <a:avLst/>
          </a:prstGeom>
        </p:spPr>
        <p:txBody>
          <a:bodyPr/>
          <a:lstStyle>
            <a:lvl1pPr algn="ctr">
              <a:defRPr sz="6000"/>
            </a:lvl1pPr>
          </a:lstStyle>
          <a:p>
            <a:r>
              <a:rPr lang="es-ES"/>
              <a:t>GRACIAS</a:t>
            </a:r>
            <a:endParaRPr lang="es-CO"/>
          </a:p>
        </p:txBody>
      </p:sp>
    </p:spTree>
    <p:extLst>
      <p:ext uri="{BB962C8B-B14F-4D97-AF65-F5344CB8AC3E}">
        <p14:creationId xmlns:p14="http://schemas.microsoft.com/office/powerpoint/2010/main" val="376443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10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AB7758-DE4A-4528-9E30-B7DC68D5BFD4}"/>
              </a:ext>
            </a:extLst>
          </p:cNvPr>
          <p:cNvSpPr>
            <a:spLocks noGrp="1"/>
          </p:cNvSpPr>
          <p:nvPr>
            <p:ph type="dt" sz="half" idx="10"/>
          </p:nvPr>
        </p:nvSpPr>
        <p:spPr/>
        <p:txBody>
          <a:bodyPr/>
          <a:lstStyle/>
          <a:p>
            <a:fld id="{C407B5D0-BF43-4733-915F-45A54579A949}" type="datetimeFigureOut">
              <a:rPr lang="es-CO" smtClean="0"/>
              <a:t>10/05/2024</a:t>
            </a:fld>
            <a:endParaRPr lang="es-CO"/>
          </a:p>
        </p:txBody>
      </p:sp>
      <p:sp>
        <p:nvSpPr>
          <p:cNvPr id="3" name="Marcador de pie de página 2">
            <a:extLst>
              <a:ext uri="{FF2B5EF4-FFF2-40B4-BE49-F238E27FC236}">
                <a16:creationId xmlns:a16="http://schemas.microsoft.com/office/drawing/2014/main" id="{4176715E-8607-46E6-A3F3-A21D3F7D7CA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DD2FAEC-EE97-4AAB-8106-BE3378055556}"/>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0063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7C793E-2894-9705-20D1-73DE6D557D93}"/>
              </a:ext>
            </a:extLst>
          </p:cNvPr>
          <p:cNvSpPr>
            <a:spLocks noGrp="1"/>
          </p:cNvSpPr>
          <p:nvPr>
            <p:ph type="pic" sz="quarter" idx="13"/>
          </p:nvPr>
        </p:nvSpPr>
        <p:spPr>
          <a:xfrm>
            <a:off x="1057836" y="797694"/>
            <a:ext cx="3767851" cy="5268346"/>
          </a:xfrm>
          <a:custGeom>
            <a:avLst/>
            <a:gdLst>
              <a:gd name="connsiteX0" fmla="*/ 3767851 w 3767851"/>
              <a:gd name="connsiteY0" fmla="*/ 0 h 5268346"/>
              <a:gd name="connsiteX1" fmla="*/ 3767851 w 3767851"/>
              <a:gd name="connsiteY1" fmla="*/ 4686409 h 5268346"/>
              <a:gd name="connsiteX2" fmla="*/ 0 w 3767851"/>
              <a:gd name="connsiteY2" fmla="*/ 5268346 h 5268346"/>
              <a:gd name="connsiteX3" fmla="*/ 0 w 3767851"/>
              <a:gd name="connsiteY3" fmla="*/ 582004 h 5268346"/>
            </a:gdLst>
            <a:ahLst/>
            <a:cxnLst>
              <a:cxn ang="0">
                <a:pos x="connsiteX0" y="connsiteY0"/>
              </a:cxn>
              <a:cxn ang="0">
                <a:pos x="connsiteX1" y="connsiteY1"/>
              </a:cxn>
              <a:cxn ang="0">
                <a:pos x="connsiteX2" y="connsiteY2"/>
              </a:cxn>
              <a:cxn ang="0">
                <a:pos x="connsiteX3" y="connsiteY3"/>
              </a:cxn>
            </a:cxnLst>
            <a:rect l="l" t="t" r="r" b="b"/>
            <a:pathLst>
              <a:path w="3767851" h="5268346">
                <a:moveTo>
                  <a:pt x="3767851" y="0"/>
                </a:moveTo>
                <a:lnTo>
                  <a:pt x="3767851" y="4686409"/>
                </a:lnTo>
                <a:lnTo>
                  <a:pt x="0" y="5268346"/>
                </a:lnTo>
                <a:lnTo>
                  <a:pt x="0" y="58200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Marcador de contenido 5">
            <a:extLst>
              <a:ext uri="{FF2B5EF4-FFF2-40B4-BE49-F238E27FC236}">
                <a16:creationId xmlns:a16="http://schemas.microsoft.com/office/drawing/2014/main" id="{841CD321-DF61-1530-390F-A6C17A11D3F2}"/>
              </a:ext>
            </a:extLst>
          </p:cNvPr>
          <p:cNvSpPr>
            <a:spLocks noGrp="1"/>
          </p:cNvSpPr>
          <p:nvPr>
            <p:ph sz="quarter" idx="14"/>
          </p:nvPr>
        </p:nvSpPr>
        <p:spPr>
          <a:xfrm>
            <a:off x="6096000" y="1919334"/>
            <a:ext cx="4414838" cy="4146705"/>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948ED988-F301-EAA9-34BF-3654B648325C}"/>
              </a:ext>
            </a:extLst>
          </p:cNvPr>
          <p:cNvSpPr>
            <a:spLocks noGrp="1"/>
          </p:cNvSpPr>
          <p:nvPr>
            <p:ph type="title"/>
          </p:nvPr>
        </p:nvSpPr>
        <p:spPr>
          <a:xfrm>
            <a:off x="6096000" y="546196"/>
            <a:ext cx="4526498" cy="1065322"/>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1201542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AD3D1F7E-34F6-17E0-ED34-50335AAB38EE}"/>
              </a:ext>
            </a:extLst>
          </p:cNvPr>
          <p:cNvSpPr>
            <a:spLocks noGrp="1"/>
          </p:cNvSpPr>
          <p:nvPr>
            <p:ph type="pic" sz="quarter" idx="13"/>
          </p:nvPr>
        </p:nvSpPr>
        <p:spPr>
          <a:xfrm>
            <a:off x="4651375" y="1179513"/>
            <a:ext cx="2386013" cy="4221162"/>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0" name="Marcador de contenido 9">
            <a:extLst>
              <a:ext uri="{FF2B5EF4-FFF2-40B4-BE49-F238E27FC236}">
                <a16:creationId xmlns:a16="http://schemas.microsoft.com/office/drawing/2014/main" id="{40AAC6E9-6CFC-14BF-35AF-C266C8E2C37C}"/>
              </a:ext>
            </a:extLst>
          </p:cNvPr>
          <p:cNvSpPr>
            <a:spLocks noGrp="1"/>
          </p:cNvSpPr>
          <p:nvPr>
            <p:ph sz="quarter" idx="14"/>
          </p:nvPr>
        </p:nvSpPr>
        <p:spPr>
          <a:xfrm>
            <a:off x="561975" y="1249378"/>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9">
            <a:extLst>
              <a:ext uri="{FF2B5EF4-FFF2-40B4-BE49-F238E27FC236}">
                <a16:creationId xmlns:a16="http://schemas.microsoft.com/office/drawing/2014/main" id="{B43C5FD5-3E85-EB4A-D50F-6E255370309B}"/>
              </a:ext>
            </a:extLst>
          </p:cNvPr>
          <p:cNvSpPr>
            <a:spLocks noGrp="1"/>
          </p:cNvSpPr>
          <p:nvPr>
            <p:ph sz="quarter" idx="15"/>
          </p:nvPr>
        </p:nvSpPr>
        <p:spPr>
          <a:xfrm>
            <a:off x="7297738" y="1249377"/>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2" name="Título 11">
            <a:extLst>
              <a:ext uri="{FF2B5EF4-FFF2-40B4-BE49-F238E27FC236}">
                <a16:creationId xmlns:a16="http://schemas.microsoft.com/office/drawing/2014/main" id="{957639FF-7705-32C9-EF10-33051056A374}"/>
              </a:ext>
            </a:extLst>
          </p:cNvPr>
          <p:cNvSpPr>
            <a:spLocks noGrp="1"/>
          </p:cNvSpPr>
          <p:nvPr>
            <p:ph type="title"/>
          </p:nvPr>
        </p:nvSpPr>
        <p:spPr>
          <a:xfrm>
            <a:off x="561974" y="337965"/>
            <a:ext cx="10564813" cy="639809"/>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420360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65A980F-2F2C-FC74-8611-0E115307A6AC}"/>
              </a:ext>
            </a:extLst>
          </p:cNvPr>
          <p:cNvSpPr>
            <a:spLocks noGrp="1"/>
          </p:cNvSpPr>
          <p:nvPr>
            <p:ph type="pic" sz="quarter" idx="14"/>
          </p:nvPr>
        </p:nvSpPr>
        <p:spPr>
          <a:xfrm>
            <a:off x="8696739" y="1901810"/>
            <a:ext cx="2297928" cy="3041196"/>
          </a:xfrm>
          <a:custGeom>
            <a:avLst/>
            <a:gdLst>
              <a:gd name="connsiteX0" fmla="*/ 483240 w 2297928"/>
              <a:gd name="connsiteY0" fmla="*/ 0 h 3041196"/>
              <a:gd name="connsiteX1" fmla="*/ 2297928 w 2297928"/>
              <a:gd name="connsiteY1" fmla="*/ 0 h 3041196"/>
              <a:gd name="connsiteX2" fmla="*/ 1814621 w 2297928"/>
              <a:gd name="connsiteY2" fmla="*/ 3041196 h 3041196"/>
              <a:gd name="connsiteX3" fmla="*/ 0 w 2297928"/>
              <a:gd name="connsiteY3" fmla="*/ 3041196 h 3041196"/>
            </a:gdLst>
            <a:ahLst/>
            <a:cxnLst>
              <a:cxn ang="0">
                <a:pos x="connsiteX0" y="connsiteY0"/>
              </a:cxn>
              <a:cxn ang="0">
                <a:pos x="connsiteX1" y="connsiteY1"/>
              </a:cxn>
              <a:cxn ang="0">
                <a:pos x="connsiteX2" y="connsiteY2"/>
              </a:cxn>
              <a:cxn ang="0">
                <a:pos x="connsiteX3" y="connsiteY3"/>
              </a:cxn>
            </a:cxnLst>
            <a:rect l="l" t="t" r="r" b="b"/>
            <a:pathLst>
              <a:path w="2297928" h="3041196">
                <a:moveTo>
                  <a:pt x="483240" y="0"/>
                </a:moveTo>
                <a:lnTo>
                  <a:pt x="2297928" y="0"/>
                </a:lnTo>
                <a:lnTo>
                  <a:pt x="1814621" y="3041196"/>
                </a:lnTo>
                <a:lnTo>
                  <a:pt x="0" y="3041196"/>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8" name="Picture Placeholder 7">
            <a:extLst>
              <a:ext uri="{FF2B5EF4-FFF2-40B4-BE49-F238E27FC236}">
                <a16:creationId xmlns:a16="http://schemas.microsoft.com/office/drawing/2014/main" id="{A7CD6EC2-6ACA-2073-6D76-DA036D418869}"/>
              </a:ext>
            </a:extLst>
          </p:cNvPr>
          <p:cNvSpPr>
            <a:spLocks noGrp="1"/>
          </p:cNvSpPr>
          <p:nvPr>
            <p:ph type="pic" sz="quarter" idx="13"/>
          </p:nvPr>
        </p:nvSpPr>
        <p:spPr>
          <a:xfrm>
            <a:off x="5391317" y="1080656"/>
            <a:ext cx="3538739" cy="4683507"/>
          </a:xfrm>
          <a:custGeom>
            <a:avLst/>
            <a:gdLst>
              <a:gd name="connsiteX0" fmla="*/ 744191 w 3538739"/>
              <a:gd name="connsiteY0" fmla="*/ 0 h 4683507"/>
              <a:gd name="connsiteX1" fmla="*/ 3538739 w 3538739"/>
              <a:gd name="connsiteY1" fmla="*/ 0 h 4683507"/>
              <a:gd name="connsiteX2" fmla="*/ 2794548 w 3538739"/>
              <a:gd name="connsiteY2" fmla="*/ 4683507 h 4683507"/>
              <a:gd name="connsiteX3" fmla="*/ 0 w 3538739"/>
              <a:gd name="connsiteY3" fmla="*/ 4683507 h 4683507"/>
            </a:gdLst>
            <a:ahLst/>
            <a:cxnLst>
              <a:cxn ang="0">
                <a:pos x="connsiteX0" y="connsiteY0"/>
              </a:cxn>
              <a:cxn ang="0">
                <a:pos x="connsiteX1" y="connsiteY1"/>
              </a:cxn>
              <a:cxn ang="0">
                <a:pos x="connsiteX2" y="connsiteY2"/>
              </a:cxn>
              <a:cxn ang="0">
                <a:pos x="connsiteX3" y="connsiteY3"/>
              </a:cxn>
            </a:cxnLst>
            <a:rect l="l" t="t" r="r" b="b"/>
            <a:pathLst>
              <a:path w="3538739" h="4683507">
                <a:moveTo>
                  <a:pt x="744191" y="0"/>
                </a:moveTo>
                <a:lnTo>
                  <a:pt x="3538739" y="0"/>
                </a:lnTo>
                <a:lnTo>
                  <a:pt x="2794548" y="4683507"/>
                </a:lnTo>
                <a:lnTo>
                  <a:pt x="0" y="4683507"/>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F30DC984-0C32-2E63-56A0-D7D6B6935186}"/>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50BEC7DE-AF3A-3EDE-611D-611915259F1B}"/>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E724A236-3F3A-7583-1C58-8ACBC71A1266}"/>
              </a:ext>
            </a:extLst>
          </p:cNvPr>
          <p:cNvSpPr>
            <a:spLocks noGrp="1"/>
          </p:cNvSpPr>
          <p:nvPr>
            <p:ph type="sldNum" sz="quarter" idx="12"/>
          </p:nvPr>
        </p:nvSpPr>
        <p:spPr/>
        <p:txBody>
          <a:bodyPr/>
          <a:lstStyle/>
          <a:p>
            <a:fld id="{F9DA1E14-FC64-48A6-BC54-B04646007ED8}" type="slidenum">
              <a:rPr lang="es-CO" smtClean="0"/>
              <a:t>‹Nº›</a:t>
            </a:fld>
            <a:endParaRPr lang="es-CO"/>
          </a:p>
        </p:txBody>
      </p:sp>
      <p:sp>
        <p:nvSpPr>
          <p:cNvPr id="6" name="Marcador de contenido 5">
            <a:extLst>
              <a:ext uri="{FF2B5EF4-FFF2-40B4-BE49-F238E27FC236}">
                <a16:creationId xmlns:a16="http://schemas.microsoft.com/office/drawing/2014/main" id="{507546C6-4DCD-4A40-353C-C08D623C871C}"/>
              </a:ext>
            </a:extLst>
          </p:cNvPr>
          <p:cNvSpPr>
            <a:spLocks noGrp="1"/>
          </p:cNvSpPr>
          <p:nvPr>
            <p:ph sz="quarter" idx="15"/>
          </p:nvPr>
        </p:nvSpPr>
        <p:spPr>
          <a:xfrm>
            <a:off x="687388" y="1080656"/>
            <a:ext cx="4327525" cy="4683557"/>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25D2DDAA-AC89-FD5D-A523-D41D27B9E931}"/>
              </a:ext>
            </a:extLst>
          </p:cNvPr>
          <p:cNvSpPr>
            <a:spLocks noGrp="1"/>
          </p:cNvSpPr>
          <p:nvPr>
            <p:ph type="title"/>
          </p:nvPr>
        </p:nvSpPr>
        <p:spPr>
          <a:xfrm>
            <a:off x="687388" y="365126"/>
            <a:ext cx="10666412" cy="494954"/>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1856250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560C84-4F85-D824-4BFC-A80D1DCD9121}"/>
              </a:ext>
            </a:extLst>
          </p:cNvPr>
          <p:cNvSpPr>
            <a:spLocks noGrp="1"/>
          </p:cNvSpPr>
          <p:nvPr>
            <p:ph type="pic" sz="quarter" idx="13"/>
          </p:nvPr>
        </p:nvSpPr>
        <p:spPr>
          <a:xfrm>
            <a:off x="892553" y="0"/>
            <a:ext cx="5202495" cy="6858508"/>
          </a:xfrm>
          <a:custGeom>
            <a:avLst/>
            <a:gdLst>
              <a:gd name="connsiteX0" fmla="*/ 0 w 5202495"/>
              <a:gd name="connsiteY0" fmla="*/ 0 h 6858508"/>
              <a:gd name="connsiteX1" fmla="*/ 3869498 w 5202495"/>
              <a:gd name="connsiteY1" fmla="*/ 0 h 6858508"/>
              <a:gd name="connsiteX2" fmla="*/ 5202495 w 5202495"/>
              <a:gd name="connsiteY2" fmla="*/ 3429254 h 6858508"/>
              <a:gd name="connsiteX3" fmla="*/ 3869498 w 5202495"/>
              <a:gd name="connsiteY3" fmla="*/ 6858508 h 6858508"/>
              <a:gd name="connsiteX4" fmla="*/ 0 w 5202495"/>
              <a:gd name="connsiteY4" fmla="*/ 6858508 h 6858508"/>
              <a:gd name="connsiteX5" fmla="*/ 1332997 w 5202495"/>
              <a:gd name="connsiteY5" fmla="*/ 3425828 h 68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495" h="6858508">
                <a:moveTo>
                  <a:pt x="0" y="0"/>
                </a:moveTo>
                <a:lnTo>
                  <a:pt x="3869498" y="0"/>
                </a:lnTo>
                <a:lnTo>
                  <a:pt x="5202495" y="3429254"/>
                </a:lnTo>
                <a:lnTo>
                  <a:pt x="3869498" y="6858508"/>
                </a:lnTo>
                <a:lnTo>
                  <a:pt x="0" y="6858508"/>
                </a:lnTo>
                <a:lnTo>
                  <a:pt x="1332997" y="342582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62EAF76D-4FC4-53A8-4B2B-6B8E4D43BF24}"/>
              </a:ext>
            </a:extLst>
          </p:cNvPr>
          <p:cNvSpPr>
            <a:spLocks noGrp="1"/>
          </p:cNvSpPr>
          <p:nvPr>
            <p:ph type="title"/>
          </p:nvPr>
        </p:nvSpPr>
        <p:spPr>
          <a:xfrm>
            <a:off x="6343231" y="365125"/>
            <a:ext cx="4517680" cy="1325563"/>
          </a:xfrm>
          <a:prstGeom prst="rect">
            <a:avLst/>
          </a:prstGeom>
        </p:spPr>
        <p:txBody>
          <a:bodyPr/>
          <a:lstStyle>
            <a:lvl1pPr>
              <a:defRPr sz="3200"/>
            </a:lvl1pPr>
          </a:lstStyle>
          <a:p>
            <a:r>
              <a:rPr lang="es-ES"/>
              <a:t>Haga clic para modificar el estilo de título del patrón</a:t>
            </a:r>
            <a:endParaRPr lang="es-CO"/>
          </a:p>
        </p:txBody>
      </p:sp>
      <p:sp>
        <p:nvSpPr>
          <p:cNvPr id="8" name="Marcador de contenido 7">
            <a:extLst>
              <a:ext uri="{FF2B5EF4-FFF2-40B4-BE49-F238E27FC236}">
                <a16:creationId xmlns:a16="http://schemas.microsoft.com/office/drawing/2014/main" id="{5B30C747-9BB8-B37E-3107-F0E59234EAA4}"/>
              </a:ext>
            </a:extLst>
          </p:cNvPr>
          <p:cNvSpPr>
            <a:spLocks noGrp="1"/>
          </p:cNvSpPr>
          <p:nvPr>
            <p:ph sz="quarter" idx="14"/>
          </p:nvPr>
        </p:nvSpPr>
        <p:spPr>
          <a:xfrm>
            <a:off x="6343231" y="1865014"/>
            <a:ext cx="4517680" cy="4463358"/>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59700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CDB19C-ABDD-D6B3-3589-D7C129E9F1D5}"/>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88CC5144-AB2A-1D24-EEC9-35432CF8FBA2}"/>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2DC6C63B-78F1-73D1-E5CD-978492C709A5}"/>
              </a:ext>
            </a:extLst>
          </p:cNvPr>
          <p:cNvSpPr>
            <a:spLocks noGrp="1"/>
          </p:cNvSpPr>
          <p:nvPr>
            <p:ph type="sldNum" sz="quarter" idx="12"/>
          </p:nvPr>
        </p:nvSpPr>
        <p:spPr/>
        <p:txBody>
          <a:bodyPr/>
          <a:lstStyle/>
          <a:p>
            <a:fld id="{F9DA1E14-FC64-48A6-BC54-B04646007ED8}" type="slidenum">
              <a:rPr lang="es-CO" smtClean="0"/>
              <a:t>‹Nº›</a:t>
            </a:fld>
            <a:endParaRPr lang="es-CO"/>
          </a:p>
        </p:txBody>
      </p:sp>
      <p:sp>
        <p:nvSpPr>
          <p:cNvPr id="2" name="Rectangle 15">
            <a:extLst>
              <a:ext uri="{FF2B5EF4-FFF2-40B4-BE49-F238E27FC236}">
                <a16:creationId xmlns:a16="http://schemas.microsoft.com/office/drawing/2014/main" id="{F3B164F8-D5A0-950E-0371-808C652DD685}"/>
              </a:ext>
            </a:extLst>
          </p:cNvPr>
          <p:cNvSpPr/>
          <p:nvPr/>
        </p:nvSpPr>
        <p:spPr>
          <a:xfrm>
            <a:off x="0" y="-325925"/>
            <a:ext cx="12213051" cy="71839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505AC274-E228-5B21-1156-C144CA941726}"/>
              </a:ext>
            </a:extLst>
          </p:cNvPr>
          <p:cNvSpPr/>
          <p:nvPr/>
        </p:nvSpPr>
        <p:spPr>
          <a:xfrm>
            <a:off x="1445307" y="3109911"/>
            <a:ext cx="5550870" cy="3748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C38D6199-9662-FA15-2CFB-61804507C1D1}"/>
              </a:ext>
            </a:extLst>
          </p:cNvPr>
          <p:cNvSpPr>
            <a:spLocks noGrp="1"/>
          </p:cNvSpPr>
          <p:nvPr>
            <p:ph type="title"/>
          </p:nvPr>
        </p:nvSpPr>
        <p:spPr>
          <a:xfrm>
            <a:off x="838200" y="365126"/>
            <a:ext cx="10515600" cy="504008"/>
          </a:xfrm>
          <a:prstGeom prst="rect">
            <a:avLst/>
          </a:prstGeom>
        </p:spPr>
        <p:txBody>
          <a:bodyPr/>
          <a:lstStyle>
            <a:lvl1pPr>
              <a:defRPr sz="3200">
                <a:solidFill>
                  <a:schemeClr val="bg1"/>
                </a:solidFill>
              </a:defRPr>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8CAD4EC7-A97E-FE83-909A-184886EF99E1}"/>
              </a:ext>
            </a:extLst>
          </p:cNvPr>
          <p:cNvSpPr>
            <a:spLocks noGrp="1"/>
          </p:cNvSpPr>
          <p:nvPr>
            <p:ph type="body" sz="quarter" idx="15"/>
          </p:nvPr>
        </p:nvSpPr>
        <p:spPr>
          <a:xfrm>
            <a:off x="1655612" y="3429000"/>
            <a:ext cx="4617911" cy="2897982"/>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texto 12">
            <a:extLst>
              <a:ext uri="{FF2B5EF4-FFF2-40B4-BE49-F238E27FC236}">
                <a16:creationId xmlns:a16="http://schemas.microsoft.com/office/drawing/2014/main" id="{1E643C8E-C0E0-43FD-AA31-2A37E74C46A9}"/>
              </a:ext>
            </a:extLst>
          </p:cNvPr>
          <p:cNvSpPr>
            <a:spLocks noGrp="1"/>
          </p:cNvSpPr>
          <p:nvPr>
            <p:ph type="body" sz="quarter" idx="16"/>
          </p:nvPr>
        </p:nvSpPr>
        <p:spPr>
          <a:xfrm>
            <a:off x="838200" y="1050925"/>
            <a:ext cx="10452100" cy="1739900"/>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6">
            <a:extLst>
              <a:ext uri="{FF2B5EF4-FFF2-40B4-BE49-F238E27FC236}">
                <a16:creationId xmlns:a16="http://schemas.microsoft.com/office/drawing/2014/main" id="{01D79175-BA19-5566-A917-20EF547A855E}"/>
              </a:ext>
            </a:extLst>
          </p:cNvPr>
          <p:cNvSpPr>
            <a:spLocks noGrp="1"/>
          </p:cNvSpPr>
          <p:nvPr>
            <p:ph type="pic" sz="quarter" idx="14"/>
          </p:nvPr>
        </p:nvSpPr>
        <p:spPr>
          <a:xfrm>
            <a:off x="6996177" y="3109913"/>
            <a:ext cx="3074221" cy="3748088"/>
          </a:xfrm>
          <a:prstGeom prst="rect">
            <a:avLst/>
          </a:prstGeom>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324744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F9EFCF-380C-4B1B-5A1F-B771C48FAFC0}"/>
              </a:ext>
            </a:extLst>
          </p:cNvPr>
          <p:cNvSpPr>
            <a:spLocks noGrp="1"/>
          </p:cNvSpPr>
          <p:nvPr>
            <p:ph type="pic" sz="quarter" idx="13"/>
          </p:nvPr>
        </p:nvSpPr>
        <p:spPr>
          <a:xfrm>
            <a:off x="1404730" y="1020420"/>
            <a:ext cx="4187688" cy="4861298"/>
          </a:xfrm>
          <a:custGeom>
            <a:avLst/>
            <a:gdLst>
              <a:gd name="connsiteX0" fmla="*/ 0 w 4187688"/>
              <a:gd name="connsiteY0" fmla="*/ 0 h 4861298"/>
              <a:gd name="connsiteX1" fmla="*/ 4187688 w 4187688"/>
              <a:gd name="connsiteY1" fmla="*/ 0 h 4861298"/>
              <a:gd name="connsiteX2" fmla="*/ 4187688 w 4187688"/>
              <a:gd name="connsiteY2" fmla="*/ 4242249 h 4861298"/>
              <a:gd name="connsiteX3" fmla="*/ 0 w 4187688"/>
              <a:gd name="connsiteY3" fmla="*/ 4861298 h 4861298"/>
            </a:gdLst>
            <a:ahLst/>
            <a:cxnLst>
              <a:cxn ang="0">
                <a:pos x="connsiteX0" y="connsiteY0"/>
              </a:cxn>
              <a:cxn ang="0">
                <a:pos x="connsiteX1" y="connsiteY1"/>
              </a:cxn>
              <a:cxn ang="0">
                <a:pos x="connsiteX2" y="connsiteY2"/>
              </a:cxn>
              <a:cxn ang="0">
                <a:pos x="connsiteX3" y="connsiteY3"/>
              </a:cxn>
            </a:cxnLst>
            <a:rect l="l" t="t" r="r" b="b"/>
            <a:pathLst>
              <a:path w="4187688" h="4861298">
                <a:moveTo>
                  <a:pt x="0" y="0"/>
                </a:moveTo>
                <a:lnTo>
                  <a:pt x="4187688" y="0"/>
                </a:lnTo>
                <a:lnTo>
                  <a:pt x="4187688" y="4242249"/>
                </a:lnTo>
                <a:lnTo>
                  <a:pt x="0" y="486129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58488CBE-095F-BC1D-0B6D-FA55E6F30FED}"/>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89257C72-5E4D-2DC3-6110-300229A41470}"/>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E471100E-919E-C419-6180-B8F97515BD38}"/>
              </a:ext>
            </a:extLst>
          </p:cNvPr>
          <p:cNvSpPr>
            <a:spLocks noGrp="1"/>
          </p:cNvSpPr>
          <p:nvPr>
            <p:ph type="sldNum" sz="quarter" idx="12"/>
          </p:nvPr>
        </p:nvSpPr>
        <p:spPr/>
        <p:txBody>
          <a:bodyPr/>
          <a:lstStyle/>
          <a:p>
            <a:fld id="{F9DA1E14-FC64-48A6-BC54-B04646007ED8}" type="slidenum">
              <a:rPr lang="es-CO" smtClean="0"/>
              <a:t>‹Nº›</a:t>
            </a:fld>
            <a:endParaRPr lang="es-CO"/>
          </a:p>
        </p:txBody>
      </p:sp>
      <p:sp>
        <p:nvSpPr>
          <p:cNvPr id="6" name="Marcador de contenido 5">
            <a:extLst>
              <a:ext uri="{FF2B5EF4-FFF2-40B4-BE49-F238E27FC236}">
                <a16:creationId xmlns:a16="http://schemas.microsoft.com/office/drawing/2014/main" id="{31B4F382-9580-E0F9-770D-2AC9BF52EA7B}"/>
              </a:ext>
            </a:extLst>
          </p:cNvPr>
          <p:cNvSpPr>
            <a:spLocks noGrp="1"/>
          </p:cNvSpPr>
          <p:nvPr>
            <p:ph sz="quarter" idx="14"/>
          </p:nvPr>
        </p:nvSpPr>
        <p:spPr>
          <a:xfrm>
            <a:off x="6096000" y="1020763"/>
            <a:ext cx="4913313" cy="443865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4471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E82B5-AB74-1298-36A2-F8796C0512B3}"/>
              </a:ext>
            </a:extLst>
          </p:cNvPr>
          <p:cNvSpPr/>
          <p:nvPr/>
        </p:nvSpPr>
        <p:spPr>
          <a:xfrm>
            <a:off x="0" y="-307818"/>
            <a:ext cx="12192000" cy="71641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19">
            <a:extLst>
              <a:ext uri="{FF2B5EF4-FFF2-40B4-BE49-F238E27FC236}">
                <a16:creationId xmlns:a16="http://schemas.microsoft.com/office/drawing/2014/main" id="{FCB27069-B8A5-8142-B1DA-068C15A2373E}"/>
              </a:ext>
            </a:extLst>
          </p:cNvPr>
          <p:cNvGrpSpPr/>
          <p:nvPr/>
        </p:nvGrpSpPr>
        <p:grpSpPr>
          <a:xfrm>
            <a:off x="5019057" y="-317439"/>
            <a:ext cx="3134343" cy="7175439"/>
            <a:chOff x="4633072" y="0"/>
            <a:chExt cx="2925411" cy="6856351"/>
          </a:xfrm>
          <a:solidFill>
            <a:schemeClr val="accent1"/>
          </a:solidFill>
        </p:grpSpPr>
        <p:sp>
          <p:nvSpPr>
            <p:cNvPr id="22" name="Freeform 21">
              <a:extLst>
                <a:ext uri="{FF2B5EF4-FFF2-40B4-BE49-F238E27FC236}">
                  <a16:creationId xmlns:a16="http://schemas.microsoft.com/office/drawing/2014/main" id="{5E3C7E65-8A90-4F3C-B651-6C348346EA2E}"/>
                </a:ext>
              </a:extLst>
            </p:cNvPr>
            <p:cNvSpPr/>
            <p:nvPr/>
          </p:nvSpPr>
          <p:spPr>
            <a:xfrm>
              <a:off x="5443318" y="0"/>
              <a:ext cx="2115165" cy="1768248"/>
            </a:xfrm>
            <a:custGeom>
              <a:avLst/>
              <a:gdLst>
                <a:gd name="connsiteX0" fmla="*/ 2115165 w 2115165"/>
                <a:gd name="connsiteY0" fmla="*/ 1768249 h 1768248"/>
                <a:gd name="connsiteX1" fmla="*/ 761989 w 2115165"/>
                <a:gd name="connsiteY1" fmla="*/ 1768249 h 1768248"/>
                <a:gd name="connsiteX2" fmla="*/ 0 w 2115165"/>
                <a:gd name="connsiteY2" fmla="*/ 0 h 1768248"/>
                <a:gd name="connsiteX3" fmla="*/ 1353176 w 2115165"/>
                <a:gd name="connsiteY3" fmla="*/ 0 h 1768248"/>
                <a:gd name="connsiteX4" fmla="*/ 2115165 w 2115165"/>
                <a:gd name="connsiteY4" fmla="*/ 1768249 h 1768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65" h="1768248">
                  <a:moveTo>
                    <a:pt x="2115165" y="1768249"/>
                  </a:moveTo>
                  <a:lnTo>
                    <a:pt x="761989" y="1768249"/>
                  </a:lnTo>
                  <a:lnTo>
                    <a:pt x="0" y="0"/>
                  </a:lnTo>
                  <a:lnTo>
                    <a:pt x="1353176" y="0"/>
                  </a:lnTo>
                  <a:lnTo>
                    <a:pt x="2115165" y="1768249"/>
                  </a:lnTo>
                  <a:close/>
                </a:path>
              </a:pathLst>
            </a:custGeom>
            <a:grpFill/>
            <a:ln w="632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AB543FE-0985-F631-E3D0-74DC24C009FD}"/>
                </a:ext>
              </a:extLst>
            </p:cNvPr>
            <p:cNvSpPr/>
            <p:nvPr/>
          </p:nvSpPr>
          <p:spPr>
            <a:xfrm>
              <a:off x="4633072" y="5842990"/>
              <a:ext cx="1430502" cy="1013361"/>
            </a:xfrm>
            <a:custGeom>
              <a:avLst/>
              <a:gdLst>
                <a:gd name="connsiteX0" fmla="*/ 1430503 w 1430502"/>
                <a:gd name="connsiteY0" fmla="*/ 0 h 1013361"/>
                <a:gd name="connsiteX1" fmla="*/ 436662 w 1430502"/>
                <a:gd name="connsiteY1" fmla="*/ 0 h 1013361"/>
                <a:gd name="connsiteX2" fmla="*/ 0 w 1430502"/>
                <a:gd name="connsiteY2" fmla="*/ 1013361 h 1013361"/>
                <a:gd name="connsiteX3" fmla="*/ 993841 w 1430502"/>
                <a:gd name="connsiteY3" fmla="*/ 1013361 h 1013361"/>
                <a:gd name="connsiteX4" fmla="*/ 1430503 w 1430502"/>
                <a:gd name="connsiteY4" fmla="*/ 0 h 101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502" h="1013361">
                  <a:moveTo>
                    <a:pt x="1430503" y="0"/>
                  </a:moveTo>
                  <a:lnTo>
                    <a:pt x="436662" y="0"/>
                  </a:lnTo>
                  <a:lnTo>
                    <a:pt x="0" y="1013361"/>
                  </a:lnTo>
                  <a:lnTo>
                    <a:pt x="993841" y="1013361"/>
                  </a:lnTo>
                  <a:lnTo>
                    <a:pt x="1430503" y="0"/>
                  </a:lnTo>
                  <a:close/>
                </a:path>
              </a:pathLst>
            </a:custGeom>
            <a:grpFill/>
            <a:ln w="6329"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1F76DFCF-F47F-856D-5D2C-CA17BA9E1BF0}"/>
              </a:ext>
            </a:extLst>
          </p:cNvPr>
          <p:cNvSpPr>
            <a:spLocks noGrp="1"/>
          </p:cNvSpPr>
          <p:nvPr>
            <p:ph type="dt" sz="half" idx="10"/>
          </p:nvPr>
        </p:nvSpPr>
        <p:spPr/>
        <p:txBody>
          <a:bodyPr/>
          <a:lstStyle/>
          <a:p>
            <a:fld id="{3B76AAEB-492E-4C0D-AD0B-11DD2614A72D}" type="datetimeFigureOut">
              <a:rPr lang="es-CO" smtClean="0"/>
              <a:t>10/05/2024</a:t>
            </a:fld>
            <a:endParaRPr lang="es-CO"/>
          </a:p>
        </p:txBody>
      </p:sp>
      <p:sp>
        <p:nvSpPr>
          <p:cNvPr id="4" name="Footer Placeholder 3">
            <a:extLst>
              <a:ext uri="{FF2B5EF4-FFF2-40B4-BE49-F238E27FC236}">
                <a16:creationId xmlns:a16="http://schemas.microsoft.com/office/drawing/2014/main" id="{8675D082-8DA5-E088-77C5-B80C7008BA97}"/>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FBBDD0EA-0AF3-6164-AA82-BA0C6FEFBC8E}"/>
              </a:ext>
            </a:extLst>
          </p:cNvPr>
          <p:cNvSpPr>
            <a:spLocks noGrp="1"/>
          </p:cNvSpPr>
          <p:nvPr>
            <p:ph type="sldNum" sz="quarter" idx="12"/>
          </p:nvPr>
        </p:nvSpPr>
        <p:spPr/>
        <p:txBody>
          <a:bodyPr/>
          <a:lstStyle/>
          <a:p>
            <a:fld id="{F9DA1E14-FC64-48A6-BC54-B04646007ED8}" type="slidenum">
              <a:rPr lang="es-CO" smtClean="0"/>
              <a:t>‹Nº›</a:t>
            </a:fld>
            <a:endParaRPr lang="es-CO"/>
          </a:p>
        </p:txBody>
      </p:sp>
      <p:sp>
        <p:nvSpPr>
          <p:cNvPr id="9" name="Picture Placeholder 6">
            <a:extLst>
              <a:ext uri="{FF2B5EF4-FFF2-40B4-BE49-F238E27FC236}">
                <a16:creationId xmlns:a16="http://schemas.microsoft.com/office/drawing/2014/main" id="{6350708F-F0B4-1658-5AFE-16FD3EA99DB5}"/>
              </a:ext>
            </a:extLst>
          </p:cNvPr>
          <p:cNvSpPr>
            <a:spLocks noGrp="1"/>
          </p:cNvSpPr>
          <p:nvPr>
            <p:ph type="pic" sz="quarter" idx="14"/>
          </p:nvPr>
        </p:nvSpPr>
        <p:spPr>
          <a:xfrm>
            <a:off x="5856288" y="1533101"/>
            <a:ext cx="6335711" cy="4264377"/>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Título 6">
            <a:extLst>
              <a:ext uri="{FF2B5EF4-FFF2-40B4-BE49-F238E27FC236}">
                <a16:creationId xmlns:a16="http://schemas.microsoft.com/office/drawing/2014/main" id="{4CE94B21-8A46-E105-5B83-EEBDAC7B32E9}"/>
              </a:ext>
            </a:extLst>
          </p:cNvPr>
          <p:cNvSpPr>
            <a:spLocks noGrp="1"/>
          </p:cNvSpPr>
          <p:nvPr>
            <p:ph type="title"/>
          </p:nvPr>
        </p:nvSpPr>
        <p:spPr>
          <a:xfrm>
            <a:off x="534155" y="884124"/>
            <a:ext cx="5006566" cy="1325563"/>
          </a:xfrm>
          <a:prstGeom prst="rect">
            <a:avLst/>
          </a:prstGeom>
        </p:spPr>
        <p:txBody>
          <a:bodyPr/>
          <a:lstStyle>
            <a:lvl1pPr>
              <a:defRPr sz="3600">
                <a:solidFill>
                  <a:schemeClr val="bg1"/>
                </a:solidFill>
              </a:defRPr>
            </a:lvl1pPr>
          </a:lstStyle>
          <a:p>
            <a:r>
              <a:rPr lang="es-ES"/>
              <a:t>Haga clic para modificar el estilo de título del patrón</a:t>
            </a:r>
            <a:endParaRPr lang="es-CO"/>
          </a:p>
        </p:txBody>
      </p:sp>
      <p:sp>
        <p:nvSpPr>
          <p:cNvPr id="10" name="Marcador de texto 9">
            <a:extLst>
              <a:ext uri="{FF2B5EF4-FFF2-40B4-BE49-F238E27FC236}">
                <a16:creationId xmlns:a16="http://schemas.microsoft.com/office/drawing/2014/main" id="{06D74341-327B-4443-BB2C-D5406FE84926}"/>
              </a:ext>
            </a:extLst>
          </p:cNvPr>
          <p:cNvSpPr>
            <a:spLocks noGrp="1"/>
          </p:cNvSpPr>
          <p:nvPr>
            <p:ph type="body" sz="quarter" idx="15"/>
          </p:nvPr>
        </p:nvSpPr>
        <p:spPr>
          <a:xfrm>
            <a:off x="625476" y="2290763"/>
            <a:ext cx="4915246" cy="32051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766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FF0F9-040F-F82A-5272-7C41E31A934B}"/>
              </a:ext>
            </a:extLst>
          </p:cNvPr>
          <p:cNvSpPr/>
          <p:nvPr/>
        </p:nvSpPr>
        <p:spPr>
          <a:xfrm>
            <a:off x="0" y="-289711"/>
            <a:ext cx="12192000" cy="6089374"/>
          </a:xfrm>
          <a:custGeom>
            <a:avLst/>
            <a:gdLst>
              <a:gd name="connsiteX0" fmla="*/ 0 w 12192000"/>
              <a:gd name="connsiteY0" fmla="*/ 0 h 4724400"/>
              <a:gd name="connsiteX1" fmla="*/ 12192000 w 12192000"/>
              <a:gd name="connsiteY1" fmla="*/ 0 h 4724400"/>
              <a:gd name="connsiteX2" fmla="*/ 12192000 w 12192000"/>
              <a:gd name="connsiteY2" fmla="*/ 4724400 h 4724400"/>
              <a:gd name="connsiteX3" fmla="*/ 0 w 12192000"/>
              <a:gd name="connsiteY3" fmla="*/ 4724400 h 4724400"/>
              <a:gd name="connsiteX4" fmla="*/ 0 w 12192000"/>
              <a:gd name="connsiteY4" fmla="*/ 0 h 4724400"/>
              <a:gd name="connsiteX0" fmla="*/ 0 w 12192000"/>
              <a:gd name="connsiteY0" fmla="*/ 0 h 6089374"/>
              <a:gd name="connsiteX1" fmla="*/ 12192000 w 12192000"/>
              <a:gd name="connsiteY1" fmla="*/ 0 h 6089374"/>
              <a:gd name="connsiteX2" fmla="*/ 12192000 w 12192000"/>
              <a:gd name="connsiteY2" fmla="*/ 4724400 h 6089374"/>
              <a:gd name="connsiteX3" fmla="*/ 0 w 12192000"/>
              <a:gd name="connsiteY3" fmla="*/ 6089374 h 6089374"/>
              <a:gd name="connsiteX4" fmla="*/ 0 w 12192000"/>
              <a:gd name="connsiteY4" fmla="*/ 0 h 6089374"/>
              <a:gd name="connsiteX0" fmla="*/ 0 w 12192000"/>
              <a:gd name="connsiteY0" fmla="*/ 0 h 6089374"/>
              <a:gd name="connsiteX1" fmla="*/ 12192000 w 12192000"/>
              <a:gd name="connsiteY1" fmla="*/ 0 h 6089374"/>
              <a:gd name="connsiteX2" fmla="*/ 12192000 w 12192000"/>
              <a:gd name="connsiteY2" fmla="*/ 4287078 h 6089374"/>
              <a:gd name="connsiteX3" fmla="*/ 0 w 12192000"/>
              <a:gd name="connsiteY3" fmla="*/ 6089374 h 6089374"/>
              <a:gd name="connsiteX4" fmla="*/ 0 w 12192000"/>
              <a:gd name="connsiteY4" fmla="*/ 0 h 608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9374">
                <a:moveTo>
                  <a:pt x="0" y="0"/>
                </a:moveTo>
                <a:lnTo>
                  <a:pt x="12192000" y="0"/>
                </a:lnTo>
                <a:lnTo>
                  <a:pt x="12192000" y="4287078"/>
                </a:lnTo>
                <a:lnTo>
                  <a:pt x="0" y="608937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1E144A32-BCEF-3E52-956D-D7D0DEEAEE2F}"/>
              </a:ext>
            </a:extLst>
          </p:cNvPr>
          <p:cNvSpPr>
            <a:spLocks noGrp="1"/>
          </p:cNvSpPr>
          <p:nvPr>
            <p:ph type="pic" sz="quarter" idx="13"/>
          </p:nvPr>
        </p:nvSpPr>
        <p:spPr>
          <a:xfrm>
            <a:off x="1069495" y="1170052"/>
            <a:ext cx="4008670" cy="4517896"/>
          </a:xfrm>
          <a:custGeom>
            <a:avLst/>
            <a:gdLst>
              <a:gd name="connsiteX0" fmla="*/ 633916 w 4008670"/>
              <a:gd name="connsiteY0" fmla="*/ 0 h 4517896"/>
              <a:gd name="connsiteX1" fmla="*/ 4008670 w 4008670"/>
              <a:gd name="connsiteY1" fmla="*/ 0 h 4517896"/>
              <a:gd name="connsiteX2" fmla="*/ 4008670 w 4008670"/>
              <a:gd name="connsiteY2" fmla="*/ 4517896 h 4517896"/>
              <a:gd name="connsiteX3" fmla="*/ 0 w 4008670"/>
              <a:gd name="connsiteY3" fmla="*/ 4517896 h 4517896"/>
              <a:gd name="connsiteX4" fmla="*/ 0 w 4008670"/>
              <a:gd name="connsiteY4" fmla="*/ 633370 h 4517896"/>
              <a:gd name="connsiteX5" fmla="*/ 633916 w 4008670"/>
              <a:gd name="connsiteY5" fmla="*/ 633370 h 451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670" h="4517896">
                <a:moveTo>
                  <a:pt x="633916" y="0"/>
                </a:moveTo>
                <a:lnTo>
                  <a:pt x="4008670" y="0"/>
                </a:lnTo>
                <a:lnTo>
                  <a:pt x="4008670" y="4517896"/>
                </a:lnTo>
                <a:lnTo>
                  <a:pt x="0" y="4517896"/>
                </a:lnTo>
                <a:lnTo>
                  <a:pt x="0" y="633370"/>
                </a:lnTo>
                <a:lnTo>
                  <a:pt x="633916" y="63337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Título 5">
            <a:extLst>
              <a:ext uri="{FF2B5EF4-FFF2-40B4-BE49-F238E27FC236}">
                <a16:creationId xmlns:a16="http://schemas.microsoft.com/office/drawing/2014/main" id="{55281729-CB7F-2B32-D2D7-5FB2392C0F10}"/>
              </a:ext>
            </a:extLst>
          </p:cNvPr>
          <p:cNvSpPr>
            <a:spLocks noGrp="1"/>
          </p:cNvSpPr>
          <p:nvPr>
            <p:ph type="title"/>
          </p:nvPr>
        </p:nvSpPr>
        <p:spPr>
          <a:xfrm>
            <a:off x="6096000" y="1170052"/>
            <a:ext cx="52578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81759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Google Shape;138;p18">
            <a:extLst>
              <a:ext uri="{FF2B5EF4-FFF2-40B4-BE49-F238E27FC236}">
                <a16:creationId xmlns:a16="http://schemas.microsoft.com/office/drawing/2014/main" id="{49D4B73B-BB1E-6C47-7C47-82DA76D73832}"/>
              </a:ext>
            </a:extLst>
          </p:cNvPr>
          <p:cNvPicPr preferRelativeResize="0"/>
          <p:nvPr/>
        </p:nvPicPr>
        <p:blipFill>
          <a:blip r:embed="rId19">
            <a:alphaModFix/>
          </a:blip>
          <a:stretch>
            <a:fillRect/>
          </a:stretch>
        </p:blipFill>
        <p:spPr>
          <a:xfrm>
            <a:off x="0" y="-281759"/>
            <a:ext cx="12192000" cy="7139759"/>
          </a:xfrm>
          <a:prstGeom prst="rect">
            <a:avLst/>
          </a:prstGeom>
          <a:noFill/>
          <a:ln>
            <a:noFill/>
          </a:ln>
        </p:spPr>
      </p:pic>
      <p:sp>
        <p:nvSpPr>
          <p:cNvPr id="11" name="Freeform 10">
            <a:extLst>
              <a:ext uri="{FF2B5EF4-FFF2-40B4-BE49-F238E27FC236}">
                <a16:creationId xmlns:a16="http://schemas.microsoft.com/office/drawing/2014/main" id="{D747B86F-740A-FA1B-71D5-331CA188905E}"/>
              </a:ext>
            </a:extLst>
          </p:cNvPr>
          <p:cNvSpPr/>
          <p:nvPr/>
        </p:nvSpPr>
        <p:spPr>
          <a:xfrm>
            <a:off x="11270026" y="615016"/>
            <a:ext cx="363282" cy="361542"/>
          </a:xfrm>
          <a:custGeom>
            <a:avLst/>
            <a:gdLst>
              <a:gd name="connsiteX0" fmla="*/ 221192 w 442385"/>
              <a:gd name="connsiteY0" fmla="*/ 0 h 440268"/>
              <a:gd name="connsiteX1" fmla="*/ 222251 w 442385"/>
              <a:gd name="connsiteY1" fmla="*/ 0 h 440268"/>
              <a:gd name="connsiteX2" fmla="*/ 442384 w 442385"/>
              <a:gd name="connsiteY2" fmla="*/ 0 h 440268"/>
              <a:gd name="connsiteX3" fmla="*/ 442384 w 442385"/>
              <a:gd name="connsiteY3" fmla="*/ 220124 h 440268"/>
              <a:gd name="connsiteX4" fmla="*/ 442385 w 442385"/>
              <a:gd name="connsiteY4" fmla="*/ 220134 h 440268"/>
              <a:gd name="connsiteX5" fmla="*/ 442384 w 442385"/>
              <a:gd name="connsiteY5" fmla="*/ 220134 h 440268"/>
              <a:gd name="connsiteX6" fmla="*/ 442384 w 442385"/>
              <a:gd name="connsiteY6" fmla="*/ 440267 h 440268"/>
              <a:gd name="connsiteX7" fmla="*/ 222260 w 442385"/>
              <a:gd name="connsiteY7" fmla="*/ 440267 h 440268"/>
              <a:gd name="connsiteX8" fmla="*/ 222250 w 442385"/>
              <a:gd name="connsiteY8" fmla="*/ 440268 h 440268"/>
              <a:gd name="connsiteX9" fmla="*/ 222251 w 442385"/>
              <a:gd name="connsiteY9" fmla="*/ 440267 h 440268"/>
              <a:gd name="connsiteX10" fmla="*/ 221192 w 442385"/>
              <a:gd name="connsiteY10" fmla="*/ 440267 h 440268"/>
              <a:gd name="connsiteX11" fmla="*/ 0 w 442385"/>
              <a:gd name="connsiteY11" fmla="*/ 440267 h 440268"/>
              <a:gd name="connsiteX12" fmla="*/ 0 w 442385"/>
              <a:gd name="connsiteY12" fmla="*/ 221544 h 440268"/>
              <a:gd name="connsiteX13" fmla="*/ 2259 w 442385"/>
              <a:gd name="connsiteY13" fmla="*/ 221544 h 440268"/>
              <a:gd name="connsiteX14" fmla="*/ 2117 w 442385"/>
              <a:gd name="connsiteY14" fmla="*/ 220133 h 440268"/>
              <a:gd name="connsiteX15" fmla="*/ 6590 w 442385"/>
              <a:gd name="connsiteY15" fmla="*/ 175769 h 440268"/>
              <a:gd name="connsiteX16" fmla="*/ 146562 w 442385"/>
              <a:gd name="connsiteY16" fmla="*/ 13358 h 440268"/>
              <a:gd name="connsiteX17" fmla="*/ 221192 w 442385"/>
              <a:gd name="connsiteY17" fmla="*/ 187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385" h="440268">
                <a:moveTo>
                  <a:pt x="221192" y="0"/>
                </a:moveTo>
                <a:lnTo>
                  <a:pt x="222251" y="0"/>
                </a:lnTo>
                <a:lnTo>
                  <a:pt x="442384" y="0"/>
                </a:lnTo>
                <a:lnTo>
                  <a:pt x="442384" y="220124"/>
                </a:lnTo>
                <a:lnTo>
                  <a:pt x="442385" y="220134"/>
                </a:lnTo>
                <a:lnTo>
                  <a:pt x="442384" y="220134"/>
                </a:lnTo>
                <a:lnTo>
                  <a:pt x="442384" y="440267"/>
                </a:lnTo>
                <a:lnTo>
                  <a:pt x="222260" y="440267"/>
                </a:lnTo>
                <a:lnTo>
                  <a:pt x="222250" y="440268"/>
                </a:lnTo>
                <a:lnTo>
                  <a:pt x="222251" y="440267"/>
                </a:lnTo>
                <a:lnTo>
                  <a:pt x="221192" y="440267"/>
                </a:lnTo>
                <a:lnTo>
                  <a:pt x="0" y="440267"/>
                </a:lnTo>
                <a:lnTo>
                  <a:pt x="0" y="221544"/>
                </a:lnTo>
                <a:lnTo>
                  <a:pt x="2259" y="221544"/>
                </a:lnTo>
                <a:lnTo>
                  <a:pt x="2117" y="220133"/>
                </a:lnTo>
                <a:lnTo>
                  <a:pt x="6590" y="175769"/>
                </a:lnTo>
                <a:cubicBezTo>
                  <a:pt x="21985" y="100536"/>
                  <a:pt x="75758" y="39282"/>
                  <a:pt x="146562" y="13358"/>
                </a:cubicBezTo>
                <a:lnTo>
                  <a:pt x="221192" y="1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a:p>
        </p:txBody>
      </p:sp>
      <p:sp>
        <p:nvSpPr>
          <p:cNvPr id="4" name="Date Placeholder 3">
            <a:extLst>
              <a:ext uri="{FF2B5EF4-FFF2-40B4-BE49-F238E27FC236}">
                <a16:creationId xmlns:a16="http://schemas.microsoft.com/office/drawing/2014/main" id="{42893DF9-86FC-46E2-465A-BF00D5B14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6AAEB-492E-4C0D-AD0B-11DD2614A72D}" type="datetimeFigureOut">
              <a:rPr lang="es-CO" smtClean="0"/>
              <a:t>10/05/2024</a:t>
            </a:fld>
            <a:endParaRPr lang="es-CO"/>
          </a:p>
        </p:txBody>
      </p:sp>
      <p:sp>
        <p:nvSpPr>
          <p:cNvPr id="5" name="Footer Placeholder 4">
            <a:extLst>
              <a:ext uri="{FF2B5EF4-FFF2-40B4-BE49-F238E27FC236}">
                <a16:creationId xmlns:a16="http://schemas.microsoft.com/office/drawing/2014/main" id="{ECCC9AE6-CA5C-6C8C-7912-B5ADD2D07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CDF90DF1-70A6-E1C4-8C88-2622C80A6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A1E14-FC64-48A6-BC54-B04646007ED8}" type="slidenum">
              <a:rPr lang="es-CO" smtClean="0"/>
              <a:t>‹Nº›</a:t>
            </a:fld>
            <a:endParaRPr lang="es-CO"/>
          </a:p>
        </p:txBody>
      </p:sp>
      <p:sp>
        <p:nvSpPr>
          <p:cNvPr id="8" name="Slide Number Placeholder 5">
            <a:extLst>
              <a:ext uri="{FF2B5EF4-FFF2-40B4-BE49-F238E27FC236}">
                <a16:creationId xmlns:a16="http://schemas.microsoft.com/office/drawing/2014/main" id="{37FC2119-906C-A4AC-EA61-59D567E827EE}"/>
              </a:ext>
            </a:extLst>
          </p:cNvPr>
          <p:cNvSpPr txBox="1">
            <a:spLocks/>
          </p:cNvSpPr>
          <p:nvPr/>
        </p:nvSpPr>
        <p:spPr>
          <a:xfrm flipH="1">
            <a:off x="11270028" y="615071"/>
            <a:ext cx="3796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solidFill>
                <a:schemeClr val="tx2"/>
              </a:solidFill>
            </a:endParaRPr>
          </a:p>
        </p:txBody>
      </p:sp>
      <p:cxnSp>
        <p:nvCxnSpPr>
          <p:cNvPr id="13" name="Straight Connector 12">
            <a:extLst>
              <a:ext uri="{FF2B5EF4-FFF2-40B4-BE49-F238E27FC236}">
                <a16:creationId xmlns:a16="http://schemas.microsoft.com/office/drawing/2014/main" id="{3D7EAD67-0D4B-24C7-6339-87F4C4F4B284}"/>
              </a:ext>
            </a:extLst>
          </p:cNvPr>
          <p:cNvCxnSpPr>
            <a:cxnSpLocks/>
          </p:cNvCxnSpPr>
          <p:nvPr/>
        </p:nvCxnSpPr>
        <p:spPr>
          <a:xfrm>
            <a:off x="11460125" y="1246909"/>
            <a:ext cx="0" cy="5022086"/>
          </a:xfrm>
          <a:prstGeom prst="line">
            <a:avLst/>
          </a:prstGeom>
          <a:ln w="19050">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pic>
        <p:nvPicPr>
          <p:cNvPr id="12" name="Gráfico 11">
            <a:extLst>
              <a:ext uri="{FF2B5EF4-FFF2-40B4-BE49-F238E27FC236}">
                <a16:creationId xmlns:a16="http://schemas.microsoft.com/office/drawing/2014/main" id="{C80D795D-F347-22A9-A4D8-F95DAA75FE2D}"/>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429102" y="6267802"/>
            <a:ext cx="1204205" cy="389464"/>
          </a:xfrm>
          <a:prstGeom prst="rect">
            <a:avLst/>
          </a:prstGeom>
        </p:spPr>
      </p:pic>
    </p:spTree>
    <p:extLst>
      <p:ext uri="{BB962C8B-B14F-4D97-AF65-F5344CB8AC3E}">
        <p14:creationId xmlns:p14="http://schemas.microsoft.com/office/powerpoint/2010/main" val="31642554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90" r:id="rId16"/>
    <p:sldLayoutId id="214748369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mailto:radicacionhaciendabogota@shd.gov.co" TargetMode="External"/><Relationship Id="rId2" Type="http://schemas.openxmlformats.org/officeDocument/2006/relationships/hyperlink" Target="mailto:servicioalciudadanogel@sdp.gov.co"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descr="Un hombre en frente de laptop&#10;&#10;Descripción generada automáticamente">
            <a:extLst>
              <a:ext uri="{FF2B5EF4-FFF2-40B4-BE49-F238E27FC236}">
                <a16:creationId xmlns:a16="http://schemas.microsoft.com/office/drawing/2014/main" id="{1FC164C6-C413-79FE-8B60-BAFBF7A2FFA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735" t="14813" r="-7735" b="18567"/>
          <a:stretch/>
        </p:blipFill>
        <p:spPr>
          <a:xfrm>
            <a:off x="0" y="2273108"/>
            <a:ext cx="4587558" cy="4584892"/>
          </a:xfrm>
        </p:spPr>
      </p:pic>
      <p:pic>
        <p:nvPicPr>
          <p:cNvPr id="12" name="Marcador de posición de imagen 11">
            <a:extLst>
              <a:ext uri="{FF2B5EF4-FFF2-40B4-BE49-F238E27FC236}">
                <a16:creationId xmlns:a16="http://schemas.microsoft.com/office/drawing/2014/main" id="{466679EB-2996-17C1-2470-E93B3A28ED7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826" t="9242" r="31159" b="-14955"/>
          <a:stretch/>
        </p:blipFill>
        <p:spPr>
          <a:xfrm>
            <a:off x="5634629" y="-7042"/>
            <a:ext cx="6574211" cy="6570390"/>
          </a:xfrm>
        </p:spPr>
      </p:pic>
      <p:sp>
        <p:nvSpPr>
          <p:cNvPr id="4" name="Título 3">
            <a:extLst>
              <a:ext uri="{FF2B5EF4-FFF2-40B4-BE49-F238E27FC236}">
                <a16:creationId xmlns:a16="http://schemas.microsoft.com/office/drawing/2014/main" id="{7037A574-2F33-0066-DDFF-CA89D917BA6D}"/>
              </a:ext>
            </a:extLst>
          </p:cNvPr>
          <p:cNvSpPr>
            <a:spLocks noGrp="1"/>
          </p:cNvSpPr>
          <p:nvPr>
            <p:ph type="title"/>
          </p:nvPr>
        </p:nvSpPr>
        <p:spPr>
          <a:xfrm>
            <a:off x="2130259" y="2289557"/>
            <a:ext cx="5573938" cy="1325563"/>
          </a:xfrm>
        </p:spPr>
        <p:txBody>
          <a:bodyPr/>
          <a:lstStyle/>
          <a:p>
            <a:r>
              <a:rPr lang="es-CO" sz="4800"/>
              <a:t>ARMONIZACIÓN PRESUPUESTAL 2024</a:t>
            </a:r>
            <a:br>
              <a:rPr lang="es-CO"/>
            </a:br>
            <a:endParaRPr lang="es-CO"/>
          </a:p>
        </p:txBody>
      </p:sp>
      <p:sp>
        <p:nvSpPr>
          <p:cNvPr id="5" name="CuadroTexto 4">
            <a:extLst>
              <a:ext uri="{FF2B5EF4-FFF2-40B4-BE49-F238E27FC236}">
                <a16:creationId xmlns:a16="http://schemas.microsoft.com/office/drawing/2014/main" id="{D8FD78BF-A72D-9437-8EB0-76C68E37C31E}"/>
              </a:ext>
            </a:extLst>
          </p:cNvPr>
          <p:cNvSpPr txBox="1"/>
          <p:nvPr/>
        </p:nvSpPr>
        <p:spPr>
          <a:xfrm>
            <a:off x="2130259" y="3695146"/>
            <a:ext cx="3234796" cy="923330"/>
          </a:xfrm>
          <a:prstGeom prst="rect">
            <a:avLst/>
          </a:prstGeom>
          <a:noFill/>
        </p:spPr>
        <p:txBody>
          <a:bodyPr wrap="none" rtlCol="0">
            <a:spAutoFit/>
          </a:bodyPr>
          <a:lstStyle/>
          <a:p>
            <a:r>
              <a:rPr lang="es-CO" dirty="0"/>
              <a:t>Circular Externa 000009 de 2024</a:t>
            </a:r>
          </a:p>
          <a:p>
            <a:r>
              <a:rPr lang="es-CO" dirty="0"/>
              <a:t>Circular Externa 000006 de 2023</a:t>
            </a:r>
          </a:p>
          <a:p>
            <a:endParaRPr lang="es-CO" dirty="0"/>
          </a:p>
        </p:txBody>
      </p:sp>
      <p:pic>
        <p:nvPicPr>
          <p:cNvPr id="8" name="Gráfico 7">
            <a:extLst>
              <a:ext uri="{FF2B5EF4-FFF2-40B4-BE49-F238E27FC236}">
                <a16:creationId xmlns:a16="http://schemas.microsoft.com/office/drawing/2014/main" id="{106164E2-A4E5-2083-3517-9D0EFFDF22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6210320"/>
            <a:ext cx="2384453" cy="368018"/>
          </a:xfrm>
          <a:prstGeom prst="rect">
            <a:avLst/>
          </a:prstGeom>
        </p:spPr>
      </p:pic>
    </p:spTree>
    <p:extLst>
      <p:ext uri="{BB962C8B-B14F-4D97-AF65-F5344CB8AC3E}">
        <p14:creationId xmlns:p14="http://schemas.microsoft.com/office/powerpoint/2010/main" val="193958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2" name="CuadroTexto 22">
            <a:extLst>
              <a:ext uri="{FF2B5EF4-FFF2-40B4-BE49-F238E27FC236}">
                <a16:creationId xmlns:a16="http://schemas.microsoft.com/office/drawing/2014/main" id="{F2FE23BB-0422-1DD2-0700-991D6D413DE9}"/>
              </a:ext>
            </a:extLst>
          </p:cNvPr>
          <p:cNvSpPr txBox="1">
            <a:spLocks noChangeArrowheads="1"/>
          </p:cNvSpPr>
          <p:nvPr/>
        </p:nvSpPr>
        <p:spPr bwMode="auto">
          <a:xfrm>
            <a:off x="298540" y="33124"/>
            <a:ext cx="5345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MX" altLang="es-CO" sz="2800" b="1" dirty="0">
                <a:solidFill>
                  <a:srgbClr val="EA213B"/>
                </a:solidFill>
                <a:latin typeface="+mj-lt"/>
                <a:cs typeface="Arial"/>
              </a:rPr>
              <a:t>4. Diligenciamiento del formato</a:t>
            </a:r>
          </a:p>
        </p:txBody>
      </p:sp>
      <p:pic>
        <p:nvPicPr>
          <p:cNvPr id="4" name="Imagen 3">
            <a:extLst>
              <a:ext uri="{FF2B5EF4-FFF2-40B4-BE49-F238E27FC236}">
                <a16:creationId xmlns:a16="http://schemas.microsoft.com/office/drawing/2014/main" id="{4B33A4C1-FF9E-8907-A83A-61C7B89447C5}"/>
              </a:ext>
            </a:extLst>
          </p:cNvPr>
          <p:cNvPicPr>
            <a:picLocks noChangeAspect="1"/>
          </p:cNvPicPr>
          <p:nvPr/>
        </p:nvPicPr>
        <p:blipFill>
          <a:blip r:embed="rId2"/>
          <a:stretch>
            <a:fillRect/>
          </a:stretch>
        </p:blipFill>
        <p:spPr>
          <a:xfrm>
            <a:off x="2087986" y="556344"/>
            <a:ext cx="9631721" cy="6127090"/>
          </a:xfrm>
          <a:prstGeom prst="rect">
            <a:avLst/>
          </a:prstGeom>
        </p:spPr>
      </p:pic>
      <p:sp>
        <p:nvSpPr>
          <p:cNvPr id="5" name="CuadroTexto 4">
            <a:extLst>
              <a:ext uri="{FF2B5EF4-FFF2-40B4-BE49-F238E27FC236}">
                <a16:creationId xmlns:a16="http://schemas.microsoft.com/office/drawing/2014/main" id="{B7879041-053F-25B3-E85C-4BE8DA448041}"/>
              </a:ext>
            </a:extLst>
          </p:cNvPr>
          <p:cNvSpPr txBox="1"/>
          <p:nvPr/>
        </p:nvSpPr>
        <p:spPr>
          <a:xfrm>
            <a:off x="315298" y="556344"/>
            <a:ext cx="1772688" cy="1200329"/>
          </a:xfrm>
          <a:prstGeom prst="rect">
            <a:avLst/>
          </a:prstGeom>
          <a:noFill/>
        </p:spPr>
        <p:txBody>
          <a:bodyPr wrap="square">
            <a:spAutoFit/>
          </a:bodyPr>
          <a:lstStyle/>
          <a:p>
            <a:r>
              <a:rPr lang="es-MX" altLang="es-CO" sz="2400" b="1" dirty="0">
                <a:solidFill>
                  <a:srgbClr val="EA213B"/>
                </a:solidFill>
                <a:latin typeface="+mj-lt"/>
                <a:cs typeface="Arial"/>
              </a:rPr>
              <a:t>“Proyectos y Conceptos de Gasto” </a:t>
            </a:r>
            <a:endParaRPr lang="es-CO" sz="2400" dirty="0"/>
          </a:p>
        </p:txBody>
      </p:sp>
    </p:spTree>
    <p:extLst>
      <p:ext uri="{BB962C8B-B14F-4D97-AF65-F5344CB8AC3E}">
        <p14:creationId xmlns:p14="http://schemas.microsoft.com/office/powerpoint/2010/main" val="251232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reloj&#10;&#10;Descripción generada automáticamente">
            <a:extLst>
              <a:ext uri="{FF2B5EF4-FFF2-40B4-BE49-F238E27FC236}">
                <a16:creationId xmlns:a16="http://schemas.microsoft.com/office/drawing/2014/main" id="{8043D53A-55BC-AEB8-A16E-D77EBA90B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88" y="1065848"/>
            <a:ext cx="4055632" cy="6083448"/>
          </a:xfrm>
          <a:prstGeom prst="rect">
            <a:avLst/>
          </a:prstGeom>
        </p:spPr>
      </p:pic>
      <p:sp>
        <p:nvSpPr>
          <p:cNvPr id="8" name="CuadroTexto 7">
            <a:extLst>
              <a:ext uri="{FF2B5EF4-FFF2-40B4-BE49-F238E27FC236}">
                <a16:creationId xmlns:a16="http://schemas.microsoft.com/office/drawing/2014/main" id="{FC986E45-A7E1-A597-08A5-9E2475A68988}"/>
              </a:ext>
            </a:extLst>
          </p:cNvPr>
          <p:cNvSpPr txBox="1"/>
          <p:nvPr/>
        </p:nvSpPr>
        <p:spPr>
          <a:xfrm>
            <a:off x="700228" y="1155820"/>
            <a:ext cx="4121153" cy="3139321"/>
          </a:xfrm>
          <a:prstGeom prst="rect">
            <a:avLst/>
          </a:prstGeom>
          <a:noFill/>
        </p:spPr>
        <p:txBody>
          <a:bodyPr wrap="square" lIns="91440" tIns="45720" rIns="91440" bIns="45720" anchor="t">
            <a:spAutoFit/>
          </a:bodyPr>
          <a:lstStyle/>
          <a:p>
            <a:r>
              <a:rPr lang="es-ES">
                <a:latin typeface="Arial" panose="020B0604020202020204" pitchFamily="34" charset="0"/>
                <a:ea typeface="Times New Roman" panose="02020603050405020304" pitchFamily="18" charset="0"/>
              </a:rPr>
              <a:t>El proceso de armonización del presupuesto inicia con la formulación de los nuevos proyectos de inversión, para lo cual las entidades deberán aplicar la Metodología General Ajustada -MGA y seguir las directrices emitidas por la Secretaría Distrital de Planeación para la inscripción y registro de proyectos de inversión en los bancos de proyectos Nacional y Distrital. </a:t>
            </a:r>
          </a:p>
        </p:txBody>
      </p:sp>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FF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11" name="CuadroTexto 22">
            <a:extLst>
              <a:ext uri="{FF2B5EF4-FFF2-40B4-BE49-F238E27FC236}">
                <a16:creationId xmlns:a16="http://schemas.microsoft.com/office/drawing/2014/main" id="{336C9973-6337-80B5-8C27-2BED16D71C72}"/>
              </a:ext>
            </a:extLst>
          </p:cNvPr>
          <p:cNvSpPr txBox="1">
            <a:spLocks noChangeArrowheads="1"/>
          </p:cNvSpPr>
          <p:nvPr/>
        </p:nvSpPr>
        <p:spPr bwMode="auto">
          <a:xfrm>
            <a:off x="390955" y="424395"/>
            <a:ext cx="7093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a:solidFill>
                  <a:srgbClr val="EA213B"/>
                </a:solidFill>
                <a:latin typeface="+mj-lt"/>
                <a:cs typeface="Arial" panose="020B0604020202020204" pitchFamily="34" charset="0"/>
              </a:rPr>
              <a:t>5. Formulación de proyectos de inversión</a:t>
            </a:r>
          </a:p>
        </p:txBody>
      </p:sp>
      <p:sp>
        <p:nvSpPr>
          <p:cNvPr id="2" name="CuadroTexto 1">
            <a:extLst>
              <a:ext uri="{FF2B5EF4-FFF2-40B4-BE49-F238E27FC236}">
                <a16:creationId xmlns:a16="http://schemas.microsoft.com/office/drawing/2014/main" id="{A5270742-502E-4790-87F1-A7213F7D7CA2}"/>
              </a:ext>
            </a:extLst>
          </p:cNvPr>
          <p:cNvSpPr txBox="1"/>
          <p:nvPr/>
        </p:nvSpPr>
        <p:spPr>
          <a:xfrm>
            <a:off x="5203767" y="1255572"/>
            <a:ext cx="6159731" cy="4678204"/>
          </a:xfrm>
          <a:prstGeom prst="rect">
            <a:avLst/>
          </a:prstGeom>
          <a:noFill/>
        </p:spPr>
        <p:txBody>
          <a:bodyPr wrap="square" rtlCol="0">
            <a:spAutoFit/>
          </a:bodyPr>
          <a:lstStyle/>
          <a:p>
            <a:pPr algn="just"/>
            <a:r>
              <a:rPr lang="es-ES" b="1">
                <a:latin typeface="Arial" panose="020B0604020202020204" pitchFamily="34" charset="0"/>
                <a:ea typeface="Times New Roman" panose="02020603050405020304" pitchFamily="18" charset="0"/>
              </a:rPr>
              <a:t>Pasos para proyectos nuevos que inician ejecución en el Plan “Bogotá Camina Segura”:</a:t>
            </a:r>
          </a:p>
          <a:p>
            <a:pPr algn="just"/>
            <a:endParaRPr lang="es-ES" b="1">
              <a:latin typeface="Arial" panose="020B0604020202020204" pitchFamily="34" charset="0"/>
              <a:ea typeface="Times New Roman" panose="02020603050405020304" pitchFamily="18" charset="0"/>
            </a:endParaRPr>
          </a:p>
          <a:p>
            <a:pPr marL="342900" indent="-342900">
              <a:spcBef>
                <a:spcPts val="200"/>
              </a:spcBef>
              <a:buFont typeface="Wingdings" panose="05000000000000000000" pitchFamily="2" charset="2"/>
              <a:buChar char="ü"/>
            </a:pPr>
            <a:r>
              <a:rPr lang="es-ES">
                <a:effectLst/>
                <a:latin typeface="Arial" panose="020B0604020202020204" pitchFamily="34" charset="0"/>
                <a:ea typeface="Times New Roman" panose="02020603050405020304" pitchFamily="18" charset="0"/>
              </a:rPr>
              <a:t>Contar con la </a:t>
            </a:r>
            <a:r>
              <a:rPr lang="es-ES">
                <a:latin typeface="Arial" panose="020B0604020202020204" pitchFamily="34" charset="0"/>
                <a:ea typeface="Times New Roman" panose="02020603050405020304" pitchFamily="18" charset="0"/>
              </a:rPr>
              <a:t>información requerida para la formulación del proyecto en MGA y SEGPLAN</a:t>
            </a:r>
          </a:p>
          <a:p>
            <a:pPr marL="342900" indent="-342900">
              <a:spcBef>
                <a:spcPts val="200"/>
              </a:spcBef>
              <a:buFont typeface="Wingdings" panose="05000000000000000000" pitchFamily="2" charset="2"/>
              <a:buChar char="ü"/>
            </a:pPr>
            <a:r>
              <a:rPr lang="es-ES">
                <a:effectLst/>
                <a:latin typeface="Arial" panose="020B0604020202020204" pitchFamily="34" charset="0"/>
                <a:ea typeface="Times New Roman" panose="02020603050405020304" pitchFamily="18" charset="0"/>
              </a:rPr>
              <a:t>Formular el proyecto en MGA, (como formulador ciudadano o formulador oficial)</a:t>
            </a:r>
          </a:p>
          <a:p>
            <a:pPr marL="342900" indent="-342900">
              <a:spcBef>
                <a:spcPts val="200"/>
              </a:spcBef>
              <a:buFont typeface="Wingdings" panose="05000000000000000000" pitchFamily="2" charset="2"/>
              <a:buChar char="ü"/>
            </a:pPr>
            <a:r>
              <a:rPr lang="es-ES">
                <a:effectLst/>
                <a:latin typeface="Arial" panose="020B0604020202020204" pitchFamily="34" charset="0"/>
                <a:ea typeface="Times New Roman" panose="02020603050405020304" pitchFamily="18" charset="0"/>
              </a:rPr>
              <a:t>Transferir el proyecto  Banco Único de Proyectos de Inversión SUIFP-Territorio o la plataforma Integrada de Inversión Pública – PIIP como formulador oficial</a:t>
            </a:r>
          </a:p>
          <a:p>
            <a:pPr marL="342900" indent="-342900">
              <a:spcBef>
                <a:spcPts val="200"/>
              </a:spcBef>
              <a:buFont typeface="Wingdings" panose="05000000000000000000" pitchFamily="2" charset="2"/>
              <a:buChar char="ü"/>
            </a:pPr>
            <a:r>
              <a:rPr lang="es-ES">
                <a:latin typeface="Arial" panose="020B0604020202020204" pitchFamily="34" charset="0"/>
                <a:ea typeface="Times New Roman" panose="02020603050405020304" pitchFamily="18" charset="0"/>
              </a:rPr>
              <a:t>Con el BPIN generado iniciar formulación en SEGPLAN 1.0</a:t>
            </a:r>
          </a:p>
          <a:p>
            <a:pPr marL="342900" indent="-342900">
              <a:spcBef>
                <a:spcPts val="200"/>
              </a:spcBef>
              <a:buFont typeface="Wingdings" panose="05000000000000000000" pitchFamily="2" charset="2"/>
              <a:buChar char="ü"/>
            </a:pPr>
            <a:r>
              <a:rPr lang="es-ES">
                <a:effectLst/>
                <a:latin typeface="Arial" panose="020B0604020202020204" pitchFamily="34" charset="0"/>
                <a:ea typeface="Times New Roman" panose="02020603050405020304" pitchFamily="18" charset="0"/>
              </a:rPr>
              <a:t>Inscribir y registrar el proyec</a:t>
            </a:r>
            <a:r>
              <a:rPr lang="es-ES">
                <a:latin typeface="Arial" panose="020B0604020202020204" pitchFamily="34" charset="0"/>
                <a:ea typeface="Times New Roman" panose="02020603050405020304" pitchFamily="18" charset="0"/>
              </a:rPr>
              <a:t>to en el Banco de Programas y Proyectos Distrital BPPD</a:t>
            </a:r>
          </a:p>
          <a:p>
            <a:pPr marL="342900" indent="-342900">
              <a:spcBef>
                <a:spcPts val="200"/>
              </a:spcBef>
              <a:buFont typeface="Wingdings" panose="05000000000000000000" pitchFamily="2" charset="2"/>
              <a:buChar char="ü"/>
            </a:pPr>
            <a:r>
              <a:rPr lang="es-ES">
                <a:effectLst/>
                <a:latin typeface="Arial" panose="020B0604020202020204" pitchFamily="34" charset="0"/>
                <a:ea typeface="Times New Roman" panose="02020603050405020304" pitchFamily="18" charset="0"/>
              </a:rPr>
              <a:t>Registrar el proyecto en la plataforma Integrada de Inversión Pública – PIIP como formulador oficial</a:t>
            </a:r>
            <a:r>
              <a:rPr lang="es-ES">
                <a:latin typeface="Arial" panose="020B0604020202020204" pitchFamily="34" charset="0"/>
                <a:ea typeface="Times New Roman" panose="02020603050405020304" pitchFamily="18" charset="0"/>
              </a:rPr>
              <a:t>.</a:t>
            </a:r>
            <a:endParaRPr lang="es-ES">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4401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1EF6969-014D-4194-5303-2D6BF4B92054}"/>
              </a:ext>
            </a:extLst>
          </p:cNvPr>
          <p:cNvSpPr/>
          <p:nvPr/>
        </p:nvSpPr>
        <p:spPr>
          <a:xfrm>
            <a:off x="8877993" y="1471352"/>
            <a:ext cx="2413460" cy="3915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5" name="CuadroTexto 4">
            <a:extLst>
              <a:ext uri="{FF2B5EF4-FFF2-40B4-BE49-F238E27FC236}">
                <a16:creationId xmlns:a16="http://schemas.microsoft.com/office/drawing/2014/main" id="{4E18AE29-F752-CFBD-98E5-57C728325535}"/>
              </a:ext>
            </a:extLst>
          </p:cNvPr>
          <p:cNvSpPr txBox="1"/>
          <p:nvPr/>
        </p:nvSpPr>
        <p:spPr>
          <a:xfrm>
            <a:off x="629150" y="1474773"/>
            <a:ext cx="7179424" cy="4801314"/>
          </a:xfrm>
          <a:prstGeom prst="rect">
            <a:avLst/>
          </a:prstGeom>
          <a:noFill/>
        </p:spPr>
        <p:txBody>
          <a:bodyPr wrap="square" rtlCol="0">
            <a:spAutoFit/>
          </a:bodyPr>
          <a:lstStyle/>
          <a:p>
            <a:pPr algn="just"/>
            <a:r>
              <a:rPr lang="es-ES" b="1">
                <a:latin typeface="Arial"/>
                <a:ea typeface="Times New Roman" panose="02020603050405020304" pitchFamily="18" charset="0"/>
                <a:cs typeface="Arial"/>
              </a:rPr>
              <a:t>Pasos para proyectos que continúan:</a:t>
            </a:r>
          </a:p>
          <a:p>
            <a:pPr algn="just"/>
            <a:endParaRPr lang="es-ES">
              <a:latin typeface="Arial"/>
              <a:ea typeface="Times New Roman" panose="02020603050405020304" pitchFamily="18" charset="0"/>
              <a:cs typeface="Arial"/>
            </a:endParaRPr>
          </a:p>
          <a:p>
            <a:pPr marL="342900" indent="-342900" algn="just">
              <a:buFont typeface="Wingdings" panose="05000000000000000000" pitchFamily="2" charset="2"/>
              <a:buChar char="ü"/>
            </a:pPr>
            <a:r>
              <a:rPr lang="es-ES">
                <a:latin typeface="Arial"/>
                <a:ea typeface="Times New Roman" panose="02020603050405020304" pitchFamily="18" charset="0"/>
                <a:cs typeface="Arial"/>
              </a:rPr>
              <a:t>Tener en cuenta que para tomar la decisión de continuidad de los proyectos que en MGA, sólo se pueden ajustar las magnitudes de los productos existentes, agregar actividades y ajustar el horizonte de recursos</a:t>
            </a:r>
          </a:p>
          <a:p>
            <a:pPr marL="342900" indent="-342900" algn="just">
              <a:buFont typeface="Wingdings" panose="05000000000000000000" pitchFamily="2" charset="2"/>
              <a:buChar char="ü"/>
            </a:pPr>
            <a:r>
              <a:rPr lang="es-ES">
                <a:latin typeface="Arial"/>
                <a:ea typeface="Times New Roman" panose="02020603050405020304" pitchFamily="18" charset="0"/>
                <a:cs typeface="Arial"/>
              </a:rPr>
              <a:t>Los proyectos con Vigencias Futuras aprobadas deben continuar con el mismo código y denominación en ambos sistemas</a:t>
            </a:r>
          </a:p>
          <a:p>
            <a:pPr marL="342900" indent="-342900" algn="just">
              <a:buFont typeface="Wingdings" panose="05000000000000000000" pitchFamily="2" charset="2"/>
              <a:buChar char="ü"/>
            </a:pPr>
            <a:r>
              <a:rPr lang="es-ES">
                <a:latin typeface="Arial"/>
                <a:ea typeface="Times New Roman" panose="02020603050405020304" pitchFamily="18" charset="0"/>
                <a:cs typeface="Arial"/>
              </a:rPr>
              <a:t>Actualizar en la ficha EBID la estructura del Plan de Desarrollo a “Bogotá Camina Segura” (Objetivo estratégico y programa general) y los campos que lo requieran y sean concordantes con la información MGA</a:t>
            </a:r>
          </a:p>
          <a:p>
            <a:pPr marL="342900" indent="-342900" algn="just">
              <a:buFont typeface="Wingdings" panose="05000000000000000000" pitchFamily="2" charset="2"/>
              <a:buChar char="ü"/>
            </a:pPr>
            <a:r>
              <a:rPr lang="es-ES">
                <a:latin typeface="Arial"/>
                <a:ea typeface="Times New Roman" panose="02020603050405020304" pitchFamily="18" charset="0"/>
                <a:cs typeface="Arial"/>
              </a:rPr>
              <a:t>Actualizar en el </a:t>
            </a:r>
            <a:r>
              <a:rPr lang="es-ES">
                <a:effectLst/>
                <a:latin typeface="Arial"/>
                <a:ea typeface="Times New Roman" panose="02020603050405020304" pitchFamily="18" charset="0"/>
                <a:cs typeface="Arial"/>
              </a:rPr>
              <a:t>Banco Único de Proyectos de Inversión SUIFP-Territorio o la plataforma Integrada de Inversión Pública – PIIP utilizando un trámite presupuestal</a:t>
            </a:r>
            <a:endParaRPr lang="es-ES">
              <a:latin typeface="Arial"/>
              <a:ea typeface="Times New Roman" panose="02020603050405020304" pitchFamily="18" charset="0"/>
              <a:cs typeface="Arial"/>
            </a:endParaRPr>
          </a:p>
          <a:p>
            <a:pPr marL="342900" indent="-342900" algn="just">
              <a:buFont typeface="Wingdings" panose="05000000000000000000" pitchFamily="2" charset="2"/>
              <a:buChar char="ü"/>
            </a:pPr>
            <a:endParaRPr lang="es-ES">
              <a:latin typeface="Arial"/>
              <a:ea typeface="Times New Roman" panose="02020603050405020304" pitchFamily="18" charset="0"/>
              <a:cs typeface="Arial"/>
            </a:endParaRPr>
          </a:p>
          <a:p>
            <a:pPr marL="342900" indent="-342900" algn="just">
              <a:buFont typeface="Wingdings" panose="05000000000000000000" pitchFamily="2" charset="2"/>
              <a:buChar char="ü"/>
            </a:pPr>
            <a:endParaRPr lang="es-ES">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6DC1666D-DDC7-3C5B-F09D-3D65C4D47ABD}"/>
              </a:ext>
            </a:extLst>
          </p:cNvPr>
          <p:cNvSpPr txBox="1"/>
          <p:nvPr/>
        </p:nvSpPr>
        <p:spPr>
          <a:xfrm>
            <a:off x="9025053" y="3520138"/>
            <a:ext cx="2155565" cy="15696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s-CO" sz="1600" b="1">
                <a:solidFill>
                  <a:schemeClr val="tx1"/>
                </a:solidFill>
                <a:latin typeface="Arial" panose="020B0604020202020204" pitchFamily="34" charset="0"/>
                <a:cs typeface="Arial" panose="020B0604020202020204" pitchFamily="34" charset="0"/>
              </a:rPr>
              <a:t>¡RECUERDE! </a:t>
            </a:r>
            <a:r>
              <a:rPr lang="es-CO" sz="1600">
                <a:solidFill>
                  <a:schemeClr val="tx1"/>
                </a:solidFill>
                <a:latin typeface="Arial" panose="020B0604020202020204" pitchFamily="34" charset="0"/>
                <a:cs typeface="Arial" panose="020B0604020202020204" pitchFamily="34" charset="0"/>
              </a:rPr>
              <a:t>Si el proyecto no continúa, debe actualizar su última versión en SEGPLAN previo al bloqueo  de la SDP </a:t>
            </a:r>
          </a:p>
        </p:txBody>
      </p:sp>
      <p:pic>
        <p:nvPicPr>
          <p:cNvPr id="3" name="Gráfico 2" descr="Advertencia contorno">
            <a:extLst>
              <a:ext uri="{FF2B5EF4-FFF2-40B4-BE49-F238E27FC236}">
                <a16:creationId xmlns:a16="http://schemas.microsoft.com/office/drawing/2014/main" id="{84C26F33-050E-570D-CB07-36F2D88E96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6122" y="1945978"/>
            <a:ext cx="1476894" cy="1476894"/>
          </a:xfrm>
          <a:prstGeom prst="rect">
            <a:avLst/>
          </a:prstGeom>
        </p:spPr>
      </p:pic>
      <p:sp>
        <p:nvSpPr>
          <p:cNvPr id="7" name="CuadroTexto 22">
            <a:extLst>
              <a:ext uri="{FF2B5EF4-FFF2-40B4-BE49-F238E27FC236}">
                <a16:creationId xmlns:a16="http://schemas.microsoft.com/office/drawing/2014/main" id="{87178AD3-2C65-BCB3-DFC0-718ADD91DE57}"/>
              </a:ext>
            </a:extLst>
          </p:cNvPr>
          <p:cNvSpPr txBox="1">
            <a:spLocks noChangeArrowheads="1"/>
          </p:cNvSpPr>
          <p:nvPr/>
        </p:nvSpPr>
        <p:spPr bwMode="auto">
          <a:xfrm>
            <a:off x="390955" y="424395"/>
            <a:ext cx="7093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a:solidFill>
                  <a:srgbClr val="EA213B"/>
                </a:solidFill>
                <a:latin typeface="+mj-lt"/>
                <a:cs typeface="Arial" panose="020B0604020202020204" pitchFamily="34" charset="0"/>
              </a:rPr>
              <a:t>5. Formulación de proyectos de inversión</a:t>
            </a:r>
          </a:p>
        </p:txBody>
      </p:sp>
    </p:spTree>
    <p:extLst>
      <p:ext uri="{BB962C8B-B14F-4D97-AF65-F5344CB8AC3E}">
        <p14:creationId xmlns:p14="http://schemas.microsoft.com/office/powerpoint/2010/main" val="67754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9025053" y="-62004"/>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11" name="CuadroTexto 22">
            <a:extLst>
              <a:ext uri="{FF2B5EF4-FFF2-40B4-BE49-F238E27FC236}">
                <a16:creationId xmlns:a16="http://schemas.microsoft.com/office/drawing/2014/main" id="{336C9973-6337-80B5-8C27-2BED16D71C72}"/>
              </a:ext>
            </a:extLst>
          </p:cNvPr>
          <p:cNvSpPr txBox="1">
            <a:spLocks noChangeArrowheads="1"/>
          </p:cNvSpPr>
          <p:nvPr/>
        </p:nvSpPr>
        <p:spPr bwMode="auto">
          <a:xfrm>
            <a:off x="1250333" y="1069243"/>
            <a:ext cx="47179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000" b="1">
                <a:latin typeface="Arial" panose="020B0604020202020204" pitchFamily="34" charset="0"/>
                <a:cs typeface="Arial" panose="020B0604020202020204" pitchFamily="34" charset="0"/>
              </a:rPr>
              <a:t>Pasos de armonización en SEGPLAN</a:t>
            </a:r>
          </a:p>
        </p:txBody>
      </p:sp>
      <p:sp>
        <p:nvSpPr>
          <p:cNvPr id="5" name="CuadroTexto 4">
            <a:extLst>
              <a:ext uri="{FF2B5EF4-FFF2-40B4-BE49-F238E27FC236}">
                <a16:creationId xmlns:a16="http://schemas.microsoft.com/office/drawing/2014/main" id="{4E18AE29-F752-CFBD-98E5-57C728325535}"/>
              </a:ext>
            </a:extLst>
          </p:cNvPr>
          <p:cNvSpPr txBox="1"/>
          <p:nvPr/>
        </p:nvSpPr>
        <p:spPr>
          <a:xfrm>
            <a:off x="390500" y="1714992"/>
            <a:ext cx="6112634" cy="3970318"/>
          </a:xfrm>
          <a:prstGeom prst="rect">
            <a:avLst/>
          </a:prstGeom>
          <a:noFill/>
          <a:ln>
            <a:noFill/>
          </a:ln>
        </p:spPr>
        <p:txBody>
          <a:bodyPr wrap="square" rtlCol="0">
            <a:spAutoFit/>
          </a:bodyPr>
          <a:lstStyle/>
          <a:p>
            <a:pPr marL="342900" indent="-342900" algn="just">
              <a:buFont typeface="Wingdings" panose="05000000000000000000" pitchFamily="2" charset="2"/>
              <a:buChar char="ü"/>
            </a:pPr>
            <a:r>
              <a:rPr lang="es-ES" dirty="0">
                <a:latin typeface="Arial" panose="020B0604020202020204" pitchFamily="34" charset="0"/>
                <a:ea typeface="Times New Roman" panose="02020603050405020304" pitchFamily="18" charset="0"/>
              </a:rPr>
              <a:t>Inscribir y registrar los proyectos nuevos y actualizar aquellos que continúan del Plan Distrital de Desarrollo saliente en el Plan Distrital de Desarrollo “Bogotá Camina Segura”</a:t>
            </a:r>
          </a:p>
          <a:p>
            <a:pPr algn="just"/>
            <a:endParaRPr lang="es-ES" dirty="0">
              <a:latin typeface="Arial" panose="020B0604020202020204" pitchFamily="34" charset="0"/>
              <a:ea typeface="Times New Roman" panose="02020603050405020304" pitchFamily="18" charset="0"/>
            </a:endParaRPr>
          </a:p>
          <a:p>
            <a:pPr marL="342900" indent="-342900" algn="just">
              <a:buFont typeface="Wingdings" panose="05000000000000000000" pitchFamily="2" charset="2"/>
              <a:buChar char="ü"/>
            </a:pPr>
            <a:r>
              <a:rPr lang="es-ES" dirty="0">
                <a:latin typeface="Arial" panose="020B0604020202020204" pitchFamily="34" charset="0"/>
                <a:ea typeface="Times New Roman" panose="02020603050405020304" pitchFamily="18" charset="0"/>
              </a:rPr>
              <a:t>Efectuar la distribución de los saldos libres de afectación en SEGPLAN, módulo de armonización a los proyectos de inversión al Plan Distrital de Desarrollo “Bogotá Camina Segura”</a:t>
            </a:r>
          </a:p>
          <a:p>
            <a:pPr marL="342900" indent="-342900" algn="just">
              <a:buFont typeface="Wingdings" panose="05000000000000000000" pitchFamily="2" charset="2"/>
              <a:buChar char="ü"/>
            </a:pPr>
            <a:endParaRPr lang="es-ES" dirty="0">
              <a:latin typeface="Arial" panose="020B0604020202020204" pitchFamily="34" charset="0"/>
              <a:ea typeface="Times New Roman" panose="02020603050405020304" pitchFamily="18" charset="0"/>
            </a:endParaRPr>
          </a:p>
          <a:p>
            <a:pPr marL="342900" indent="-342900" algn="just">
              <a:buFont typeface="Wingdings" panose="05000000000000000000" pitchFamily="2" charset="2"/>
              <a:buChar char="ü"/>
            </a:pPr>
            <a:r>
              <a:rPr lang="es-ES" dirty="0">
                <a:latin typeface="Arial" panose="020B0604020202020204" pitchFamily="34" charset="0"/>
                <a:ea typeface="Times New Roman" panose="02020603050405020304" pitchFamily="18" charset="0"/>
              </a:rPr>
              <a:t>Radicar en la Secretaría Distrital de Planeación, la solicitud de  concepto previo favorable para efectuar el traslado presupuestal de armonización.</a:t>
            </a:r>
          </a:p>
          <a:p>
            <a:pPr marL="342900" indent="-342900" algn="just">
              <a:buFont typeface="Wingdings" panose="05000000000000000000" pitchFamily="2" charset="2"/>
              <a:buChar char="ü"/>
            </a:pPr>
            <a:endParaRPr lang="es-ES" dirty="0">
              <a:latin typeface="Arial" panose="020B0604020202020204" pitchFamily="34" charset="0"/>
              <a:ea typeface="Times New Roman" panose="02020603050405020304" pitchFamily="18" charset="0"/>
            </a:endParaRPr>
          </a:p>
        </p:txBody>
      </p:sp>
      <p:sp>
        <p:nvSpPr>
          <p:cNvPr id="3" name="CuadroTexto 2">
            <a:extLst>
              <a:ext uri="{FF2B5EF4-FFF2-40B4-BE49-F238E27FC236}">
                <a16:creationId xmlns:a16="http://schemas.microsoft.com/office/drawing/2014/main" id="{2DE4E12C-DC41-5062-5B75-7BAC98304599}"/>
              </a:ext>
            </a:extLst>
          </p:cNvPr>
          <p:cNvSpPr txBox="1"/>
          <p:nvPr/>
        </p:nvSpPr>
        <p:spPr>
          <a:xfrm>
            <a:off x="7322251" y="1209597"/>
            <a:ext cx="3020042" cy="36009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s-CO" sz="1600" b="1">
                <a:solidFill>
                  <a:schemeClr val="tx1"/>
                </a:solidFill>
                <a:latin typeface="Arial" panose="020B0604020202020204" pitchFamily="34" charset="0"/>
                <a:cs typeface="Arial" panose="020B0604020202020204" pitchFamily="34" charset="0"/>
              </a:rPr>
              <a:t>POSTERIORMENTE:</a:t>
            </a:r>
          </a:p>
          <a:p>
            <a:endParaRPr lang="es-CO" sz="1600" b="1">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ES" sz="1600" b="1">
                <a:solidFill>
                  <a:schemeClr val="tx1"/>
                </a:solidFill>
                <a:latin typeface="Arial" panose="020B0604020202020204" pitchFamily="34" charset="0"/>
                <a:ea typeface="Times New Roman" panose="02020603050405020304" pitchFamily="18" charset="0"/>
              </a:rPr>
              <a:t>Las Entidades deben radicar en la Secretaría Distrital de Planeación -SDP, la solicitud de  concepto previo favorable para efectuar el traslado presupuestal de armonización.</a:t>
            </a:r>
          </a:p>
          <a:p>
            <a:pPr marL="285750" indent="-285750">
              <a:buFont typeface="Wingdings" panose="05000000000000000000" pitchFamily="2" charset="2"/>
              <a:buChar char="ü"/>
            </a:pPr>
            <a:endParaRPr lang="es-ES" sz="1600" b="1">
              <a:solidFill>
                <a:schemeClr val="tx1"/>
              </a:solidFill>
              <a:latin typeface="Arial" panose="020B0604020202020204" pitchFamily="34" charset="0"/>
              <a:ea typeface="Times New Roman" panose="02020603050405020304" pitchFamily="18" charset="0"/>
            </a:endParaRPr>
          </a:p>
          <a:p>
            <a:pPr marL="285750" indent="-285750">
              <a:buFont typeface="Wingdings" panose="05000000000000000000" pitchFamily="2" charset="2"/>
              <a:buChar char="ü"/>
            </a:pPr>
            <a:r>
              <a:rPr lang="es-ES" sz="1600" b="1">
                <a:solidFill>
                  <a:schemeClr val="tx1"/>
                </a:solidFill>
                <a:latin typeface="Arial" panose="020B0604020202020204" pitchFamily="34" charset="0"/>
                <a:ea typeface="Times New Roman" panose="02020603050405020304" pitchFamily="18" charset="0"/>
              </a:rPr>
              <a:t>Concepto favorable por parte de la SDP</a:t>
            </a:r>
          </a:p>
          <a:p>
            <a:endParaRPr lang="es-CO" sz="1600">
              <a:highlight>
                <a:srgbClr val="000000"/>
              </a:highligh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EEF66B2-FE6B-D3A9-DE1E-DDDF3381FDE0}"/>
              </a:ext>
            </a:extLst>
          </p:cNvPr>
          <p:cNvSpPr/>
          <p:nvPr/>
        </p:nvSpPr>
        <p:spPr>
          <a:xfrm>
            <a:off x="7182196" y="1090025"/>
            <a:ext cx="3300153" cy="381554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a la derecha 5">
            <a:extLst>
              <a:ext uri="{FF2B5EF4-FFF2-40B4-BE49-F238E27FC236}">
                <a16:creationId xmlns:a16="http://schemas.microsoft.com/office/drawing/2014/main" id="{5CD44CB0-38F7-3A74-15B4-38BAEFFC0D8A}"/>
              </a:ext>
            </a:extLst>
          </p:cNvPr>
          <p:cNvSpPr/>
          <p:nvPr/>
        </p:nvSpPr>
        <p:spPr>
          <a:xfrm>
            <a:off x="6101542" y="1161699"/>
            <a:ext cx="806334" cy="243570"/>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descr="Diagrama&#10;&#10;Descripción generada automáticamente">
            <a:extLst>
              <a:ext uri="{FF2B5EF4-FFF2-40B4-BE49-F238E27FC236}">
                <a16:creationId xmlns:a16="http://schemas.microsoft.com/office/drawing/2014/main" id="{74DA3363-7672-FC82-3936-6F76F0AE6C6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538" l="3549" r="89991">
                        <a14:foregroundMark x1="24409" y1="76783" x2="24409" y2="70420"/>
                        <a14:foregroundMark x1="22111" y1="64056" x2="31415" y2="46643"/>
                        <a14:foregroundMark x1="31415" y1="46643" x2="34941" y2="53497"/>
                        <a14:foregroundMark x1="35168" y1="52797" x2="40582" y2="31538"/>
                        <a14:foregroundMark x1="40582" y1="31538" x2="48567" y2="38741"/>
                        <a14:foregroundMark x1="48567" y1="38741" x2="48681" y2="38741"/>
                        <a14:foregroundMark x1="48681" y1="38741" x2="55323" y2="25315"/>
                        <a14:foregroundMark x1="20519" y1="60559" x2="11624" y2="68462"/>
                        <a14:foregroundMark x1="11624" y1="68462" x2="8144" y2="81678"/>
                        <a14:foregroundMark x1="6301" y1="85175" x2="5846" y2="89441"/>
                        <a14:foregroundMark x1="19359" y1="72517" x2="29208" y2="72517"/>
                        <a14:foregroundMark x1="47088" y1="48601" x2="54413" y2="47203"/>
                        <a14:foregroundMark x1="3776" y1="91538" x2="3549" y2="80979"/>
                      </a14:backgroundRemoval>
                    </a14:imgEffect>
                  </a14:imgLayer>
                </a14:imgProps>
              </a:ext>
              <a:ext uri="{28A0092B-C50C-407E-A947-70E740481C1C}">
                <a14:useLocalDpi xmlns:a14="http://schemas.microsoft.com/office/drawing/2010/main" val="0"/>
              </a:ext>
            </a:extLst>
          </a:blip>
          <a:stretch>
            <a:fillRect/>
          </a:stretch>
        </p:blipFill>
        <p:spPr>
          <a:xfrm>
            <a:off x="-195269" y="5266909"/>
            <a:ext cx="6528834" cy="1476445"/>
          </a:xfrm>
          <a:prstGeom prst="rect">
            <a:avLst/>
          </a:prstGeom>
        </p:spPr>
      </p:pic>
      <p:sp>
        <p:nvSpPr>
          <p:cNvPr id="9" name="CuadroTexto 22">
            <a:extLst>
              <a:ext uri="{FF2B5EF4-FFF2-40B4-BE49-F238E27FC236}">
                <a16:creationId xmlns:a16="http://schemas.microsoft.com/office/drawing/2014/main" id="{79C3C51A-B74D-C42E-E700-D06D5BD4B5DE}"/>
              </a:ext>
            </a:extLst>
          </p:cNvPr>
          <p:cNvSpPr txBox="1">
            <a:spLocks noChangeArrowheads="1"/>
          </p:cNvSpPr>
          <p:nvPr/>
        </p:nvSpPr>
        <p:spPr bwMode="auto">
          <a:xfrm>
            <a:off x="390955" y="424395"/>
            <a:ext cx="7093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a:solidFill>
                  <a:srgbClr val="EA213B"/>
                </a:solidFill>
                <a:latin typeface="+mj-lt"/>
                <a:cs typeface="Arial" panose="020B0604020202020204" pitchFamily="34" charset="0"/>
              </a:rPr>
              <a:t>5. Formulación de proyectos de inversión</a:t>
            </a:r>
          </a:p>
        </p:txBody>
      </p:sp>
    </p:spTree>
    <p:extLst>
      <p:ext uri="{BB962C8B-B14F-4D97-AF65-F5344CB8AC3E}">
        <p14:creationId xmlns:p14="http://schemas.microsoft.com/office/powerpoint/2010/main" val="388108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3" name="CuadroTexto 22">
            <a:extLst>
              <a:ext uri="{FF2B5EF4-FFF2-40B4-BE49-F238E27FC236}">
                <a16:creationId xmlns:a16="http://schemas.microsoft.com/office/drawing/2014/main" id="{D5C74E7E-7360-4888-2179-7C155FAC9F4B}"/>
              </a:ext>
            </a:extLst>
          </p:cNvPr>
          <p:cNvSpPr txBox="1">
            <a:spLocks noChangeArrowheads="1"/>
          </p:cNvSpPr>
          <p:nvPr/>
        </p:nvSpPr>
        <p:spPr bwMode="auto">
          <a:xfrm>
            <a:off x="321285" y="388457"/>
            <a:ext cx="4812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dirty="0">
                <a:solidFill>
                  <a:srgbClr val="EA213B"/>
                </a:solidFill>
                <a:latin typeface="+mj-lt"/>
                <a:cs typeface="Arial" panose="020B0604020202020204" pitchFamily="34" charset="0"/>
              </a:rPr>
              <a:t>6. Cronograma de actividades</a:t>
            </a:r>
          </a:p>
        </p:txBody>
      </p:sp>
      <p:graphicFrame>
        <p:nvGraphicFramePr>
          <p:cNvPr id="2" name="Tabla 1">
            <a:extLst>
              <a:ext uri="{FF2B5EF4-FFF2-40B4-BE49-F238E27FC236}">
                <a16:creationId xmlns:a16="http://schemas.microsoft.com/office/drawing/2014/main" id="{5086A979-DC47-7783-FE5D-86C72D88F2A8}"/>
              </a:ext>
            </a:extLst>
          </p:cNvPr>
          <p:cNvGraphicFramePr>
            <a:graphicFrameLocks noGrp="1"/>
          </p:cNvGraphicFramePr>
          <p:nvPr>
            <p:extLst>
              <p:ext uri="{D42A27DB-BD31-4B8C-83A1-F6EECF244321}">
                <p14:modId xmlns:p14="http://schemas.microsoft.com/office/powerpoint/2010/main" val="521523728"/>
              </p:ext>
            </p:extLst>
          </p:nvPr>
        </p:nvGraphicFramePr>
        <p:xfrm>
          <a:off x="482138" y="1288473"/>
          <a:ext cx="10769024" cy="4788130"/>
        </p:xfrm>
        <a:graphic>
          <a:graphicData uri="http://schemas.openxmlformats.org/drawingml/2006/table">
            <a:tbl>
              <a:tblPr/>
              <a:tblGrid>
                <a:gridCol w="329106">
                  <a:extLst>
                    <a:ext uri="{9D8B030D-6E8A-4147-A177-3AD203B41FA5}">
                      <a16:colId xmlns:a16="http://schemas.microsoft.com/office/drawing/2014/main" val="3239788051"/>
                    </a:ext>
                  </a:extLst>
                </a:gridCol>
                <a:gridCol w="7733252">
                  <a:extLst>
                    <a:ext uri="{9D8B030D-6E8A-4147-A177-3AD203B41FA5}">
                      <a16:colId xmlns:a16="http://schemas.microsoft.com/office/drawing/2014/main" val="3739170815"/>
                    </a:ext>
                  </a:extLst>
                </a:gridCol>
                <a:gridCol w="1397936">
                  <a:extLst>
                    <a:ext uri="{9D8B030D-6E8A-4147-A177-3AD203B41FA5}">
                      <a16:colId xmlns:a16="http://schemas.microsoft.com/office/drawing/2014/main" val="28070240"/>
                    </a:ext>
                  </a:extLst>
                </a:gridCol>
                <a:gridCol w="1308730">
                  <a:extLst>
                    <a:ext uri="{9D8B030D-6E8A-4147-A177-3AD203B41FA5}">
                      <a16:colId xmlns:a16="http://schemas.microsoft.com/office/drawing/2014/main" val="1630092983"/>
                    </a:ext>
                  </a:extLst>
                </a:gridCol>
              </a:tblGrid>
              <a:tr h="361236">
                <a:tc>
                  <a:txBody>
                    <a:bodyPr/>
                    <a:lstStyle/>
                    <a:p>
                      <a:pPr algn="ctr"/>
                      <a:r>
                        <a:rPr lang="es-CO" sz="1400" b="1">
                          <a:effectLst/>
                          <a:latin typeface="Arial Narrow" panose="020B0606020202030204" pitchFamily="34" charset="0"/>
                          <a:ea typeface="Times New Roman" panose="02020603050405020304" pitchFamily="18" charset="0"/>
                          <a:cs typeface="Arial"/>
                        </a:rPr>
                        <a:t>N</a:t>
                      </a:r>
                      <a:endParaRPr lang="es-CO" sz="1400">
                        <a:effectLst/>
                        <a:latin typeface="Arial Narrow" panose="020B0606020202030204" pitchFamily="34" charset="0"/>
                        <a:ea typeface="Times New Roman" panose="02020603050405020304" pitchFamily="18" charset="0"/>
                        <a:cs typeface="Arial"/>
                      </a:endParaRP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a:effectLst/>
                          <a:latin typeface="Arial Narrow" panose="020B0606020202030204" pitchFamily="34" charset="0"/>
                          <a:ea typeface="Times New Roman" panose="02020603050405020304" pitchFamily="18" charset="0"/>
                          <a:cs typeface="Arial"/>
                        </a:rPr>
                        <a:t>Actividad</a:t>
                      </a:r>
                      <a:endParaRPr lang="es-CO" sz="1400">
                        <a:effectLst/>
                        <a:latin typeface="Arial Narrow" panose="020B0606020202030204" pitchFamily="34" charset="0"/>
                        <a:ea typeface="Times New Roman" panose="02020603050405020304" pitchFamily="18" charset="0"/>
                        <a:cs typeface="Arial"/>
                      </a:endParaRP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a:effectLst/>
                          <a:latin typeface="Arial Narrow" panose="020B0606020202030204" pitchFamily="34" charset="0"/>
                          <a:ea typeface="Times New Roman" panose="02020603050405020304" pitchFamily="18" charset="0"/>
                          <a:cs typeface="Arial"/>
                        </a:rPr>
                        <a:t>Responsable</a:t>
                      </a:r>
                      <a:endParaRPr lang="es-CO" sz="1400">
                        <a:effectLst/>
                        <a:latin typeface="Arial Narrow" panose="020B0606020202030204" pitchFamily="34" charset="0"/>
                        <a:ea typeface="Times New Roman" panose="02020603050405020304" pitchFamily="18" charset="0"/>
                        <a:cs typeface="Arial"/>
                      </a:endParaRP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Fecha máxima</a:t>
                      </a:r>
                      <a:endParaRPr lang="es-CO" sz="1400">
                        <a:solidFill>
                          <a:srgbClr val="FF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810107683"/>
                  </a:ext>
                </a:extLst>
              </a:tr>
              <a:tr h="531803">
                <a:tc>
                  <a:txBody>
                    <a:bodyPr/>
                    <a:lstStyle/>
                    <a:p>
                      <a:pPr algn="ctr"/>
                      <a:r>
                        <a:rPr lang="es-CO" sz="1600" b="1">
                          <a:effectLst/>
                          <a:latin typeface="Arial Narrow" panose="020B0606020202030204" pitchFamily="34" charset="0"/>
                          <a:ea typeface="Times New Roman" panose="02020603050405020304" pitchFamily="18" charset="0"/>
                          <a:cs typeface="Arial"/>
                        </a:rPr>
                        <a:t>1</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ES" sz="1400" dirty="0">
                          <a:effectLst/>
                          <a:latin typeface="Arial Narrow" panose="020B0606020202030204" pitchFamily="34" charset="0"/>
                          <a:ea typeface="Arial" panose="020B0604020202020204" pitchFamily="34" charset="0"/>
                          <a:cs typeface="Arial"/>
                        </a:rPr>
                        <a:t>Ajustar la ejecución a nivel PEP garantizando que sólo existan saldos positivos para efectuar traslados de armonización.</a:t>
                      </a:r>
                      <a:endParaRPr lang="es-CO" sz="1400" dirty="0">
                        <a:effectLst/>
                        <a:latin typeface="Arial Narrow" panose="020B0606020202030204" pitchFamily="34" charset="0"/>
                        <a:ea typeface="Times New Roman" panose="02020603050405020304" pitchFamily="18" charset="0"/>
                        <a:cs typeface="Arial"/>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ES_tradnl" sz="1400">
                          <a:solidFill>
                            <a:srgbClr val="000000"/>
                          </a:solidFill>
                          <a:effectLst/>
                          <a:latin typeface="Arial Narrow" panose="020B0606020202030204" pitchFamily="34" charset="0"/>
                          <a:ea typeface="Arial" panose="020B0604020202020204" pitchFamily="34" charset="0"/>
                          <a:cs typeface="Arial"/>
                        </a:rPr>
                        <a:t>Entidad </a:t>
                      </a:r>
                      <a:endParaRPr lang="es-CO" sz="1400">
                        <a:effectLst/>
                        <a:latin typeface="Arial Narrow" panose="020B0606020202030204" pitchFamily="34" charset="0"/>
                        <a:ea typeface="Times New Roman" panose="02020603050405020304" pitchFamily="18" charset="0"/>
                        <a:cs typeface="Arial" panose="020B0604020202020204" pitchFamily="34" charset="0"/>
                      </a:endParaRP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ES_tradnl" sz="1400">
                          <a:solidFill>
                            <a:srgbClr val="000000"/>
                          </a:solidFill>
                          <a:effectLst/>
                          <a:latin typeface="Arial Narrow" panose="020B0606020202030204" pitchFamily="34" charset="0"/>
                          <a:ea typeface="Arial" panose="020B0604020202020204" pitchFamily="34" charset="0"/>
                          <a:cs typeface="Arial"/>
                        </a:rPr>
                        <a:t>24/05/2024</a:t>
                      </a:r>
                      <a:endParaRPr lang="es-CO" sz="1400">
                        <a:effectLst/>
                        <a:latin typeface="Arial Narrow" panose="020B0606020202030204" pitchFamily="34" charset="0"/>
                        <a:ea typeface="Times New Roman" panose="02020603050405020304" pitchFamily="18" charset="0"/>
                        <a:cs typeface="Arial"/>
                      </a:endParaRP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302314736"/>
                  </a:ext>
                </a:extLst>
              </a:tr>
              <a:tr h="337416">
                <a:tc>
                  <a:txBody>
                    <a:bodyPr/>
                    <a:lstStyle/>
                    <a:p>
                      <a:pPr algn="ctr"/>
                      <a:r>
                        <a:rPr lang="es-CO" sz="1600" b="1">
                          <a:effectLst/>
                          <a:latin typeface="Arial Narrow" panose="020B0606020202030204" pitchFamily="34" charset="0"/>
                          <a:ea typeface="Times New Roman" panose="02020603050405020304" pitchFamily="18" charset="0"/>
                          <a:cs typeface="Arial"/>
                        </a:rPr>
                        <a:t>2</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ES_tradnl"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Revisar la ejecución presupuestal a nivel de PEP </a:t>
                      </a:r>
                      <a:r>
                        <a:rPr lang="es-ES_tradnl" sz="1400">
                          <a:effectLst/>
                          <a:latin typeface="Arial Narrow" panose="020B0606020202030204" pitchFamily="34" charset="0"/>
                          <a:ea typeface="Times New Roman" panose="02020603050405020304" pitchFamily="18" charset="0"/>
                          <a:cs typeface="Arial" panose="020B0604020202020204" pitchFamily="34" charset="0"/>
                        </a:rPr>
                        <a:t>(Plan de Estructura de Proyectos).</a:t>
                      </a:r>
                      <a:endParaRPr lang="es-CO" sz="1400">
                        <a:effectLst/>
                        <a:latin typeface="Arial Narrow" panose="020B0606020202030204" pitchFamily="34" charset="0"/>
                        <a:ea typeface="Times New Roman" panose="02020603050405020304" pitchFamily="18" charset="0"/>
                        <a:cs typeface="Arial" panose="020B0604020202020204" pitchFamily="34" charset="0"/>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ES_tradnl" sz="1400">
                          <a:solidFill>
                            <a:srgbClr val="000000"/>
                          </a:solidFill>
                          <a:effectLst/>
                          <a:latin typeface="Arial Narrow" panose="020B0606020202030204" pitchFamily="34" charset="0"/>
                          <a:ea typeface="Arial" panose="020B0604020202020204" pitchFamily="34" charset="0"/>
                          <a:cs typeface="Arial" panose="020B0604020202020204" pitchFamily="34" charset="0"/>
                        </a:rPr>
                        <a:t>Profesional DDP</a:t>
                      </a:r>
                      <a:endParaRPr lang="es-CO" sz="1400">
                        <a:effectLst/>
                        <a:latin typeface="Arial Narrow" panose="020B0606020202030204" pitchFamily="34" charset="0"/>
                        <a:ea typeface="Times New Roman" panose="02020603050405020304" pitchFamily="18" charset="0"/>
                        <a:cs typeface="Arial" panose="020B0604020202020204" pitchFamily="34" charset="0"/>
                      </a:endParaRP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ES_tradnl" sz="1400">
                          <a:solidFill>
                            <a:srgbClr val="000000"/>
                          </a:solidFill>
                          <a:effectLst/>
                          <a:latin typeface="Arial Narrow" panose="020B0606020202030204" pitchFamily="34" charset="0"/>
                          <a:ea typeface="Arial" panose="020B0604020202020204" pitchFamily="34" charset="0"/>
                          <a:cs typeface="Arial"/>
                        </a:rPr>
                        <a:t>28/05/2024</a:t>
                      </a:r>
                      <a:endParaRPr lang="es-CO" sz="1400">
                        <a:effectLst/>
                        <a:latin typeface="Arial Narrow" panose="020B0606020202030204" pitchFamily="34" charset="0"/>
                        <a:ea typeface="Times New Roman" panose="02020603050405020304" pitchFamily="18" charset="0"/>
                        <a:cs typeface="Arial"/>
                      </a:endParaRP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169185721"/>
                  </a:ext>
                </a:extLst>
              </a:tr>
              <a:tr h="350608">
                <a:tc>
                  <a:txBody>
                    <a:bodyPr/>
                    <a:lstStyle/>
                    <a:p>
                      <a:pPr algn="ctr"/>
                      <a:r>
                        <a:rPr lang="es-CO" sz="1600" b="1">
                          <a:effectLst/>
                          <a:latin typeface="Arial Narrow" panose="020B0606020202030204" pitchFamily="34" charset="0"/>
                          <a:ea typeface="Times New Roman" panose="02020603050405020304" pitchFamily="18" charset="0"/>
                          <a:cs typeface="Arial"/>
                        </a:rPr>
                        <a:t>3</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a:effectLst/>
                          <a:latin typeface="Arial Narrow" panose="020B0606020202030204" pitchFamily="34" charset="0"/>
                          <a:ea typeface="Times New Roman" panose="02020603050405020304" pitchFamily="18" charset="0"/>
                          <a:cs typeface="Arial"/>
                        </a:rPr>
                        <a:t>Registrar en BogData, las liberaciones parciales o totales de </a:t>
                      </a:r>
                      <a:r>
                        <a:rPr lang="es-MX" sz="1400" b="1">
                          <a:effectLst/>
                          <a:latin typeface="Arial Narrow" panose="020B0606020202030204" pitchFamily="34" charset="0"/>
                          <a:ea typeface="Times New Roman" panose="02020603050405020304" pitchFamily="18" charset="0"/>
                          <a:cs typeface="Arial"/>
                        </a:rPr>
                        <a:t>CRP con saldo</a:t>
                      </a:r>
                      <a:r>
                        <a:rPr lang="es-MX" sz="1400">
                          <a:effectLst/>
                          <a:latin typeface="Arial Narrow" panose="020B0606020202030204" pitchFamily="34" charset="0"/>
                          <a:ea typeface="Times New Roman" panose="02020603050405020304" pitchFamily="18" charset="0"/>
                          <a:cs typeface="Arial"/>
                        </a:rPr>
                        <a:t>, cuyos saldos se requiera armonizar.</a:t>
                      </a:r>
                      <a:endParaRPr lang="es-CO" sz="1400">
                        <a:effectLst/>
                        <a:latin typeface="Arial Narrow" panose="020B0606020202030204" pitchFamily="34" charset="0"/>
                        <a:ea typeface="Times New Roman" panose="02020603050405020304" pitchFamily="18" charset="0"/>
                        <a:cs typeface="Arial"/>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a:effectLst/>
                          <a:latin typeface="Arial Narrow" panose="020B0606020202030204" pitchFamily="34" charset="0"/>
                          <a:ea typeface="Times New Roman" panose="02020603050405020304" pitchFamily="18" charset="0"/>
                          <a:cs typeface="Arial"/>
                        </a:rPr>
                        <a:t>Entidad</a:t>
                      </a: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a:effectLst/>
                          <a:latin typeface="Arial Narrow" panose="020B0606020202030204" pitchFamily="34" charset="0"/>
                          <a:ea typeface="Times New Roman" panose="02020603050405020304" pitchFamily="18" charset="0"/>
                          <a:cs typeface="Arial"/>
                        </a:rPr>
                        <a:t>30/05/2024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921478054"/>
                  </a:ext>
                </a:extLst>
              </a:tr>
              <a:tr h="536677">
                <a:tc>
                  <a:txBody>
                    <a:bodyPr/>
                    <a:lstStyle/>
                    <a:p>
                      <a:pPr algn="ctr"/>
                      <a:r>
                        <a:rPr lang="es-CO" sz="1600" b="1">
                          <a:effectLst/>
                          <a:latin typeface="Arial Narrow" panose="020B0606020202030204" pitchFamily="34" charset="0"/>
                          <a:ea typeface="Times New Roman" panose="02020603050405020304" pitchFamily="18" charset="0"/>
                          <a:cs typeface="Arial"/>
                        </a:rPr>
                        <a:t>4</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a:effectLst/>
                          <a:latin typeface="Arial Narrow" panose="020B0606020202030204" pitchFamily="34" charset="0"/>
                          <a:ea typeface="Times New Roman" panose="02020603050405020304" pitchFamily="18" charset="0"/>
                          <a:cs typeface="Arial"/>
                        </a:rPr>
                        <a:t>Expedir CDP y CRP para cajas menores, pagos de nómina, servicios públicos y otros que se consideren </a:t>
                      </a:r>
                      <a:br>
                        <a:rPr lang="es-MX" sz="1400">
                          <a:effectLst/>
                          <a:latin typeface="Arial Narrow" panose="020B0606020202030204" pitchFamily="34" charset="0"/>
                          <a:ea typeface="Times New Roman" panose="02020603050405020304" pitchFamily="18" charset="0"/>
                          <a:cs typeface="Arial"/>
                        </a:rPr>
                      </a:br>
                      <a:r>
                        <a:rPr lang="es-MX" sz="1400">
                          <a:effectLst/>
                          <a:latin typeface="Arial Narrow" panose="020B0606020202030204" pitchFamily="34" charset="0"/>
                          <a:ea typeface="Times New Roman" panose="02020603050405020304" pitchFamily="18" charset="0"/>
                          <a:cs typeface="Arial"/>
                        </a:rPr>
                        <a:t>prioritarios e imprescindibles para la operación de la Entidad y que estén con cargo a proyectos de inversión. </a:t>
                      </a:r>
                      <a:endParaRPr lang="es-CO" sz="1400">
                        <a:effectLst/>
                        <a:latin typeface="Arial Narrow" panose="020B0606020202030204" pitchFamily="34" charset="0"/>
                        <a:ea typeface="Times New Roman" panose="02020603050405020304" pitchFamily="18" charset="0"/>
                        <a:cs typeface="Arial" panose="020B0604020202020204" pitchFamily="34" charset="0"/>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a:effectLst/>
                          <a:latin typeface="Arial Narrow" panose="020B0606020202030204" pitchFamily="34" charset="0"/>
                          <a:ea typeface="Times New Roman" panose="02020603050405020304" pitchFamily="18" charset="0"/>
                          <a:cs typeface="Arial"/>
                        </a:rPr>
                        <a:t>Entidad</a:t>
                      </a: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a:effectLst/>
                          <a:latin typeface="Arial Narrow" panose="020B0606020202030204" pitchFamily="34" charset="0"/>
                          <a:ea typeface="Times New Roman" panose="02020603050405020304" pitchFamily="18" charset="0"/>
                          <a:cs typeface="Arial"/>
                        </a:rPr>
                        <a:t>30/05/2024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904746247"/>
                  </a:ext>
                </a:extLst>
              </a:tr>
              <a:tr h="312825">
                <a:tc>
                  <a:txBody>
                    <a:bodyPr/>
                    <a:lstStyle/>
                    <a:p>
                      <a:pPr algn="ctr"/>
                      <a:r>
                        <a:rPr lang="es-CO" sz="1600" b="1">
                          <a:effectLst/>
                          <a:latin typeface="Arial Narrow" panose="020B0606020202030204" pitchFamily="34" charset="0"/>
                          <a:ea typeface="Times New Roman" panose="02020603050405020304" pitchFamily="18" charset="0"/>
                          <a:cs typeface="Arial"/>
                        </a:rPr>
                        <a:t>5</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a:effectLst/>
                          <a:latin typeface="Arial Narrow" panose="020B0606020202030204" pitchFamily="34" charset="0"/>
                          <a:ea typeface="Times New Roman" panose="02020603050405020304" pitchFamily="18" charset="0"/>
                          <a:cs typeface="Arial"/>
                        </a:rPr>
                        <a:t>Liberar los saldos de los CDP no comprometidos.</a:t>
                      </a:r>
                      <a:endParaRPr lang="es-CO" sz="1400">
                        <a:effectLst/>
                        <a:latin typeface="Arial Narrow" panose="020B0606020202030204" pitchFamily="34" charset="0"/>
                        <a:ea typeface="Times New Roman" panose="02020603050405020304" pitchFamily="18" charset="0"/>
                        <a:cs typeface="Arial"/>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a:effectLst/>
                          <a:latin typeface="Arial Narrow" panose="020B0606020202030204" pitchFamily="34" charset="0"/>
                          <a:ea typeface="Times New Roman" panose="02020603050405020304" pitchFamily="18" charset="0"/>
                          <a:cs typeface="Arial"/>
                        </a:rPr>
                        <a:t>Entidad</a:t>
                      </a: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a:effectLst/>
                          <a:latin typeface="Arial Narrow" panose="020B0606020202030204" pitchFamily="34" charset="0"/>
                          <a:ea typeface="Times New Roman" panose="02020603050405020304" pitchFamily="18" charset="0"/>
                          <a:cs typeface="Arial"/>
                        </a:rPr>
                        <a:t>30/05/2024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292560879"/>
                  </a:ext>
                </a:extLst>
              </a:tr>
              <a:tr h="531803">
                <a:tc>
                  <a:txBody>
                    <a:bodyPr/>
                    <a:lstStyle/>
                    <a:p>
                      <a:pPr algn="ctr"/>
                      <a:r>
                        <a:rPr lang="es-CO" sz="1600" b="1">
                          <a:effectLst/>
                          <a:latin typeface="Arial Narrow" panose="020B0606020202030204" pitchFamily="34" charset="0"/>
                          <a:ea typeface="Times New Roman" panose="02020603050405020304" pitchFamily="18" charset="0"/>
                          <a:cs typeface="Arial"/>
                        </a:rPr>
                        <a:t>6</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dirty="0">
                          <a:effectLst/>
                          <a:latin typeface="Arial Narrow" panose="020B0606020202030204" pitchFamily="34" charset="0"/>
                          <a:ea typeface="Times New Roman" panose="02020603050405020304" pitchFamily="18" charset="0"/>
                          <a:cs typeface="Arial"/>
                        </a:rPr>
                        <a:t>Liberar los saldos de CDP no liberados por la entidad </a:t>
                      </a:r>
                      <a:r>
                        <a:rPr lang="es-ES_tradnl" sz="1400" dirty="0">
                          <a:effectLst/>
                          <a:latin typeface="Arial Narrow" panose="020B0606020202030204" pitchFamily="34" charset="0"/>
                          <a:ea typeface="Times New Roman" panose="02020603050405020304" pitchFamily="18" charset="0"/>
                          <a:cs typeface="Arial"/>
                        </a:rPr>
                        <a:t>y </a:t>
                      </a:r>
                      <a:r>
                        <a:rPr lang="es-MX" sz="1400" dirty="0">
                          <a:effectLst/>
                          <a:latin typeface="Arial Narrow" panose="020B0606020202030204" pitchFamily="34" charset="0"/>
                          <a:ea typeface="Times New Roman" panose="02020603050405020304" pitchFamily="18" charset="0"/>
                          <a:cs typeface="Arial"/>
                        </a:rPr>
                        <a:t>hacer el cierre de la ejecución presupuestal de inversión del Plan de </a:t>
                      </a:r>
                      <a:r>
                        <a:rPr lang="es-MX" sz="1400" i="1" dirty="0">
                          <a:effectLst/>
                          <a:latin typeface="Arial Narrow" panose="020B0606020202030204" pitchFamily="34" charset="0"/>
                          <a:ea typeface="Times New Roman" panose="02020603050405020304" pitchFamily="18" charset="0"/>
                          <a:cs typeface="Arial"/>
                        </a:rPr>
                        <a:t>Desarrollo UNCSAB.</a:t>
                      </a:r>
                      <a:r>
                        <a:rPr lang="es-MX" sz="1400" dirty="0">
                          <a:effectLst/>
                          <a:latin typeface="Arial Narrow" panose="020B0606020202030204" pitchFamily="34" charset="0"/>
                          <a:ea typeface="Times New Roman" panose="02020603050405020304" pitchFamily="18" charset="0"/>
                          <a:cs typeface="Arial"/>
                        </a:rPr>
                        <a:t>      Estos procesos se surten de forma automática en BogData.</a:t>
                      </a:r>
                      <a:endParaRPr lang="es-CO" sz="1400" dirty="0">
                        <a:effectLst/>
                        <a:latin typeface="Arial Narrow" panose="020B0606020202030204" pitchFamily="34" charset="0"/>
                        <a:ea typeface="Times New Roman" panose="02020603050405020304" pitchFamily="18" charset="0"/>
                        <a:cs typeface="Arial"/>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a:effectLst/>
                          <a:latin typeface="Arial Narrow" panose="020B0606020202030204" pitchFamily="34" charset="0"/>
                          <a:ea typeface="Times New Roman" panose="02020603050405020304" pitchFamily="18" charset="0"/>
                          <a:cs typeface="Arial"/>
                        </a:rPr>
                        <a:t>DDP-SGIP</a:t>
                      </a: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a:effectLst/>
                          <a:latin typeface="Arial Narrow" panose="020B0606020202030204" pitchFamily="34" charset="0"/>
                          <a:ea typeface="Times New Roman" panose="02020603050405020304" pitchFamily="18" charset="0"/>
                          <a:cs typeface="Arial" panose="020B0604020202020204" pitchFamily="34" charset="0"/>
                        </a:rPr>
                        <a:t>A media noche del 30/05/2024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1369599997"/>
                  </a:ext>
                </a:extLst>
              </a:tr>
              <a:tr h="571209">
                <a:tc>
                  <a:txBody>
                    <a:bodyPr/>
                    <a:lstStyle/>
                    <a:p>
                      <a:pPr algn="ctr"/>
                      <a:r>
                        <a:rPr lang="es-CO" sz="1600" b="1">
                          <a:effectLst/>
                          <a:latin typeface="Arial Narrow" panose="020B0606020202030204" pitchFamily="34" charset="0"/>
                          <a:ea typeface="Times New Roman" panose="02020603050405020304" pitchFamily="18" charset="0"/>
                          <a:cs typeface="Arial"/>
                        </a:rPr>
                        <a:t>7</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dirty="0">
                          <a:effectLst/>
                          <a:latin typeface="Arial Narrow" panose="020B0606020202030204" pitchFamily="34" charset="0"/>
                          <a:ea typeface="Times New Roman" panose="02020603050405020304" pitchFamily="18" charset="0"/>
                          <a:cs typeface="Arial"/>
                        </a:rPr>
                        <a:t>Generar reportes en BogData con los saldos a armonizar por proyecto de inversión, con la cadena de ejecución (</a:t>
                      </a:r>
                      <a:r>
                        <a:rPr lang="es-MX" sz="1400" dirty="0" err="1">
                          <a:effectLst/>
                          <a:latin typeface="Arial Narrow" panose="020B0606020202030204" pitchFamily="34" charset="0"/>
                          <a:ea typeface="Times New Roman" panose="02020603050405020304" pitchFamily="18" charset="0"/>
                          <a:cs typeface="Arial"/>
                        </a:rPr>
                        <a:t>cege</a:t>
                      </a:r>
                      <a:r>
                        <a:rPr lang="es-MX" sz="1400" dirty="0">
                          <a:effectLst/>
                          <a:latin typeface="Arial Narrow" panose="020B0606020202030204" pitchFamily="34" charset="0"/>
                          <a:ea typeface="Times New Roman" panose="02020603050405020304" pitchFamily="18" charset="0"/>
                          <a:cs typeface="Arial"/>
                        </a:rPr>
                        <a:t>, </a:t>
                      </a:r>
                      <a:r>
                        <a:rPr lang="es-MX" sz="1400" dirty="0" err="1">
                          <a:effectLst/>
                          <a:latin typeface="Arial Narrow" panose="020B0606020202030204" pitchFamily="34" charset="0"/>
                          <a:ea typeface="Times New Roman" panose="02020603050405020304" pitchFamily="18" charset="0"/>
                          <a:cs typeface="Arial"/>
                        </a:rPr>
                        <a:t>pospre</a:t>
                      </a:r>
                      <a:r>
                        <a:rPr lang="es-MX" sz="1400" dirty="0">
                          <a:effectLst/>
                          <a:latin typeface="Arial Narrow" panose="020B0606020202030204" pitchFamily="34" charset="0"/>
                          <a:ea typeface="Times New Roman" panose="02020603050405020304" pitchFamily="18" charset="0"/>
                          <a:cs typeface="Arial"/>
                        </a:rPr>
                        <a:t>, programa, </a:t>
                      </a:r>
                      <a:r>
                        <a:rPr lang="es-MX" sz="1400" dirty="0" err="1">
                          <a:effectLst/>
                          <a:latin typeface="Arial Narrow" panose="020B0606020202030204" pitchFamily="34" charset="0"/>
                          <a:ea typeface="Times New Roman" panose="02020603050405020304" pitchFamily="18" charset="0"/>
                          <a:cs typeface="Arial"/>
                        </a:rPr>
                        <a:t>pep</a:t>
                      </a:r>
                      <a:r>
                        <a:rPr lang="es-MX" sz="1400" dirty="0">
                          <a:effectLst/>
                          <a:latin typeface="Arial Narrow" panose="020B0606020202030204" pitchFamily="34" charset="0"/>
                          <a:ea typeface="Times New Roman" panose="02020603050405020304" pitchFamily="18" charset="0"/>
                          <a:cs typeface="Arial"/>
                        </a:rPr>
                        <a:t>, fondo y periodo). </a:t>
                      </a:r>
                      <a:endParaRPr lang="es-CO"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a:effectLst/>
                          <a:latin typeface="Arial Narrow" panose="020B0606020202030204" pitchFamily="34" charset="0"/>
                          <a:ea typeface="Times New Roman" panose="02020603050405020304" pitchFamily="18" charset="0"/>
                          <a:cs typeface="Arial"/>
                        </a:rPr>
                        <a:t>Entidad</a:t>
                      </a: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a:effectLst/>
                          <a:latin typeface="Arial Narrow" panose="020B0606020202030204" pitchFamily="34" charset="0"/>
                          <a:ea typeface="Times New Roman" panose="02020603050405020304" pitchFamily="18" charset="0"/>
                          <a:cs typeface="Arial"/>
                        </a:rPr>
                        <a:t> A partir del </a:t>
                      </a:r>
                      <a:endParaRPr lang="es-CO" sz="1400">
                        <a:effectLst/>
                        <a:latin typeface="Arial Narrow" panose="020B0606020202030204" pitchFamily="34" charset="0"/>
                        <a:ea typeface="Times New Roman" panose="02020603050405020304" pitchFamily="18" charset="0"/>
                        <a:cs typeface="Arial" panose="020B0604020202020204" pitchFamily="34" charset="0"/>
                      </a:endParaRPr>
                    </a:p>
                    <a:p>
                      <a:pPr algn="ctr">
                        <a:spcBef>
                          <a:spcPts val="600"/>
                        </a:spcBef>
                      </a:pPr>
                      <a:r>
                        <a:rPr lang="es-CO" sz="1400">
                          <a:effectLst/>
                          <a:latin typeface="Arial Narrow" panose="020B0606020202030204" pitchFamily="34" charset="0"/>
                          <a:ea typeface="Times New Roman" panose="02020603050405020304" pitchFamily="18" charset="0"/>
                          <a:cs typeface="Arial"/>
                        </a:rPr>
                        <a:t>01/06/2024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614165207"/>
                  </a:ext>
                </a:extLst>
              </a:tr>
              <a:tr h="503773">
                <a:tc>
                  <a:txBody>
                    <a:bodyPr/>
                    <a:lstStyle/>
                    <a:p>
                      <a:pPr algn="ctr"/>
                      <a:r>
                        <a:rPr lang="es-CO" sz="1600" b="1">
                          <a:effectLst/>
                          <a:latin typeface="Arial Narrow" panose="020B0606020202030204" pitchFamily="34" charset="0"/>
                          <a:ea typeface="Times New Roman" panose="02020603050405020304" pitchFamily="18" charset="0"/>
                          <a:cs typeface="Arial"/>
                        </a:rPr>
                        <a:t>8</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a:effectLst/>
                          <a:latin typeface="Arial Narrow" panose="020B0606020202030204" pitchFamily="34" charset="0"/>
                          <a:ea typeface="Times New Roman" panose="02020603050405020304" pitchFamily="18" charset="0"/>
                          <a:cs typeface="Arial" panose="020B0604020202020204" pitchFamily="34" charset="0"/>
                        </a:rPr>
                        <a:t>Adoptar el nuevo Plan de Desarrollo “Bogotá Camina Segura”.</a:t>
                      </a:r>
                      <a:endParaRPr lang="es-CO" sz="1400">
                        <a:effectLst/>
                        <a:latin typeface="Arial Narrow" panose="020B0606020202030204" pitchFamily="34" charset="0"/>
                        <a:ea typeface="Times New Roman" panose="02020603050405020304" pitchFamily="18" charset="0"/>
                        <a:cs typeface="Arial" panose="020B0604020202020204" pitchFamily="34" charset="0"/>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a:effectLst/>
                          <a:latin typeface="Arial Narrow" panose="020B0606020202030204" pitchFamily="34" charset="0"/>
                          <a:ea typeface="Times New Roman" panose="02020603050405020304" pitchFamily="18" charset="0"/>
                          <a:cs typeface="Arial" panose="020B0604020202020204" pitchFamily="34" charset="0"/>
                        </a:rPr>
                        <a:t>Concejo de Bogotá –Alcalde Mayor</a:t>
                      </a: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600"/>
                        </a:spcBef>
                      </a:pPr>
                      <a:r>
                        <a:rPr lang="es-CO" sz="1400">
                          <a:effectLst/>
                          <a:latin typeface="Arial Narrow" panose="020B0606020202030204" pitchFamily="34" charset="0"/>
                          <a:ea typeface="Times New Roman" panose="02020603050405020304" pitchFamily="18" charset="0"/>
                          <a:cs typeface="Arial"/>
                        </a:rPr>
                        <a:t>Primera semana</a:t>
                      </a:r>
                      <a:br>
                        <a:rPr lang="es-CO" sz="1400">
                          <a:effectLst/>
                          <a:latin typeface="Arial Narrow" panose="020B0606020202030204" pitchFamily="34" charset="0"/>
                          <a:ea typeface="Times New Roman" panose="02020603050405020304" pitchFamily="18" charset="0"/>
                          <a:cs typeface="Arial"/>
                        </a:rPr>
                      </a:br>
                      <a:r>
                        <a:rPr lang="es-CO" sz="1400">
                          <a:effectLst/>
                          <a:latin typeface="Arial Narrow" panose="020B0606020202030204" pitchFamily="34" charset="0"/>
                          <a:ea typeface="Times New Roman" panose="02020603050405020304" pitchFamily="18" charset="0"/>
                          <a:cs typeface="Arial"/>
                        </a:rPr>
                        <a:t> de Junio</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07320086"/>
                  </a:ext>
                </a:extLst>
              </a:tr>
              <a:tr h="750780">
                <a:tc>
                  <a:txBody>
                    <a:bodyPr/>
                    <a:lstStyle/>
                    <a:p>
                      <a:pPr algn="ctr"/>
                      <a:r>
                        <a:rPr lang="es-CO" sz="1600" b="1">
                          <a:effectLst/>
                          <a:latin typeface="Arial Narrow" panose="020B0606020202030204" pitchFamily="34" charset="0"/>
                          <a:ea typeface="Times New Roman" panose="02020603050405020304" pitchFamily="18" charset="0"/>
                          <a:cs typeface="Arial"/>
                        </a:rPr>
                        <a:t>9</a:t>
                      </a:r>
                    </a:p>
                  </a:txBody>
                  <a:tcPr marL="1896" marR="1896" marT="1896"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dirty="0">
                          <a:effectLst/>
                          <a:latin typeface="Arial Narrow" panose="020B0606020202030204" pitchFamily="34" charset="0"/>
                          <a:ea typeface="Times New Roman" panose="02020603050405020304" pitchFamily="18" charset="0"/>
                          <a:cs typeface="Arial" panose="020B0604020202020204" pitchFamily="34" charset="0"/>
                        </a:rPr>
                        <a:t>Formular e inscribir los nuevos proyectos de inversión en los Bancos de Proyectos Nacional y Distrital, y actualizar aquellos que continúan. </a:t>
                      </a:r>
                      <a:r>
                        <a:rPr lang="es-MX" sz="1400" kern="1200" dirty="0">
                          <a:solidFill>
                            <a:schemeClr val="tx1"/>
                          </a:solidFill>
                          <a:effectLst/>
                          <a:latin typeface="Arial Narrow" panose="020B0606020202030204" pitchFamily="34" charset="0"/>
                          <a:cs typeface="Arial" panose="020B0604020202020204" pitchFamily="34" charset="0"/>
                        </a:rPr>
                        <a:t>La Ficha proyecto de la MGA y la Ficha EBI-D de SEGPLAN se deben remitir por correo electrónico al profesional de la SDP que asesora la entidad para revisión y aprobación previa.</a:t>
                      </a:r>
                      <a:endParaRPr lang="es-CO" sz="14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46924" marR="46924" marT="46924" marB="46924"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a:effectLst/>
                          <a:latin typeface="Arial Narrow" panose="020B0606020202030204" pitchFamily="34" charset="0"/>
                          <a:ea typeface="Times New Roman" panose="02020603050405020304" pitchFamily="18" charset="0"/>
                          <a:cs typeface="Arial"/>
                        </a:rPr>
                        <a:t>Entidad</a:t>
                      </a:r>
                    </a:p>
                  </a:txBody>
                  <a:tcPr marL="1896" marR="1896" marT="1896"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dirty="0">
                          <a:effectLst/>
                          <a:latin typeface="Arial Narrow" panose="020B0606020202030204" pitchFamily="34" charset="0"/>
                          <a:ea typeface="Times New Roman" panose="02020603050405020304" pitchFamily="18" charset="0"/>
                          <a:cs typeface="Arial" panose="020B0604020202020204" pitchFamily="34" charset="0"/>
                        </a:rPr>
                        <a:t>07/06/2024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88910216"/>
                  </a:ext>
                </a:extLst>
              </a:tr>
            </a:tbl>
          </a:graphicData>
        </a:graphic>
      </p:graphicFrame>
    </p:spTree>
    <p:extLst>
      <p:ext uri="{BB962C8B-B14F-4D97-AF65-F5344CB8AC3E}">
        <p14:creationId xmlns:p14="http://schemas.microsoft.com/office/powerpoint/2010/main" val="116887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graphicFrame>
        <p:nvGraphicFramePr>
          <p:cNvPr id="2" name="Tabla 1">
            <a:extLst>
              <a:ext uri="{FF2B5EF4-FFF2-40B4-BE49-F238E27FC236}">
                <a16:creationId xmlns:a16="http://schemas.microsoft.com/office/drawing/2014/main" id="{2EEB92B4-11E3-477D-CEB5-E3A79CA9C0DD}"/>
              </a:ext>
            </a:extLst>
          </p:cNvPr>
          <p:cNvGraphicFramePr>
            <a:graphicFrameLocks noGrp="1"/>
          </p:cNvGraphicFramePr>
          <p:nvPr>
            <p:extLst>
              <p:ext uri="{D42A27DB-BD31-4B8C-83A1-F6EECF244321}">
                <p14:modId xmlns:p14="http://schemas.microsoft.com/office/powerpoint/2010/main" val="3282252501"/>
              </p:ext>
            </p:extLst>
          </p:nvPr>
        </p:nvGraphicFramePr>
        <p:xfrm>
          <a:off x="464228" y="1085994"/>
          <a:ext cx="10769024" cy="5089393"/>
        </p:xfrm>
        <a:graphic>
          <a:graphicData uri="http://schemas.openxmlformats.org/drawingml/2006/table">
            <a:tbl>
              <a:tblPr/>
              <a:tblGrid>
                <a:gridCol w="333794">
                  <a:extLst>
                    <a:ext uri="{9D8B030D-6E8A-4147-A177-3AD203B41FA5}">
                      <a16:colId xmlns:a16="http://schemas.microsoft.com/office/drawing/2014/main" val="3239788051"/>
                    </a:ext>
                  </a:extLst>
                </a:gridCol>
                <a:gridCol w="7747461">
                  <a:extLst>
                    <a:ext uri="{9D8B030D-6E8A-4147-A177-3AD203B41FA5}">
                      <a16:colId xmlns:a16="http://schemas.microsoft.com/office/drawing/2014/main" val="3739170815"/>
                    </a:ext>
                  </a:extLst>
                </a:gridCol>
                <a:gridCol w="1438102">
                  <a:extLst>
                    <a:ext uri="{9D8B030D-6E8A-4147-A177-3AD203B41FA5}">
                      <a16:colId xmlns:a16="http://schemas.microsoft.com/office/drawing/2014/main" val="28070240"/>
                    </a:ext>
                  </a:extLst>
                </a:gridCol>
                <a:gridCol w="1249667">
                  <a:extLst>
                    <a:ext uri="{9D8B030D-6E8A-4147-A177-3AD203B41FA5}">
                      <a16:colId xmlns:a16="http://schemas.microsoft.com/office/drawing/2014/main" val="1630092983"/>
                    </a:ext>
                  </a:extLst>
                </a:gridCol>
              </a:tblGrid>
              <a:tr h="327708">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N</a:t>
                      </a:r>
                    </a:p>
                  </a:txBody>
                  <a:tcPr marL="1847" marR="1847" marT="1847"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kern="1200">
                          <a:solidFill>
                            <a:schemeClr val="tx1"/>
                          </a:solidFill>
                          <a:effectLst/>
                          <a:latin typeface="Arial Narrow" panose="020B0606020202030204" pitchFamily="34" charset="0"/>
                          <a:ea typeface="Times New Roman" panose="02020603050405020304" pitchFamily="18" charset="0"/>
                          <a:cs typeface="Arial"/>
                        </a:rPr>
                        <a:t>Actividad</a:t>
                      </a:r>
                    </a:p>
                  </a:txBody>
                  <a:tcPr marL="1847" marR="1847" marT="1847"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kern="1200">
                          <a:solidFill>
                            <a:schemeClr val="tx1"/>
                          </a:solidFill>
                          <a:effectLst/>
                          <a:latin typeface="Arial Narrow" panose="020B0606020202030204" pitchFamily="34" charset="0"/>
                          <a:ea typeface="Times New Roman" panose="02020603050405020304" pitchFamily="18" charset="0"/>
                          <a:cs typeface="Arial"/>
                        </a:rPr>
                        <a:t>Responsable</a:t>
                      </a:r>
                    </a:p>
                  </a:txBody>
                  <a:tcPr marL="1847" marR="1847" marT="1847"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marL="0" algn="ctr" defTabSz="914400" rtl="0" eaLnBrk="1" latinLnBrk="0" hangingPunct="1"/>
                      <a:r>
                        <a:rPr lang="es-CO" sz="1400" b="1" kern="120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Fecha máxima</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810107683"/>
                  </a:ext>
                </a:extLst>
              </a:tr>
              <a:tr h="714356">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10</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marL="0" algn="l" defTabSz="914400" rtl="0" eaLnBrk="1" latinLnBrk="0" hangingPunct="1">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Enviar por correo electrónico al profesional de la DDP que asesora la entidad:</a:t>
                      </a:r>
                      <a:br>
                        <a:rPr lang="es-MX" sz="1400" kern="1200" dirty="0">
                          <a:solidFill>
                            <a:srgbClr val="000000"/>
                          </a:solidFill>
                          <a:effectLst/>
                          <a:latin typeface="Arial Narrow" panose="020B0606020202030204" pitchFamily="34" charset="0"/>
                          <a:ea typeface="Times New Roman" panose="02020603050405020304" pitchFamily="18" charset="0"/>
                          <a:cs typeface="Arial"/>
                        </a:rPr>
                      </a:br>
                      <a:r>
                        <a:rPr lang="es-MX" sz="1400" kern="1200" dirty="0">
                          <a:solidFill>
                            <a:srgbClr val="000000"/>
                          </a:solidFill>
                          <a:effectLst/>
                          <a:latin typeface="Arial Narrow" panose="020B0606020202030204" pitchFamily="34" charset="0"/>
                          <a:ea typeface="Times New Roman" panose="02020603050405020304" pitchFamily="18" charset="0"/>
                          <a:cs typeface="Arial"/>
                        </a:rPr>
                        <a:t>- Ficha MGA y Ficha EBI-D  de los proyectos registrados para el nuevo PDD, debidamente validadas por la SDP                       - Formato “Proyectos y Conceptos de Gasto”, con la relación de código de programa, fondo y concepto del gasto.</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marL="0" algn="ctr" defTabSz="914400" rtl="0" eaLnBrk="1" latinLnBrk="0" hangingPunct="1"/>
                      <a:r>
                        <a:rPr lang="es-CO" sz="1400" kern="1200">
                          <a:solidFill>
                            <a:srgbClr val="000000"/>
                          </a:solidFill>
                          <a:effectLst/>
                          <a:latin typeface="Arial Narrow" panose="020B0606020202030204" pitchFamily="34" charset="0"/>
                          <a:ea typeface="Times New Roman" panose="02020603050405020304" pitchFamily="18" charset="0"/>
                          <a:cs typeface="Arial"/>
                        </a:rPr>
                        <a:t>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marL="0" algn="ctr" defTabSz="914400" rtl="0" eaLnBrk="1" latinLnBrk="0" hangingPunct="1">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11/06/2024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601506442"/>
                  </a:ext>
                </a:extLst>
              </a:tr>
              <a:tr h="666598">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11</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Radicar en la Secretaría Distrital de Planeación a través de</a:t>
                      </a:r>
                      <a:r>
                        <a:rPr lang="es-ES_tradnl" sz="1400" kern="1200" dirty="0">
                          <a:solidFill>
                            <a:srgbClr val="000000"/>
                          </a:solidFill>
                          <a:effectLst/>
                          <a:latin typeface="Arial Narrow" panose="020B0606020202030204" pitchFamily="34" charset="0"/>
                          <a:ea typeface="Times New Roman" panose="02020603050405020304" pitchFamily="18" charset="0"/>
                          <a:cs typeface="Arial"/>
                        </a:rPr>
                        <a:t>l buzón  </a:t>
                      </a:r>
                      <a:r>
                        <a:rPr lang="es-ES_tradnl" sz="1400" kern="1200" dirty="0">
                          <a:solidFill>
                            <a:srgbClr val="000000"/>
                          </a:solidFill>
                          <a:effectLst/>
                          <a:latin typeface="Arial Narrow" panose="020B0606020202030204" pitchFamily="34" charset="0"/>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servicioalciudadanogel@sdp.gov.co</a:t>
                      </a:r>
                      <a:r>
                        <a:rPr lang="es-ES_tradnl" sz="1400" kern="1200" dirty="0">
                          <a:solidFill>
                            <a:srgbClr val="000000"/>
                          </a:solidFill>
                          <a:effectLst/>
                          <a:latin typeface="Arial Narrow" panose="020B0606020202030204" pitchFamily="34" charset="0"/>
                          <a:ea typeface="Times New Roman" panose="02020603050405020304" pitchFamily="18" charset="0"/>
                          <a:cs typeface="Arial"/>
                        </a:rPr>
                        <a:t>, </a:t>
                      </a:r>
                      <a:r>
                        <a:rPr lang="es-MX" sz="1400" kern="1200" dirty="0">
                          <a:solidFill>
                            <a:srgbClr val="000000"/>
                          </a:solidFill>
                          <a:effectLst/>
                          <a:latin typeface="Arial Narrow" panose="020B0606020202030204" pitchFamily="34" charset="0"/>
                          <a:ea typeface="Times New Roman" panose="02020603050405020304" pitchFamily="18" charset="0"/>
                          <a:cs typeface="Arial"/>
                        </a:rPr>
                        <a:t>la solicitud de concepto previo favorable para efectuar el traslado presupuestal de armonización, adjuntando los soportes respectivos.</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13/06/2024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302314736"/>
                  </a:ext>
                </a:extLst>
              </a:tr>
              <a:tr h="369390">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12</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kern="1200">
                          <a:solidFill>
                            <a:srgbClr val="000000"/>
                          </a:solidFill>
                          <a:effectLst/>
                          <a:latin typeface="Arial Narrow" panose="020B0606020202030204" pitchFamily="34" charset="0"/>
                          <a:ea typeface="Times New Roman" panose="02020603050405020304" pitchFamily="18" charset="0"/>
                          <a:cs typeface="Arial"/>
                        </a:rPr>
                        <a:t>Emitir concepto previo.</a:t>
                      </a:r>
                      <a:endParaRPr lang="es-CO" sz="1400" kern="120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SDP</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18/06/2024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169185721"/>
                  </a:ext>
                </a:extLst>
              </a:tr>
              <a:tr h="445496">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13</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Registrar en el Sistema de Información Presupuestal BogData, la solicitud de  modificación presupuestal clase ARMO solo para saldo disponible a armonizar.</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20/06/2024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921478054"/>
                  </a:ext>
                </a:extLst>
              </a:tr>
              <a:tr h="842332">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14</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marL="41910" algn="l">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Radicar en la Secretaría Distrital de Hacienda, a través de</a:t>
                      </a:r>
                      <a:r>
                        <a:rPr lang="es-ES_tradnl" sz="1400" kern="1200" dirty="0">
                          <a:solidFill>
                            <a:srgbClr val="000000"/>
                          </a:solidFill>
                          <a:effectLst/>
                          <a:latin typeface="Arial Narrow" panose="020B0606020202030204" pitchFamily="34" charset="0"/>
                          <a:ea typeface="Times New Roman" panose="02020603050405020304" pitchFamily="18" charset="0"/>
                          <a:cs typeface="Arial"/>
                        </a:rPr>
                        <a:t>l buzón  </a:t>
                      </a:r>
                      <a:r>
                        <a:rPr lang="es-ES_tradnl" sz="1400" kern="1200" dirty="0">
                          <a:solidFill>
                            <a:srgbClr val="000000"/>
                          </a:solidFill>
                          <a:effectLst/>
                          <a:latin typeface="Arial Narrow" panose="020B0606020202030204" pitchFamily="34" charset="0"/>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radicacionhaciendabogota@shd.gov.co</a:t>
                      </a:r>
                      <a:r>
                        <a:rPr lang="es-MX" sz="1400" kern="1200" dirty="0">
                          <a:solidFill>
                            <a:srgbClr val="000000"/>
                          </a:solidFill>
                          <a:effectLst/>
                          <a:latin typeface="Arial Narrow" panose="020B0606020202030204" pitchFamily="34" charset="0"/>
                          <a:ea typeface="Times New Roman" panose="02020603050405020304" pitchFamily="18" charset="0"/>
                          <a:cs typeface="Arial"/>
                        </a:rPr>
                        <a:t>, la solicitud de concepto previo para efectuar el traslado presupuestal de armonización, adjuntando el concepto previo favorable de la Secretaría Distrital de Planeación y demás soportes establecidos en el Manual Operativo Presupuestal. </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21/06/2024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904746247"/>
                  </a:ext>
                </a:extLst>
              </a:tr>
              <a:tr h="274841">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15</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Emitir concepto técnico del traslado presupuestal.</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SDH</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26/06/2024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292560879"/>
                  </a:ext>
                </a:extLst>
              </a:tr>
              <a:tr h="494382">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16</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Enviar por parte de la entidad el (los) Acto(s) Administrativo(s) suscritos por las autoridades competentes (Representante Legal y/o Junta Directiva o Consejo Directivo según sea el caso) a la SDH y los documentos soporte. </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28/06/2024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1369599997"/>
                  </a:ext>
                </a:extLst>
              </a:tr>
              <a:tr h="383781">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17</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kern="1200">
                          <a:solidFill>
                            <a:srgbClr val="000000"/>
                          </a:solidFill>
                          <a:effectLst/>
                          <a:latin typeface="Arial Narrow" panose="020B0606020202030204" pitchFamily="34" charset="0"/>
                          <a:ea typeface="Times New Roman" panose="02020603050405020304" pitchFamily="18" charset="0"/>
                          <a:cs typeface="Arial"/>
                        </a:rPr>
                        <a:t>Incorporar (los) Acto(s) Administrativo(s) en BogData.</a:t>
                      </a:r>
                      <a:endParaRPr lang="es-CO" sz="1400" kern="120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Profesional de la DDP-SDH que asesora la 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spcBef>
                          <a:spcPts val="1200"/>
                        </a:spcBef>
                      </a:pPr>
                      <a:r>
                        <a:rPr lang="es-CO" sz="1400" kern="1200" dirty="0">
                          <a:solidFill>
                            <a:srgbClr val="000000"/>
                          </a:solidFill>
                          <a:effectLst/>
                          <a:latin typeface="Arial Narrow" panose="020B0606020202030204" pitchFamily="34" charset="0"/>
                          <a:ea typeface="Times New Roman" panose="02020603050405020304" pitchFamily="18" charset="0"/>
                          <a:cs typeface="Arial"/>
                        </a:rPr>
                        <a:t>02/07/2024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614165207"/>
                  </a:ext>
                </a:extLst>
              </a:tr>
            </a:tbl>
          </a:graphicData>
        </a:graphic>
      </p:graphicFrame>
      <p:sp>
        <p:nvSpPr>
          <p:cNvPr id="3" name="CuadroTexto 22">
            <a:extLst>
              <a:ext uri="{FF2B5EF4-FFF2-40B4-BE49-F238E27FC236}">
                <a16:creationId xmlns:a16="http://schemas.microsoft.com/office/drawing/2014/main" id="{AD2B1294-C4A5-2B48-D955-61157DE231C9}"/>
              </a:ext>
            </a:extLst>
          </p:cNvPr>
          <p:cNvSpPr txBox="1">
            <a:spLocks noChangeArrowheads="1"/>
          </p:cNvSpPr>
          <p:nvPr/>
        </p:nvSpPr>
        <p:spPr bwMode="auto">
          <a:xfrm>
            <a:off x="321285" y="388457"/>
            <a:ext cx="4812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dirty="0">
                <a:solidFill>
                  <a:srgbClr val="EA213B"/>
                </a:solidFill>
                <a:latin typeface="+mj-lt"/>
                <a:cs typeface="Arial" panose="020B0604020202020204" pitchFamily="34" charset="0"/>
              </a:rPr>
              <a:t>6. Cronograma de actividades</a:t>
            </a:r>
          </a:p>
        </p:txBody>
      </p:sp>
    </p:spTree>
    <p:extLst>
      <p:ext uri="{BB962C8B-B14F-4D97-AF65-F5344CB8AC3E}">
        <p14:creationId xmlns:p14="http://schemas.microsoft.com/office/powerpoint/2010/main" val="39840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graphicFrame>
        <p:nvGraphicFramePr>
          <p:cNvPr id="2" name="Tabla 1">
            <a:extLst>
              <a:ext uri="{FF2B5EF4-FFF2-40B4-BE49-F238E27FC236}">
                <a16:creationId xmlns:a16="http://schemas.microsoft.com/office/drawing/2014/main" id="{E955CC5F-E6FD-0143-A4DF-C8001126976B}"/>
              </a:ext>
            </a:extLst>
          </p:cNvPr>
          <p:cNvGraphicFramePr>
            <a:graphicFrameLocks noGrp="1"/>
          </p:cNvGraphicFramePr>
          <p:nvPr>
            <p:extLst>
              <p:ext uri="{D42A27DB-BD31-4B8C-83A1-F6EECF244321}">
                <p14:modId xmlns:p14="http://schemas.microsoft.com/office/powerpoint/2010/main" val="398492878"/>
              </p:ext>
            </p:extLst>
          </p:nvPr>
        </p:nvGraphicFramePr>
        <p:xfrm>
          <a:off x="484042" y="1323539"/>
          <a:ext cx="10760511" cy="3734014"/>
        </p:xfrm>
        <a:graphic>
          <a:graphicData uri="http://schemas.openxmlformats.org/drawingml/2006/table">
            <a:tbl>
              <a:tblPr/>
              <a:tblGrid>
                <a:gridCol w="352619">
                  <a:extLst>
                    <a:ext uri="{9D8B030D-6E8A-4147-A177-3AD203B41FA5}">
                      <a16:colId xmlns:a16="http://schemas.microsoft.com/office/drawing/2014/main" val="3239788051"/>
                    </a:ext>
                  </a:extLst>
                </a:gridCol>
                <a:gridCol w="7791950">
                  <a:extLst>
                    <a:ext uri="{9D8B030D-6E8A-4147-A177-3AD203B41FA5}">
                      <a16:colId xmlns:a16="http://schemas.microsoft.com/office/drawing/2014/main" val="3739170815"/>
                    </a:ext>
                  </a:extLst>
                </a:gridCol>
                <a:gridCol w="1295498">
                  <a:extLst>
                    <a:ext uri="{9D8B030D-6E8A-4147-A177-3AD203B41FA5}">
                      <a16:colId xmlns:a16="http://schemas.microsoft.com/office/drawing/2014/main" val="28070240"/>
                    </a:ext>
                  </a:extLst>
                </a:gridCol>
                <a:gridCol w="1320444">
                  <a:extLst>
                    <a:ext uri="{9D8B030D-6E8A-4147-A177-3AD203B41FA5}">
                      <a16:colId xmlns:a16="http://schemas.microsoft.com/office/drawing/2014/main" val="1630092983"/>
                    </a:ext>
                  </a:extLst>
                </a:gridCol>
              </a:tblGrid>
              <a:tr h="493386">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N</a:t>
                      </a:r>
                    </a:p>
                  </a:txBody>
                  <a:tcPr marL="1847" marR="1847" marT="1847"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kern="1200">
                          <a:solidFill>
                            <a:schemeClr val="tx1"/>
                          </a:solidFill>
                          <a:effectLst/>
                          <a:latin typeface="Arial Narrow" panose="020B0606020202030204" pitchFamily="34" charset="0"/>
                          <a:ea typeface="Times New Roman" panose="02020603050405020304" pitchFamily="18" charset="0"/>
                          <a:cs typeface="Arial"/>
                        </a:rPr>
                        <a:t>Actividad</a:t>
                      </a:r>
                    </a:p>
                  </a:txBody>
                  <a:tcPr marL="1847" marR="1847" marT="1847"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kern="1200">
                          <a:solidFill>
                            <a:schemeClr val="tx1"/>
                          </a:solidFill>
                          <a:effectLst/>
                          <a:latin typeface="Arial Narrow" panose="020B0606020202030204" pitchFamily="34" charset="0"/>
                          <a:ea typeface="Times New Roman" panose="02020603050405020304" pitchFamily="18" charset="0"/>
                          <a:cs typeface="Arial"/>
                        </a:rPr>
                        <a:t>Responsable</a:t>
                      </a:r>
                    </a:p>
                  </a:txBody>
                  <a:tcPr marL="1847" marR="1847" marT="1847"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b="1" kern="120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Fecha máxima</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161616"/>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2810107683"/>
                  </a:ext>
                </a:extLst>
              </a:tr>
              <a:tr h="837061">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18</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pPr>
                      <a:r>
                        <a:rPr lang="es-MX" sz="1400" kern="1200" dirty="0">
                          <a:solidFill>
                            <a:srgbClr val="000000"/>
                          </a:solidFill>
                          <a:effectLst/>
                          <a:latin typeface="Arial Narrow" panose="020B0606020202030204" pitchFamily="34" charset="0"/>
                          <a:ea typeface="Times New Roman" panose="02020603050405020304" pitchFamily="18" charset="0"/>
                          <a:cs typeface="Arial"/>
                        </a:rPr>
                        <a:t>Expedir los CDP que respaldan procesos de contratación en curso, si aplican, y los CDP que respaldan el 10% de ahorro en gastos de contratos de prestación de servicios profesionales y de apoyo a la gestión, en cumplimiento del artículo 6 del Decreto 062 de 2024.</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marL="0" algn="ctr" defTabSz="914400" rtl="0" eaLnBrk="1" latinLnBrk="0" hangingPunct="1">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02/07/2024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07320086"/>
                  </a:ext>
                </a:extLst>
              </a:tr>
              <a:tr h="581410">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19</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5">
                        <a:lumMod val="40000"/>
                        <a:lumOff val="60000"/>
                      </a:schemeClr>
                    </a:solidFill>
                  </a:tcPr>
                </a:tc>
                <a:tc>
                  <a:txBody>
                    <a:bodyPr/>
                    <a:lstStyle/>
                    <a:p>
                      <a:pPr algn="l">
                        <a:spcBef>
                          <a:spcPts val="600"/>
                        </a:spcBef>
                        <a:spcAft>
                          <a:spcPts val="600"/>
                        </a:spcAft>
                      </a:pPr>
                      <a:r>
                        <a:rPr lang="es-MX" sz="1400" b="1" kern="1200">
                          <a:solidFill>
                            <a:srgbClr val="000000"/>
                          </a:solidFill>
                          <a:effectLst/>
                          <a:latin typeface="Arial Narrow" panose="020B0606020202030204" pitchFamily="34" charset="0"/>
                          <a:ea typeface="Times New Roman" panose="02020603050405020304" pitchFamily="18" charset="0"/>
                          <a:cs typeface="Arial"/>
                        </a:rPr>
                        <a:t>Iniciar ejecución presupuestal del nuevo Plan Distrital de Desarrollo “Bogotá Camina Segura”.</a:t>
                      </a:r>
                      <a:endParaRPr lang="es-CO" sz="1400" b="1" kern="120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5">
                        <a:lumMod val="40000"/>
                        <a:lumOff val="60000"/>
                      </a:schemeClr>
                    </a:solidFill>
                  </a:tcPr>
                </a:tc>
                <a:tc>
                  <a:txBody>
                    <a:bodyPr/>
                    <a:lstStyle/>
                    <a:p>
                      <a:pPr algn="ctr"/>
                      <a:r>
                        <a:rPr lang="es-CO" sz="1400" b="1" kern="1200">
                          <a:solidFill>
                            <a:srgbClr val="000000"/>
                          </a:solidFill>
                          <a:effectLst/>
                          <a:latin typeface="Arial Narrow" panose="020B0606020202030204" pitchFamily="34" charset="0"/>
                          <a:ea typeface="Times New Roman" panose="02020603050405020304" pitchFamily="18" charset="0"/>
                          <a:cs typeface="Arial"/>
                        </a:rPr>
                        <a:t>Entidad</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spcBef>
                          <a:spcPts val="1200"/>
                        </a:spcBef>
                      </a:pPr>
                      <a:r>
                        <a:rPr lang="es-CO" sz="1400" b="1" kern="1200">
                          <a:solidFill>
                            <a:srgbClr val="000000"/>
                          </a:solidFill>
                          <a:effectLst/>
                          <a:latin typeface="Arial Narrow" panose="020B0606020202030204" pitchFamily="34" charset="0"/>
                          <a:ea typeface="Times New Roman" panose="02020603050405020304" pitchFamily="18" charset="0"/>
                          <a:cs typeface="Arial"/>
                        </a:rPr>
                        <a:t>02/07/2024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88910216"/>
                  </a:ext>
                </a:extLst>
              </a:tr>
              <a:tr h="1133388">
                <a:tc>
                  <a:txBody>
                    <a:bodyPr/>
                    <a:lstStyle/>
                    <a:p>
                      <a:pPr marL="0" algn="ctr" defTabSz="914400" rtl="0" eaLnBrk="1" latinLnBrk="0" hangingPunct="1"/>
                      <a:r>
                        <a:rPr lang="es-CO" sz="1400" b="1" kern="1200">
                          <a:solidFill>
                            <a:schemeClr val="tx1"/>
                          </a:solidFill>
                          <a:effectLst/>
                          <a:latin typeface="Arial Narrow" panose="020B0606020202030204" pitchFamily="34" charset="0"/>
                          <a:ea typeface="Times New Roman" panose="02020603050405020304" pitchFamily="18" charset="0"/>
                          <a:cs typeface="Arial"/>
                        </a:rPr>
                        <a:t>20</a:t>
                      </a:r>
                    </a:p>
                  </a:txBody>
                  <a:tcPr marL="3175" marR="3175" marT="3175" marB="0" anchor="ctr">
                    <a:lnL w="12700" cap="flat" cmpd="sng" algn="ctr">
                      <a:solidFill>
                        <a:srgbClr val="161616"/>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l">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Enviar por correo electrónico al profesional de la DDP que asesora la entidad, la relación de los nuevos CDP expedidos para dar cumplimiento del artículo 6 del Decreto 062 de 2024.</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p>
                      <a:pPr algn="l">
                        <a:spcBef>
                          <a:spcPts val="600"/>
                        </a:spcBef>
                        <a:spcAft>
                          <a:spcPts val="600"/>
                        </a:spcAft>
                      </a:pPr>
                      <a:r>
                        <a:rPr lang="es-MX" sz="1400" kern="1200" dirty="0">
                          <a:solidFill>
                            <a:srgbClr val="000000"/>
                          </a:solidFill>
                          <a:effectLst/>
                          <a:latin typeface="Arial Narrow" panose="020B0606020202030204" pitchFamily="34" charset="0"/>
                          <a:ea typeface="Times New Roman" panose="02020603050405020304" pitchFamily="18" charset="0"/>
                          <a:cs typeface="Arial"/>
                        </a:rPr>
                        <a:t>En caso de no recibir los CDP que soportan dicha cifra antes del 04/07/2024, se procede con el bloqueo preventivo de los recursos en BogData, hasta tanto la entidad envíe la información.</a:t>
                      </a:r>
                      <a:endParaRPr lang="es-CO" sz="1400" kern="1200" dirty="0">
                        <a:solidFill>
                          <a:srgbClr val="000000"/>
                        </a:solidFill>
                        <a:effectLst/>
                        <a:latin typeface="Arial Narrow" panose="020B0606020202030204" pitchFamily="34" charset="0"/>
                        <a:ea typeface="Times New Roman" panose="02020603050405020304" pitchFamily="18" charset="0"/>
                        <a:cs typeface="Arial"/>
                      </a:endParaRPr>
                    </a:p>
                  </a:txBody>
                  <a:tcPr marL="45720" marR="4572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Entidad/</a:t>
                      </a:r>
                    </a:p>
                    <a:p>
                      <a:pPr algn="ctr"/>
                      <a:r>
                        <a:rPr lang="es-CO" sz="1400" kern="1200">
                          <a:solidFill>
                            <a:srgbClr val="000000"/>
                          </a:solidFill>
                          <a:effectLst/>
                          <a:latin typeface="Arial Narrow" panose="020B0606020202030204" pitchFamily="34" charset="0"/>
                          <a:ea typeface="Times New Roman" panose="02020603050405020304" pitchFamily="18" charset="0"/>
                          <a:cs typeface="Arial"/>
                        </a:rPr>
                        <a:t>DDP</a:t>
                      </a:r>
                    </a:p>
                  </a:txBody>
                  <a:tcPr marL="3175" marR="3175" marT="3175" marB="0" anchor="ctr">
                    <a:lnL w="12700" cap="flat" cmpd="sng" algn="ctr">
                      <a:solidFill>
                        <a:srgbClr val="B2B2B2"/>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tc>
                  <a:txBody>
                    <a:bodyPr/>
                    <a:lstStyle/>
                    <a:p>
                      <a:pPr marL="0" algn="ctr" defTabSz="914400" rtl="0" eaLnBrk="1" latinLnBrk="0" hangingPunct="1">
                        <a:spcBef>
                          <a:spcPts val="1200"/>
                        </a:spcBef>
                      </a:pPr>
                      <a:r>
                        <a:rPr lang="es-CO" sz="1400" kern="1200">
                          <a:solidFill>
                            <a:srgbClr val="000000"/>
                          </a:solidFill>
                          <a:effectLst/>
                          <a:latin typeface="Arial Narrow" panose="020B0606020202030204" pitchFamily="34" charset="0"/>
                          <a:ea typeface="Times New Roman" panose="02020603050405020304" pitchFamily="18" charset="0"/>
                          <a:cs typeface="Arial"/>
                        </a:rPr>
                        <a:t>04/07/2024</a:t>
                      </a:r>
                    </a:p>
                  </a:txBody>
                  <a:tcPr marL="0" marR="0" marT="0" marB="0" anchor="ctr">
                    <a:lnL w="12700" cap="flat" cmpd="sng" algn="ctr">
                      <a:solidFill>
                        <a:srgbClr val="161616"/>
                      </a:solidFill>
                      <a:prstDash val="solid"/>
                      <a:round/>
                      <a:headEnd type="none" w="med" len="med"/>
                      <a:tailEnd type="none" w="med" len="med"/>
                    </a:lnL>
                    <a:lnR w="12700" cap="flat" cmpd="sng" algn="ctr">
                      <a:solidFill>
                        <a:srgbClr val="161616"/>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51738938"/>
                  </a:ext>
                </a:extLst>
              </a:tr>
              <a:tr h="688769">
                <a:tc>
                  <a:txBody>
                    <a:bodyPr/>
                    <a:lstStyle/>
                    <a:p>
                      <a:pPr marL="0" lvl="0" algn="ctr" defTabSz="914400" rtl="0" eaLnBrk="1" latinLnBrk="0" hangingPunct="1">
                        <a:buNone/>
                      </a:pPr>
                      <a:r>
                        <a:rPr lang="es-CO" sz="1400" b="1" kern="1200">
                          <a:solidFill>
                            <a:schemeClr val="tx1"/>
                          </a:solidFill>
                          <a:effectLst/>
                          <a:latin typeface="Arial Narrow" panose="020B0606020202030204" pitchFamily="34" charset="0"/>
                          <a:ea typeface="Times New Roman" panose="02020603050405020304" pitchFamily="18" charset="0"/>
                          <a:cs typeface="Arial"/>
                        </a:rPr>
                        <a:t>21</a:t>
                      </a:r>
                    </a:p>
                  </a:txBody>
                  <a:tcPr marL="3174" marR="3174" marT="3174" marB="0" anchor="ctr">
                    <a:lnL w="12700">
                      <a:solidFill>
                        <a:srgbClr val="161616"/>
                      </a:solidFill>
                    </a:lnL>
                    <a:lnR w="12700">
                      <a:solidFill>
                        <a:srgbClr val="B2B2B2"/>
                      </a:solidFill>
                    </a:lnR>
                    <a:lnT w="12700">
                      <a:solidFill>
                        <a:srgbClr val="B2B2B2"/>
                      </a:solidFill>
                    </a:lnT>
                    <a:lnB w="12700">
                      <a:solidFill>
                        <a:srgbClr val="B2B2B2"/>
                      </a:solidFill>
                    </a:lnB>
                    <a:noFill/>
                  </a:tcPr>
                </a:tc>
                <a:tc>
                  <a:txBody>
                    <a:bodyPr/>
                    <a:lstStyle/>
                    <a:p>
                      <a:pPr marL="0" lvl="0" algn="l" defTabSz="914400" rtl="0" eaLnBrk="1" latinLnBrk="0" hangingPunct="1">
                        <a:spcBef>
                          <a:spcPts val="600"/>
                        </a:spcBef>
                        <a:spcAft>
                          <a:spcPts val="600"/>
                        </a:spcAft>
                        <a:buNone/>
                      </a:pPr>
                      <a:r>
                        <a:rPr lang="es-MX" sz="1400" kern="1200" noProof="0" dirty="0">
                          <a:solidFill>
                            <a:srgbClr val="000000"/>
                          </a:solidFill>
                          <a:effectLst/>
                          <a:latin typeface="Arial Narrow" panose="020B0606020202030204" pitchFamily="34" charset="0"/>
                          <a:cs typeface="Arial"/>
                        </a:rPr>
                        <a:t>Realizar solicitud de creación de indicadores PMR, si se requiere, atendiendo los lineamientos fijados en la Guía PMR versión 3 (Anexo 4). </a:t>
                      </a:r>
                      <a:endParaRPr lang="es-ES" sz="1400" kern="1200" dirty="0">
                        <a:solidFill>
                          <a:srgbClr val="000000"/>
                        </a:solidFill>
                        <a:effectLst/>
                        <a:latin typeface="Arial Narrow" panose="020B0606020202030204" pitchFamily="34" charset="0"/>
                        <a:cs typeface="Arial"/>
                      </a:endParaRPr>
                    </a:p>
                  </a:txBody>
                  <a:tcPr marL="45720" marR="45720" anchor="ctr">
                    <a:lnL w="12700">
                      <a:solidFill>
                        <a:srgbClr val="B2B2B2"/>
                      </a:solidFill>
                    </a:lnL>
                    <a:lnR w="12700">
                      <a:solidFill>
                        <a:srgbClr val="B2B2B2"/>
                      </a:solidFill>
                    </a:lnR>
                    <a:lnT w="12700">
                      <a:solidFill>
                        <a:srgbClr val="B2B2B2"/>
                      </a:solidFill>
                    </a:lnT>
                    <a:lnB w="12700">
                      <a:solidFill>
                        <a:srgbClr val="B2B2B2"/>
                      </a:solidFill>
                    </a:lnB>
                    <a:noFill/>
                  </a:tcPr>
                </a:tc>
                <a:tc>
                  <a:txBody>
                    <a:bodyPr/>
                    <a:lstStyle/>
                    <a:p>
                      <a:pPr marL="0" lvl="0" algn="ctr" defTabSz="914400" rtl="0" eaLnBrk="1" latinLnBrk="0" hangingPunct="1">
                        <a:buNone/>
                      </a:pPr>
                      <a:r>
                        <a:rPr lang="es-CO" sz="1400" kern="1200" noProof="0">
                          <a:solidFill>
                            <a:srgbClr val="000000"/>
                          </a:solidFill>
                          <a:effectLst/>
                          <a:latin typeface="Arial Narrow" panose="020B0606020202030204" pitchFamily="34" charset="0"/>
                          <a:cs typeface="Arial"/>
                        </a:rPr>
                        <a:t>Entidad</a:t>
                      </a:r>
                      <a:endParaRPr lang="es-ES" sz="1400" kern="1200">
                        <a:solidFill>
                          <a:srgbClr val="000000"/>
                        </a:solidFill>
                        <a:effectLst/>
                        <a:latin typeface="Arial Narrow" panose="020B0606020202030204" pitchFamily="34" charset="0"/>
                        <a:cs typeface="Arial"/>
                      </a:endParaRPr>
                    </a:p>
                  </a:txBody>
                  <a:tcPr marL="3174" marR="3174" marT="3174" marB="0" anchor="ctr">
                    <a:lnL w="12700">
                      <a:solidFill>
                        <a:srgbClr val="B2B2B2"/>
                      </a:solidFill>
                    </a:lnL>
                    <a:lnR w="12700">
                      <a:solidFill>
                        <a:srgbClr val="161616"/>
                      </a:solidFill>
                    </a:lnR>
                    <a:lnT w="12700">
                      <a:solidFill>
                        <a:srgbClr val="B2B2B2"/>
                      </a:solidFill>
                    </a:lnT>
                    <a:lnB w="12700">
                      <a:solidFill>
                        <a:srgbClr val="B2B2B2"/>
                      </a:solidFill>
                    </a:lnB>
                    <a:noFill/>
                  </a:tcPr>
                </a:tc>
                <a:tc>
                  <a:txBody>
                    <a:bodyPr/>
                    <a:lstStyle/>
                    <a:p>
                      <a:pPr marL="0" lvl="0" algn="ctr" defTabSz="914400" rtl="0" eaLnBrk="1" latinLnBrk="0" hangingPunct="1">
                        <a:spcBef>
                          <a:spcPts val="1200"/>
                        </a:spcBef>
                        <a:buNone/>
                      </a:pPr>
                      <a:r>
                        <a:rPr lang="es-CO" sz="1400" kern="1200" noProof="0" dirty="0">
                          <a:solidFill>
                            <a:srgbClr val="000000"/>
                          </a:solidFill>
                          <a:effectLst/>
                          <a:latin typeface="Arial Narrow" panose="020B0606020202030204" pitchFamily="34" charset="0"/>
                          <a:cs typeface="Arial"/>
                        </a:rPr>
                        <a:t>05/07/2024</a:t>
                      </a:r>
                      <a:endParaRPr lang="es-ES" sz="1400" kern="1200" dirty="0">
                        <a:solidFill>
                          <a:srgbClr val="000000"/>
                        </a:solidFill>
                        <a:effectLst/>
                        <a:latin typeface="Arial Narrow" panose="020B0606020202030204" pitchFamily="34" charset="0"/>
                        <a:cs typeface="Arial"/>
                      </a:endParaRPr>
                    </a:p>
                  </a:txBody>
                  <a:tcPr marL="0" marR="0" marT="0" marB="0" anchor="ctr">
                    <a:lnL w="12700">
                      <a:solidFill>
                        <a:srgbClr val="161616"/>
                      </a:solidFill>
                    </a:lnL>
                    <a:lnR w="12700">
                      <a:solidFill>
                        <a:srgbClr val="161616"/>
                      </a:solidFill>
                    </a:lnR>
                    <a:lnT w="12700">
                      <a:solidFill>
                        <a:srgbClr val="B2B2B2"/>
                      </a:solidFill>
                    </a:lnT>
                    <a:lnB w="12700">
                      <a:solidFill>
                        <a:srgbClr val="B2B2B2"/>
                      </a:solidFill>
                    </a:lnB>
                    <a:noFill/>
                  </a:tcPr>
                </a:tc>
                <a:extLst>
                  <a:ext uri="{0D108BD9-81ED-4DB2-BD59-A6C34878D82A}">
                    <a16:rowId xmlns:a16="http://schemas.microsoft.com/office/drawing/2014/main" val="3320521676"/>
                  </a:ext>
                </a:extLst>
              </a:tr>
            </a:tbl>
          </a:graphicData>
        </a:graphic>
      </p:graphicFrame>
      <p:sp>
        <p:nvSpPr>
          <p:cNvPr id="4" name="CuadroTexto 22">
            <a:extLst>
              <a:ext uri="{FF2B5EF4-FFF2-40B4-BE49-F238E27FC236}">
                <a16:creationId xmlns:a16="http://schemas.microsoft.com/office/drawing/2014/main" id="{78FE8370-81C8-4B07-3AF0-97222BE63BB0}"/>
              </a:ext>
            </a:extLst>
          </p:cNvPr>
          <p:cNvSpPr txBox="1">
            <a:spLocks noChangeArrowheads="1"/>
          </p:cNvSpPr>
          <p:nvPr/>
        </p:nvSpPr>
        <p:spPr bwMode="auto">
          <a:xfrm>
            <a:off x="321285" y="388457"/>
            <a:ext cx="4812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dirty="0">
                <a:solidFill>
                  <a:srgbClr val="EA213B"/>
                </a:solidFill>
                <a:latin typeface="+mj-lt"/>
                <a:cs typeface="Arial" panose="020B0604020202020204" pitchFamily="34" charset="0"/>
              </a:rPr>
              <a:t>6. Cronograma de actividades</a:t>
            </a:r>
          </a:p>
        </p:txBody>
      </p:sp>
    </p:spTree>
    <p:extLst>
      <p:ext uri="{BB962C8B-B14F-4D97-AF65-F5344CB8AC3E}">
        <p14:creationId xmlns:p14="http://schemas.microsoft.com/office/powerpoint/2010/main" val="424186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D5CAC90-55A0-5071-191F-349D88C90074}"/>
              </a:ext>
            </a:extLst>
          </p:cNvPr>
          <p:cNvSpPr txBox="1"/>
          <p:nvPr/>
        </p:nvSpPr>
        <p:spPr>
          <a:xfrm>
            <a:off x="1229191" y="1530415"/>
            <a:ext cx="9398833" cy="830997"/>
          </a:xfrm>
          <a:prstGeom prst="rect">
            <a:avLst/>
          </a:prstGeom>
          <a:noFill/>
        </p:spPr>
        <p:txBody>
          <a:bodyPr wrap="square">
            <a:spAutoFit/>
          </a:bodyPr>
          <a:lstStyle/>
          <a:p>
            <a:pPr algn="ctr"/>
            <a:r>
              <a:rPr lang="es-MX" sz="2400" b="0" u="none" strike="noStrike" baseline="0" dirty="0">
                <a:latin typeface="Arial" panose="020B0604020202020204" pitchFamily="34" charset="0"/>
                <a:cs typeface="Arial" panose="020B0604020202020204" pitchFamily="34" charset="0"/>
              </a:rPr>
              <a:t>La entidad programa los recursos necesarios de acuerdo a las obligaciones reales de giro</a:t>
            </a:r>
            <a:r>
              <a:rPr lang="es-MX" sz="2400" b="1" u="none" strike="noStrike" baseline="0" dirty="0">
                <a:latin typeface="Arial" panose="020B0604020202020204" pitchFamily="34" charset="0"/>
                <a:cs typeface="Arial" panose="020B0604020202020204" pitchFamily="34" charset="0"/>
              </a:rPr>
              <a:t> </a:t>
            </a:r>
            <a:r>
              <a:rPr lang="es-MX" sz="2400" b="0" u="none" strike="noStrike" baseline="0" dirty="0">
                <a:latin typeface="Arial" panose="020B0604020202020204" pitchFamily="34" charset="0"/>
                <a:cs typeface="Arial" panose="020B0604020202020204" pitchFamily="34" charset="0"/>
              </a:rPr>
              <a:t>durante el año.</a:t>
            </a:r>
            <a:endParaRPr lang="es-CO" sz="2400" dirty="0">
              <a:latin typeface="Arial" panose="020B0604020202020204" pitchFamily="34"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4C82CFC9-04C3-5C29-734B-FDD0F11BFFB2}"/>
              </a:ext>
            </a:extLst>
          </p:cNvPr>
          <p:cNvGraphicFramePr/>
          <p:nvPr>
            <p:extLst>
              <p:ext uri="{D42A27DB-BD31-4B8C-83A1-F6EECF244321}">
                <p14:modId xmlns:p14="http://schemas.microsoft.com/office/powerpoint/2010/main" val="1149838414"/>
              </p:ext>
            </p:extLst>
          </p:nvPr>
        </p:nvGraphicFramePr>
        <p:xfrm>
          <a:off x="584633" y="1945914"/>
          <a:ext cx="10687951" cy="394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22">
            <a:extLst>
              <a:ext uri="{FF2B5EF4-FFF2-40B4-BE49-F238E27FC236}">
                <a16:creationId xmlns:a16="http://schemas.microsoft.com/office/drawing/2014/main" id="{E127D492-5075-AA58-E9F5-66B69D79E8B3}"/>
              </a:ext>
            </a:extLst>
          </p:cNvPr>
          <p:cNvSpPr txBox="1">
            <a:spLocks noChangeArrowheads="1"/>
          </p:cNvSpPr>
          <p:nvPr/>
        </p:nvSpPr>
        <p:spPr bwMode="auto">
          <a:xfrm>
            <a:off x="486359" y="135138"/>
            <a:ext cx="10795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3200" b="1" dirty="0">
                <a:solidFill>
                  <a:srgbClr val="EA213B"/>
                </a:solidFill>
                <a:latin typeface="+mj-lt"/>
                <a:cs typeface="Arial" panose="020B0604020202020204" pitchFamily="34" charset="0"/>
              </a:rPr>
              <a:t>7. Circular DDT No. 6 de 2023 “</a:t>
            </a:r>
            <a:r>
              <a:rPr lang="es-MX" sz="3200" b="1" dirty="0">
                <a:solidFill>
                  <a:srgbClr val="EA213B"/>
                </a:solidFill>
                <a:latin typeface="+mj-lt"/>
                <a:cs typeface="Arial" panose="020B0604020202020204" pitchFamily="34" charset="0"/>
              </a:rPr>
              <a:t>Programación PAC 2024 y lineamientos generales de PAC”</a:t>
            </a:r>
            <a:endParaRPr lang="es-CO" sz="3200" b="1" dirty="0">
              <a:solidFill>
                <a:srgbClr val="EA213B"/>
              </a:solidFill>
              <a:latin typeface="+mj-lt"/>
              <a:cs typeface="Arial" panose="020B0604020202020204" pitchFamily="34" charset="0"/>
            </a:endParaRPr>
          </a:p>
        </p:txBody>
      </p:sp>
    </p:spTree>
    <p:extLst>
      <p:ext uri="{BB962C8B-B14F-4D97-AF65-F5344CB8AC3E}">
        <p14:creationId xmlns:p14="http://schemas.microsoft.com/office/powerpoint/2010/main" val="54842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94305-50F2-CCEC-E821-F30D01D2499A}"/>
              </a:ext>
            </a:extLst>
          </p:cNvPr>
          <p:cNvSpPr txBox="1">
            <a:spLocks/>
          </p:cNvSpPr>
          <p:nvPr/>
        </p:nvSpPr>
        <p:spPr>
          <a:xfrm>
            <a:off x="684547" y="1252326"/>
            <a:ext cx="10608595" cy="461665"/>
          </a:xfrm>
          <a:prstGeom prst="rect">
            <a:avLst/>
          </a:prstGeom>
          <a:noFill/>
        </p:spPr>
        <p:txBody>
          <a:bodyPr wrap="square">
            <a:spAutoFit/>
          </a:bodyPr>
          <a:lstStyle>
            <a:defPPr>
              <a:defRPr lang="en-US"/>
            </a:defPPr>
            <a:lvl1pPr>
              <a:defRPr sz="2400" b="1">
                <a:solidFill>
                  <a:srgbClr val="EA213B"/>
                </a:solidFill>
                <a:latin typeface="+mj-lt"/>
                <a:cs typeface="Arial"/>
              </a:defRPr>
            </a:lvl1pPr>
          </a:lstStyle>
          <a:p>
            <a:pPr algn="ctr"/>
            <a:r>
              <a:rPr lang="es-MX" dirty="0">
                <a:solidFill>
                  <a:schemeClr val="tx1"/>
                </a:solidFill>
              </a:rPr>
              <a:t>Reprogramación PAC</a:t>
            </a:r>
          </a:p>
        </p:txBody>
      </p:sp>
      <p:sp>
        <p:nvSpPr>
          <p:cNvPr id="3" name="CuadroTexto 2">
            <a:extLst>
              <a:ext uri="{FF2B5EF4-FFF2-40B4-BE49-F238E27FC236}">
                <a16:creationId xmlns:a16="http://schemas.microsoft.com/office/drawing/2014/main" id="{2A65DB81-B48A-B058-4C07-0648427828D8}"/>
              </a:ext>
            </a:extLst>
          </p:cNvPr>
          <p:cNvSpPr txBox="1"/>
          <p:nvPr/>
        </p:nvSpPr>
        <p:spPr>
          <a:xfrm>
            <a:off x="680161" y="1973728"/>
            <a:ext cx="5166375" cy="646331"/>
          </a:xfrm>
          <a:prstGeom prst="rect">
            <a:avLst/>
          </a:prstGeom>
          <a:noFill/>
        </p:spPr>
        <p:txBody>
          <a:bodyPr wrap="square">
            <a:spAutoFit/>
          </a:bodyPr>
          <a:lstStyle/>
          <a:p>
            <a:pPr marL="285750" lvl="0" indent="-285750" algn="just">
              <a:buFont typeface="Arial" panose="020B0604020202020204" pitchFamily="34" charset="0"/>
              <a:buChar char="•"/>
            </a:pPr>
            <a:r>
              <a:rPr lang="es-CO" dirty="0">
                <a:latin typeface="Arial" panose="020B0604020202020204" pitchFamily="34" charset="0"/>
                <a:cs typeface="Arial" panose="020B0604020202020204" pitchFamily="34" charset="0"/>
              </a:rPr>
              <a:t>Las entidades podrán reprogramar su PAC cada tres meses.</a:t>
            </a:r>
          </a:p>
        </p:txBody>
      </p:sp>
      <p:sp>
        <p:nvSpPr>
          <p:cNvPr id="7" name="CuadroTexto 6">
            <a:extLst>
              <a:ext uri="{FF2B5EF4-FFF2-40B4-BE49-F238E27FC236}">
                <a16:creationId xmlns:a16="http://schemas.microsoft.com/office/drawing/2014/main" id="{4A538D9C-A6B1-079E-2277-DAE2422ADA51}"/>
              </a:ext>
            </a:extLst>
          </p:cNvPr>
          <p:cNvSpPr txBox="1"/>
          <p:nvPr/>
        </p:nvSpPr>
        <p:spPr>
          <a:xfrm>
            <a:off x="680161" y="2724461"/>
            <a:ext cx="5211357" cy="923330"/>
          </a:xfrm>
          <a:prstGeom prst="rect">
            <a:avLst/>
          </a:prstGeom>
          <a:noFill/>
        </p:spPr>
        <p:txBody>
          <a:bodyPr wrap="square">
            <a:spAutoFit/>
          </a:bodyPr>
          <a:lstStyle/>
          <a:p>
            <a:pPr marL="285750" lvl="0" indent="-285750" algn="just">
              <a:buFont typeface="Arial" panose="020B0604020202020204" pitchFamily="34" charset="0"/>
              <a:buChar char="•"/>
            </a:pPr>
            <a:r>
              <a:rPr lang="es-ES_tradnl" dirty="0">
                <a:latin typeface="Arial" panose="020B0604020202020204" pitchFamily="34" charset="0"/>
                <a:cs typeface="Arial" panose="020B0604020202020204" pitchFamily="34" charset="0"/>
              </a:rPr>
              <a:t>Las entidades podrán realizar movimientos compensados en BogData durante cualquier momento del año.</a:t>
            </a:r>
            <a:endParaRPr lang="es-CO"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BF14ED21-3B3F-ACF4-A90D-774A277530A3}"/>
              </a:ext>
            </a:extLst>
          </p:cNvPr>
          <p:cNvSpPr txBox="1"/>
          <p:nvPr/>
        </p:nvSpPr>
        <p:spPr>
          <a:xfrm>
            <a:off x="680161" y="3764719"/>
            <a:ext cx="5166375" cy="923330"/>
          </a:xfrm>
          <a:prstGeom prst="rect">
            <a:avLst/>
          </a:prstGeom>
          <a:noFill/>
        </p:spPr>
        <p:txBody>
          <a:bodyPr wrap="square">
            <a:spAutoFit/>
          </a:bodyPr>
          <a:lstStyle/>
          <a:p>
            <a:pPr marL="285750" lvl="0" indent="-285750" algn="just">
              <a:buFont typeface="Arial" panose="020B0604020202020204" pitchFamily="34" charset="0"/>
              <a:buChar char="•"/>
            </a:pPr>
            <a:r>
              <a:rPr lang="es-ES_tradnl" dirty="0">
                <a:latin typeface="Arial" panose="020B0604020202020204" pitchFamily="34" charset="0"/>
                <a:cs typeface="Arial" panose="020B0604020202020204" pitchFamily="34" charset="0"/>
              </a:rPr>
              <a:t>Las entidades podrán solicitar traslados no compensados extemporáneos, en el formato establecido.</a:t>
            </a:r>
            <a:endParaRPr lang="es-CO"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ABD6B590-8ECC-341E-4D8D-14C1618A7D0D}"/>
              </a:ext>
            </a:extLst>
          </p:cNvPr>
          <p:cNvSpPr txBox="1"/>
          <p:nvPr/>
        </p:nvSpPr>
        <p:spPr>
          <a:xfrm>
            <a:off x="6326809" y="3276651"/>
            <a:ext cx="4813225" cy="923330"/>
          </a:xfrm>
          <a:prstGeom prst="rect">
            <a:avLst/>
          </a:prstGeom>
          <a:noFill/>
        </p:spPr>
        <p:txBody>
          <a:bodyPr wrap="square">
            <a:spAutoFit/>
          </a:bodyPr>
          <a:lstStyle/>
          <a:p>
            <a:pPr marL="285750" lvl="0" indent="-285750" algn="just">
              <a:buFont typeface="Arial" panose="020B0604020202020204" pitchFamily="34" charset="0"/>
              <a:buChar char="•"/>
            </a:pPr>
            <a:r>
              <a:rPr lang="es-ES_tradnl" dirty="0">
                <a:latin typeface="Arial" panose="020B0604020202020204" pitchFamily="34" charset="0"/>
                <a:cs typeface="Arial" panose="020B0604020202020204" pitchFamily="34" charset="0"/>
              </a:rPr>
              <a:t>En ningún caso se podrán realizar movimientos entre PAC de la vigencia y PAC de la reserva.</a:t>
            </a:r>
          </a:p>
        </p:txBody>
      </p:sp>
      <p:sp>
        <p:nvSpPr>
          <p:cNvPr id="11" name="CuadroTexto 10">
            <a:extLst>
              <a:ext uri="{FF2B5EF4-FFF2-40B4-BE49-F238E27FC236}">
                <a16:creationId xmlns:a16="http://schemas.microsoft.com/office/drawing/2014/main" id="{39DD2245-FF82-8362-3CDA-3E0222041EBF}"/>
              </a:ext>
            </a:extLst>
          </p:cNvPr>
          <p:cNvSpPr txBox="1"/>
          <p:nvPr/>
        </p:nvSpPr>
        <p:spPr>
          <a:xfrm>
            <a:off x="6330301" y="4525828"/>
            <a:ext cx="4863602" cy="1477328"/>
          </a:xfrm>
          <a:prstGeom prst="rect">
            <a:avLst/>
          </a:prstGeom>
          <a:noFill/>
        </p:spPr>
        <p:txBody>
          <a:bodyPr wrap="square">
            <a:spAutoFit/>
          </a:bodyPr>
          <a:lstStyle/>
          <a:p>
            <a:pPr marL="285750" lvl="0" indent="-285750" algn="just">
              <a:buFont typeface="Arial" panose="020B0604020202020204" pitchFamily="34" charset="0"/>
              <a:buChar char="•"/>
            </a:pPr>
            <a:r>
              <a:rPr lang="es-ES_tradnl" dirty="0">
                <a:latin typeface="Arial" panose="020B0604020202020204" pitchFamily="34" charset="0"/>
                <a:cs typeface="Arial" panose="020B0604020202020204" pitchFamily="34" charset="0"/>
              </a:rPr>
              <a:t>No se aceptarán TRNC que retiren del periodo 15 “PAC no ejecutado” cuando la entidad tenga alguna disponibilidad de recursos en Rezago dentro de la misma cadena o cualquier otra</a:t>
            </a:r>
          </a:p>
        </p:txBody>
      </p:sp>
      <p:sp>
        <p:nvSpPr>
          <p:cNvPr id="12" name="CuadroTexto 11">
            <a:extLst>
              <a:ext uri="{FF2B5EF4-FFF2-40B4-BE49-F238E27FC236}">
                <a16:creationId xmlns:a16="http://schemas.microsoft.com/office/drawing/2014/main" id="{0E0F2C4A-E3E5-4A3F-0846-54DB47280948}"/>
              </a:ext>
            </a:extLst>
          </p:cNvPr>
          <p:cNvSpPr txBox="1"/>
          <p:nvPr/>
        </p:nvSpPr>
        <p:spPr>
          <a:xfrm>
            <a:off x="6326597" y="2048883"/>
            <a:ext cx="4810154" cy="923330"/>
          </a:xfrm>
          <a:prstGeom prst="rect">
            <a:avLst/>
          </a:prstGeom>
          <a:noFill/>
        </p:spPr>
        <p:txBody>
          <a:bodyPr wrap="square">
            <a:spAutoFit/>
          </a:bodyPr>
          <a:lstStyle/>
          <a:p>
            <a:pPr marL="285750" lvl="0" indent="-285750" algn="just">
              <a:buFont typeface="Arial" panose="020B0604020202020204" pitchFamily="34" charset="0"/>
              <a:buChar char="•"/>
            </a:pPr>
            <a:r>
              <a:rPr lang="es-ES_tradnl" dirty="0">
                <a:latin typeface="Arial" panose="020B0604020202020204" pitchFamily="34" charset="0"/>
                <a:cs typeface="Arial" panose="020B0604020202020204" pitchFamily="34" charset="0"/>
              </a:rPr>
              <a:t>No se podrán realizar movimientos de ningún tipo con el periodo 14 denominado “SSF” sin aprobación de la OPF.</a:t>
            </a:r>
            <a:endParaRPr lang="es-CO" dirty="0">
              <a:latin typeface="Arial" panose="020B0604020202020204" pitchFamily="34" charset="0"/>
              <a:cs typeface="Arial" panose="020B0604020202020204" pitchFamily="34" charset="0"/>
            </a:endParaRPr>
          </a:p>
        </p:txBody>
      </p:sp>
      <p:pic>
        <p:nvPicPr>
          <p:cNvPr id="13" name="Gráfico 11">
            <a:extLst>
              <a:ext uri="{FF2B5EF4-FFF2-40B4-BE49-F238E27FC236}">
                <a16:creationId xmlns:a16="http://schemas.microsoft.com/office/drawing/2014/main" id="{C9DABC86-1E40-7ECE-B8FA-102577570DEA}"/>
              </a:ext>
            </a:extLst>
          </p:cNvPr>
          <p:cNvPicPr>
            <a:picLocks noChangeAspect="1"/>
          </p:cNvPicPr>
          <p:nvPr/>
        </p:nvPicPr>
        <p:blipFill>
          <a:blip r:embed="rId2"/>
          <a:stretch>
            <a:fillRect/>
          </a:stretch>
        </p:blipFill>
        <p:spPr>
          <a:xfrm rot="5400000">
            <a:off x="3703906" y="4269454"/>
            <a:ext cx="4769025" cy="45719"/>
          </a:xfrm>
          <a:prstGeom prst="rect">
            <a:avLst/>
          </a:prstGeom>
        </p:spPr>
      </p:pic>
      <p:sp>
        <p:nvSpPr>
          <p:cNvPr id="15" name="CuadroTexto 14">
            <a:extLst>
              <a:ext uri="{FF2B5EF4-FFF2-40B4-BE49-F238E27FC236}">
                <a16:creationId xmlns:a16="http://schemas.microsoft.com/office/drawing/2014/main" id="{87A6480F-3A95-4122-4A62-4EAA828E07AA}"/>
              </a:ext>
            </a:extLst>
          </p:cNvPr>
          <p:cNvSpPr txBox="1"/>
          <p:nvPr/>
        </p:nvSpPr>
        <p:spPr>
          <a:xfrm>
            <a:off x="680162" y="4795665"/>
            <a:ext cx="5208125" cy="1754326"/>
          </a:xfrm>
          <a:prstGeom prst="rect">
            <a:avLst/>
          </a:prstGeom>
          <a:noFill/>
        </p:spPr>
        <p:txBody>
          <a:bodyPr wrap="square">
            <a:spAutoFit/>
          </a:bodyPr>
          <a:lstStyle/>
          <a:p>
            <a:pPr marL="342900" indent="-342900" algn="just">
              <a:buFont typeface="Arial" panose="020B0604020202020204" pitchFamily="34" charset="0"/>
              <a:buChar char="•"/>
            </a:pPr>
            <a:r>
              <a:rPr lang="es-MX" dirty="0">
                <a:latin typeface="Arial" panose="020B0604020202020204" pitchFamily="34" charset="0"/>
                <a:cs typeface="Arial" panose="020B0604020202020204" pitchFamily="34" charset="0"/>
              </a:rPr>
              <a:t>La fecha de creación del documento de solicitud del TRNC en BogData se entenderá como la fecha de solicitud; por lo cual los documentos creados en BogData por fuera de los días de reprogramación se entenderán como solicitudes extemporáneas.</a:t>
            </a:r>
            <a:endParaRPr lang="es-CO" dirty="0">
              <a:latin typeface="Arial" panose="020B0604020202020204" pitchFamily="34" charset="0"/>
              <a:cs typeface="Arial" panose="020B0604020202020204" pitchFamily="34" charset="0"/>
            </a:endParaRPr>
          </a:p>
        </p:txBody>
      </p:sp>
      <p:sp>
        <p:nvSpPr>
          <p:cNvPr id="5" name="CuadroTexto 22">
            <a:extLst>
              <a:ext uri="{FF2B5EF4-FFF2-40B4-BE49-F238E27FC236}">
                <a16:creationId xmlns:a16="http://schemas.microsoft.com/office/drawing/2014/main" id="{D4258A96-31E7-9EDE-1F3C-3724AA4F33FF}"/>
              </a:ext>
            </a:extLst>
          </p:cNvPr>
          <p:cNvSpPr txBox="1">
            <a:spLocks noChangeArrowheads="1"/>
          </p:cNvSpPr>
          <p:nvPr/>
        </p:nvSpPr>
        <p:spPr bwMode="auto">
          <a:xfrm>
            <a:off x="486359" y="147013"/>
            <a:ext cx="10795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3200" b="1" dirty="0">
                <a:solidFill>
                  <a:srgbClr val="EA213B"/>
                </a:solidFill>
                <a:latin typeface="+mj-lt"/>
                <a:cs typeface="Arial" panose="020B0604020202020204" pitchFamily="34" charset="0"/>
              </a:rPr>
              <a:t>7. Circular DDT No. 6 de 2023 “</a:t>
            </a:r>
            <a:r>
              <a:rPr lang="es-MX" sz="3200" b="1" dirty="0">
                <a:solidFill>
                  <a:srgbClr val="EA213B"/>
                </a:solidFill>
                <a:latin typeface="+mj-lt"/>
                <a:cs typeface="Arial" panose="020B0604020202020204" pitchFamily="34" charset="0"/>
              </a:rPr>
              <a:t>Programación PAC 2024 y lineamientos generales de PAC”</a:t>
            </a:r>
            <a:endParaRPr lang="es-CO" sz="3200" b="1" dirty="0">
              <a:solidFill>
                <a:srgbClr val="EA213B"/>
              </a:solidFill>
              <a:latin typeface="+mj-lt"/>
              <a:cs typeface="Arial" panose="020B0604020202020204" pitchFamily="34" charset="0"/>
            </a:endParaRPr>
          </a:p>
        </p:txBody>
      </p:sp>
    </p:spTree>
    <p:extLst>
      <p:ext uri="{BB962C8B-B14F-4D97-AF65-F5344CB8AC3E}">
        <p14:creationId xmlns:p14="http://schemas.microsoft.com/office/powerpoint/2010/main" val="1599186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40AFF-7E1A-3DAD-F36B-E8E4EAA98DF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19C61D8-E9EF-7C36-E5BE-2F38AA6CA119}"/>
              </a:ext>
            </a:extLst>
          </p:cNvPr>
          <p:cNvSpPr txBox="1"/>
          <p:nvPr/>
        </p:nvSpPr>
        <p:spPr>
          <a:xfrm>
            <a:off x="843758" y="1344061"/>
            <a:ext cx="10366529" cy="461665"/>
          </a:xfrm>
          <a:prstGeom prst="rect">
            <a:avLst/>
          </a:prstGeom>
          <a:noFill/>
        </p:spPr>
        <p:txBody>
          <a:bodyPr wrap="square">
            <a:spAutoFit/>
          </a:bodyPr>
          <a:lstStyle>
            <a:defPPr>
              <a:defRPr lang="en-US"/>
            </a:defPPr>
            <a:lvl1pPr algn="ctr">
              <a:defRPr sz="2400" b="1">
                <a:solidFill>
                  <a:srgbClr val="EA213B"/>
                </a:solidFill>
                <a:latin typeface="+mj-lt"/>
                <a:cs typeface="Arial"/>
              </a:defRPr>
            </a:lvl1pPr>
          </a:lstStyle>
          <a:p>
            <a:r>
              <a:rPr lang="es-ES" dirty="0">
                <a:solidFill>
                  <a:schemeClr val="tx1"/>
                </a:solidFill>
              </a:rPr>
              <a:t>Anexo 2. Calendario de reprogramaciones de PAC 2024</a:t>
            </a:r>
            <a:endParaRPr lang="es-CO" dirty="0">
              <a:solidFill>
                <a:schemeClr val="tx1"/>
              </a:solidFill>
            </a:endParaRPr>
          </a:p>
        </p:txBody>
      </p:sp>
      <p:sp>
        <p:nvSpPr>
          <p:cNvPr id="9" name="CuadroTexto 8">
            <a:extLst>
              <a:ext uri="{FF2B5EF4-FFF2-40B4-BE49-F238E27FC236}">
                <a16:creationId xmlns:a16="http://schemas.microsoft.com/office/drawing/2014/main" id="{3B7094C0-0664-2961-EC57-B2EBA715792B}"/>
              </a:ext>
            </a:extLst>
          </p:cNvPr>
          <p:cNvSpPr txBox="1"/>
          <p:nvPr/>
        </p:nvSpPr>
        <p:spPr>
          <a:xfrm>
            <a:off x="374846" y="5145677"/>
            <a:ext cx="11017054" cy="923330"/>
          </a:xfrm>
          <a:prstGeom prst="rect">
            <a:avLst/>
          </a:prstGeom>
          <a:noFill/>
        </p:spPr>
        <p:txBody>
          <a:bodyPr wrap="square">
            <a:spAutoFit/>
          </a:bodyPr>
          <a:lstStyle/>
          <a:p>
            <a:pPr algn="ctr"/>
            <a:r>
              <a:rPr lang="es-ES" b="0" i="0" u="none" strike="noStrike" baseline="0" dirty="0">
                <a:solidFill>
                  <a:srgbClr val="FF0000"/>
                </a:solidFill>
                <a:latin typeface="Arial" panose="020B0604020202020204" pitchFamily="34" charset="0"/>
                <a:cs typeface="Arial" panose="020B0604020202020204" pitchFamily="34" charset="0"/>
              </a:rPr>
              <a:t>Las entidades podrán reprogramar su PAC</a:t>
            </a:r>
            <a:r>
              <a:rPr lang="es-ES" dirty="0">
                <a:solidFill>
                  <a:srgbClr val="FF0000"/>
                </a:solidFill>
                <a:latin typeface="Arial" panose="020B0604020202020204" pitchFamily="34" charset="0"/>
                <a:cs typeface="Arial" panose="020B0604020202020204" pitchFamily="34" charset="0"/>
              </a:rPr>
              <a:t> </a:t>
            </a:r>
            <a:r>
              <a:rPr lang="es-ES" b="0" i="0" u="none" strike="noStrike" baseline="0" dirty="0">
                <a:solidFill>
                  <a:srgbClr val="FF0000"/>
                </a:solidFill>
                <a:latin typeface="Arial" panose="020B0604020202020204" pitchFamily="34" charset="0"/>
                <a:cs typeface="Arial" panose="020B0604020202020204" pitchFamily="34" charset="0"/>
              </a:rPr>
              <a:t>mediante traslados compensados TRCO o traslados no compensados TRNC, para ello están definidas políticas internas desde la DDT que permiten una planeación controlada.</a:t>
            </a:r>
            <a:endParaRPr lang="es-CO" dirty="0">
              <a:solidFill>
                <a:srgbClr val="FF000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E029BD12-B0FA-2FFB-5EBE-E0085541382A}"/>
              </a:ext>
            </a:extLst>
          </p:cNvPr>
          <p:cNvSpPr txBox="1"/>
          <p:nvPr/>
        </p:nvSpPr>
        <p:spPr>
          <a:xfrm>
            <a:off x="137785" y="6265868"/>
            <a:ext cx="10033349" cy="369332"/>
          </a:xfrm>
          <a:prstGeom prst="rect">
            <a:avLst/>
          </a:prstGeom>
          <a:noFill/>
        </p:spPr>
        <p:txBody>
          <a:bodyPr wrap="square">
            <a:spAutoFit/>
          </a:bodyPr>
          <a:lstStyle/>
          <a:p>
            <a:pPr algn="ctr"/>
            <a:r>
              <a:rPr lang="es-ES" b="1" i="0" u="none" strike="noStrike" baseline="0" dirty="0">
                <a:latin typeface="Arial" panose="020B0604020202020204" pitchFamily="34" charset="0"/>
                <a:cs typeface="Arial" panose="020B0604020202020204" pitchFamily="34" charset="0"/>
              </a:rPr>
              <a:t>Nota: </a:t>
            </a:r>
            <a:r>
              <a:rPr lang="es-ES" b="0" i="0" u="none" strike="noStrike" baseline="0" dirty="0">
                <a:latin typeface="Arial" panose="020B0604020202020204" pitchFamily="34" charset="0"/>
                <a:cs typeface="Arial" panose="020B0604020202020204" pitchFamily="34" charset="0"/>
              </a:rPr>
              <a:t>se aprobarán los TRNC realizados hasta las 11:59 pm del último día de reprogramación   </a:t>
            </a:r>
            <a:endParaRPr lang="es-CO" dirty="0">
              <a:latin typeface="Arial" panose="020B0604020202020204" pitchFamily="34" charset="0"/>
              <a:cs typeface="Arial" panose="020B0604020202020204" pitchFamily="34" charset="0"/>
            </a:endParaRPr>
          </a:p>
        </p:txBody>
      </p:sp>
      <p:graphicFrame>
        <p:nvGraphicFramePr>
          <p:cNvPr id="11" name="Tabla 10">
            <a:extLst>
              <a:ext uri="{FF2B5EF4-FFF2-40B4-BE49-F238E27FC236}">
                <a16:creationId xmlns:a16="http://schemas.microsoft.com/office/drawing/2014/main" id="{9D076E6B-2C77-3CEA-5569-833608821975}"/>
              </a:ext>
            </a:extLst>
          </p:cNvPr>
          <p:cNvGraphicFramePr>
            <a:graphicFrameLocks noGrp="1"/>
          </p:cNvGraphicFramePr>
          <p:nvPr>
            <p:extLst>
              <p:ext uri="{D42A27DB-BD31-4B8C-83A1-F6EECF244321}">
                <p14:modId xmlns:p14="http://schemas.microsoft.com/office/powerpoint/2010/main" val="323854871"/>
              </p:ext>
            </p:extLst>
          </p:nvPr>
        </p:nvGraphicFramePr>
        <p:xfrm>
          <a:off x="259226" y="2001574"/>
          <a:ext cx="11017053" cy="2818696"/>
        </p:xfrm>
        <a:graphic>
          <a:graphicData uri="http://schemas.openxmlformats.org/drawingml/2006/table">
            <a:tbl>
              <a:tblPr firstRow="1" bandRow="1">
                <a:tableStyleId>{F2DE63D5-997A-4646-A377-4702673A728D}</a:tableStyleId>
              </a:tblPr>
              <a:tblGrid>
                <a:gridCol w="2183582">
                  <a:extLst>
                    <a:ext uri="{9D8B030D-6E8A-4147-A177-3AD203B41FA5}">
                      <a16:colId xmlns:a16="http://schemas.microsoft.com/office/drawing/2014/main" val="1185347476"/>
                    </a:ext>
                  </a:extLst>
                </a:gridCol>
                <a:gridCol w="1830523">
                  <a:extLst>
                    <a:ext uri="{9D8B030D-6E8A-4147-A177-3AD203B41FA5}">
                      <a16:colId xmlns:a16="http://schemas.microsoft.com/office/drawing/2014/main" val="164250956"/>
                    </a:ext>
                  </a:extLst>
                </a:gridCol>
                <a:gridCol w="2466388">
                  <a:extLst>
                    <a:ext uri="{9D8B030D-6E8A-4147-A177-3AD203B41FA5}">
                      <a16:colId xmlns:a16="http://schemas.microsoft.com/office/drawing/2014/main" val="1006570808"/>
                    </a:ext>
                  </a:extLst>
                </a:gridCol>
                <a:gridCol w="4536560">
                  <a:extLst>
                    <a:ext uri="{9D8B030D-6E8A-4147-A177-3AD203B41FA5}">
                      <a16:colId xmlns:a16="http://schemas.microsoft.com/office/drawing/2014/main" val="722189406"/>
                    </a:ext>
                  </a:extLst>
                </a:gridCol>
              </a:tblGrid>
              <a:tr h="614611">
                <a:tc>
                  <a:txBody>
                    <a:bodyPr/>
                    <a:lstStyle/>
                    <a:p>
                      <a:pPr algn="ctr" rtl="0" fontAlgn="ctr"/>
                      <a:r>
                        <a:rPr lang="es-CO" sz="1800" b="1" u="none" strike="noStrike" dirty="0">
                          <a:solidFill>
                            <a:srgbClr val="FFFFFF"/>
                          </a:solidFill>
                          <a:effectLst/>
                          <a:latin typeface="Arial" panose="020B0604020202020204" pitchFamily="34" charset="0"/>
                          <a:cs typeface="Arial" panose="020B0604020202020204" pitchFamily="34" charset="0"/>
                        </a:rPr>
                        <a:t>Reprogramación</a:t>
                      </a:r>
                      <a:endParaRPr lang="es-CO"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rtl="0" fontAlgn="ctr"/>
                      <a:r>
                        <a:rPr lang="es-CO" sz="1800" b="1" u="none" strike="noStrike" dirty="0">
                          <a:solidFill>
                            <a:srgbClr val="FFFFFF"/>
                          </a:solidFill>
                          <a:effectLst/>
                          <a:latin typeface="Arial" panose="020B0604020202020204" pitchFamily="34" charset="0"/>
                          <a:cs typeface="Arial" panose="020B0604020202020204" pitchFamily="34" charset="0"/>
                        </a:rPr>
                        <a:t>Fecha</a:t>
                      </a:r>
                      <a:endParaRPr lang="es-CO"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rtl="0" fontAlgn="ctr"/>
                      <a:r>
                        <a:rPr lang="es-CO" sz="1800" b="1" u="none" strike="noStrike" dirty="0">
                          <a:solidFill>
                            <a:srgbClr val="FFFFFF"/>
                          </a:solidFill>
                          <a:effectLst/>
                          <a:latin typeface="Arial" panose="020B0604020202020204" pitchFamily="34" charset="0"/>
                          <a:cs typeface="Arial" panose="020B0604020202020204" pitchFamily="34" charset="0"/>
                        </a:rPr>
                        <a:t>Períodos por modificar</a:t>
                      </a:r>
                      <a:endParaRPr lang="es-CO"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rtl="0" fontAlgn="ctr"/>
                      <a:r>
                        <a:rPr lang="es-CO" sz="1800" b="1" u="none" strike="noStrike" dirty="0">
                          <a:solidFill>
                            <a:srgbClr val="FFFFFF"/>
                          </a:solidFill>
                          <a:effectLst/>
                          <a:latin typeface="Arial" panose="020B0604020202020204" pitchFamily="34" charset="0"/>
                          <a:cs typeface="Arial" panose="020B0604020202020204" pitchFamily="34" charset="0"/>
                        </a:rPr>
                        <a:t>Períodos Especiales</a:t>
                      </a:r>
                      <a:endParaRPr lang="es-CO"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82039197"/>
                  </a:ext>
                </a:extLst>
              </a:tr>
              <a:tr h="993939">
                <a:tc>
                  <a:txBody>
                    <a:bodyPr/>
                    <a:lstStyle/>
                    <a:p>
                      <a:pPr algn="ctr" rtl="0" fontAlgn="ctr"/>
                      <a:r>
                        <a:rPr lang="es-CO" sz="1800" b="0" u="none" strike="noStrike" dirty="0">
                          <a:solidFill>
                            <a:srgbClr val="000000"/>
                          </a:solidFill>
                          <a:effectLst/>
                          <a:latin typeface="Arial" panose="020B0604020202020204" pitchFamily="34" charset="0"/>
                          <a:cs typeface="Arial" panose="020B0604020202020204" pitchFamily="34" charset="0"/>
                        </a:rPr>
                        <a:t>Segunda </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rtl="0" fontAlgn="ctr"/>
                      <a:r>
                        <a:rPr lang="es-MX" sz="1800" b="0" u="none" strike="noStrike" dirty="0">
                          <a:solidFill>
                            <a:srgbClr val="000000"/>
                          </a:solidFill>
                          <a:effectLst/>
                          <a:latin typeface="Arial" panose="020B0604020202020204" pitchFamily="34" charset="0"/>
                          <a:cs typeface="Arial" panose="020B0604020202020204" pitchFamily="34" charset="0"/>
                        </a:rPr>
                        <a:t>20 al 26 de junio de 2024</a:t>
                      </a:r>
                      <a:endParaRPr lang="es-MX"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rtl="0" fontAlgn="ctr"/>
                      <a:r>
                        <a:rPr lang="es-CO" sz="1800" b="0" u="none" strike="noStrike" dirty="0">
                          <a:solidFill>
                            <a:srgbClr val="000000"/>
                          </a:solidFill>
                          <a:effectLst/>
                          <a:latin typeface="Arial" panose="020B0604020202020204" pitchFamily="34" charset="0"/>
                          <a:cs typeface="Arial" panose="020B0604020202020204" pitchFamily="34" charset="0"/>
                        </a:rPr>
                        <a:t>Julio a diciembre </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rowSpan="2">
                  <a:txBody>
                    <a:bodyPr/>
                    <a:lstStyle/>
                    <a:p>
                      <a:pPr algn="ctr" rtl="0" fontAlgn="ctr"/>
                      <a:r>
                        <a:rPr lang="es-CO" sz="1800" b="0" u="none" strike="noStrike" dirty="0">
                          <a:solidFill>
                            <a:srgbClr val="000000"/>
                          </a:solidFill>
                          <a:effectLst/>
                          <a:latin typeface="Arial" panose="020B0604020202020204" pitchFamily="34" charset="0"/>
                          <a:cs typeface="Arial" panose="020B0604020202020204" pitchFamily="34" charset="0"/>
                        </a:rPr>
                        <a:t>Período 15 (No ejecutado) se puede utilizar cuando no haya recursos disponibles en el rezago en cualquier cadena presupuestal.</a:t>
                      </a:r>
                    </a:p>
                    <a:p>
                      <a:pPr algn="ctr" rtl="0" fontAlgn="ctr"/>
                      <a:endParaRPr lang="es-CO" sz="1800" b="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s-CO" sz="1800" b="0" u="none" strike="noStrike" dirty="0">
                          <a:solidFill>
                            <a:srgbClr val="000000"/>
                          </a:solidFill>
                          <a:effectLst/>
                          <a:latin typeface="Arial" panose="020B0604020202020204" pitchFamily="34" charset="0"/>
                          <a:cs typeface="Arial" panose="020B0604020202020204" pitchFamily="34" charset="0"/>
                        </a:rPr>
                        <a:t>El PAC de diciembre debe incluir tanto la proyección de giros de diciembre como el PAC necesario para constituir las cuentas por pagar en poder del tesorero.  </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4053756"/>
                  </a:ext>
                </a:extLst>
              </a:tr>
              <a:tr h="614611">
                <a:tc>
                  <a:txBody>
                    <a:bodyPr/>
                    <a:lstStyle/>
                    <a:p>
                      <a:pPr algn="ctr" rtl="0" fontAlgn="ctr"/>
                      <a:r>
                        <a:rPr lang="es-CO" sz="1800" b="0" u="none" strike="noStrike" dirty="0">
                          <a:solidFill>
                            <a:srgbClr val="000000"/>
                          </a:solidFill>
                          <a:effectLst/>
                          <a:latin typeface="Arial" panose="020B0604020202020204" pitchFamily="34" charset="0"/>
                          <a:cs typeface="Arial" panose="020B0604020202020204" pitchFamily="34" charset="0"/>
                        </a:rPr>
                        <a:t>Tercera</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MX" sz="1800" b="0" u="none" strike="noStrike" dirty="0">
                          <a:solidFill>
                            <a:srgbClr val="000000"/>
                          </a:solidFill>
                          <a:effectLst/>
                          <a:latin typeface="Arial" panose="020B0604020202020204" pitchFamily="34" charset="0"/>
                          <a:cs typeface="Arial" panose="020B0604020202020204" pitchFamily="34" charset="0"/>
                        </a:rPr>
                        <a:t>19 al 25 de septiembre de 2024</a:t>
                      </a:r>
                      <a:endParaRPr lang="es-MX"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s-CO" sz="1800" b="0" u="none" strike="noStrike" dirty="0">
                          <a:solidFill>
                            <a:srgbClr val="000000"/>
                          </a:solidFill>
                          <a:effectLst/>
                          <a:latin typeface="Arial" panose="020B0604020202020204" pitchFamily="34" charset="0"/>
                          <a:cs typeface="Arial" panose="020B0604020202020204" pitchFamily="34" charset="0"/>
                        </a:rPr>
                        <a:t>Octubre a diciembre </a:t>
                      </a:r>
                      <a:endParaRPr lang="es-CO"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600" b="0" i="0" u="none" strike="noStrike" dirty="0">
                          <a:solidFill>
                            <a:srgbClr val="000000"/>
                          </a:solidFill>
                          <a:effectLst/>
                          <a:latin typeface="Arial" panose="020B0604020202020204" pitchFamily="34" charset="0"/>
                        </a:rPr>
                        <a:t>Período 15 (No ejecutado) se puede utilizar cuando no hayan recursos disponibles en el rezago en cualquier cadena presupuestal. </a:t>
                      </a:r>
                    </a:p>
                  </a:txBody>
                  <a:tcPr marL="9525" marR="9525" marT="9525" marB="0" anchor="ctr">
                    <a:lnR>
                      <a:noFill/>
                    </a:lnR>
                    <a:lnT w="6350" cap="flat" cmpd="sng" algn="ctr">
                      <a:solidFill>
                        <a:srgbClr val="CA1D25"/>
                      </a:solidFill>
                      <a:prstDash val="solid"/>
                      <a:round/>
                      <a:headEnd type="none" w="med" len="med"/>
                      <a:tailEnd type="none" w="med" len="med"/>
                    </a:lnT>
                    <a:lnB w="6350" cap="flat" cmpd="sng" algn="ctr">
                      <a:solidFill>
                        <a:srgbClr val="CA1D25"/>
                      </a:solidFill>
                      <a:prstDash val="solid"/>
                      <a:round/>
                      <a:headEnd type="none" w="med" len="med"/>
                      <a:tailEnd type="none" w="med" len="med"/>
                    </a:lnB>
                  </a:tcPr>
                </a:tc>
                <a:extLst>
                  <a:ext uri="{0D108BD9-81ED-4DB2-BD59-A6C34878D82A}">
                    <a16:rowId xmlns:a16="http://schemas.microsoft.com/office/drawing/2014/main" val="3897760616"/>
                  </a:ext>
                </a:extLst>
              </a:tr>
            </a:tbl>
          </a:graphicData>
        </a:graphic>
      </p:graphicFrame>
      <p:sp>
        <p:nvSpPr>
          <p:cNvPr id="3" name="CuadroTexto 22">
            <a:extLst>
              <a:ext uri="{FF2B5EF4-FFF2-40B4-BE49-F238E27FC236}">
                <a16:creationId xmlns:a16="http://schemas.microsoft.com/office/drawing/2014/main" id="{F75E0E8B-4E25-A091-9B4D-A07EC63FB702}"/>
              </a:ext>
            </a:extLst>
          </p:cNvPr>
          <p:cNvSpPr txBox="1">
            <a:spLocks noChangeArrowheads="1"/>
          </p:cNvSpPr>
          <p:nvPr/>
        </p:nvSpPr>
        <p:spPr bwMode="auto">
          <a:xfrm>
            <a:off x="486359" y="123263"/>
            <a:ext cx="10795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3200" b="1" dirty="0">
                <a:solidFill>
                  <a:srgbClr val="EA213B"/>
                </a:solidFill>
                <a:latin typeface="+mj-lt"/>
                <a:cs typeface="Arial" panose="020B0604020202020204" pitchFamily="34" charset="0"/>
              </a:rPr>
              <a:t>7. Circular DDT No. 6 de 2023 “</a:t>
            </a:r>
            <a:r>
              <a:rPr lang="es-MX" sz="3200" b="1" dirty="0">
                <a:solidFill>
                  <a:srgbClr val="EA213B"/>
                </a:solidFill>
                <a:latin typeface="+mj-lt"/>
                <a:cs typeface="Arial" panose="020B0604020202020204" pitchFamily="34" charset="0"/>
              </a:rPr>
              <a:t>Programación PAC 2024 y lineamientos generales de PAC”</a:t>
            </a:r>
            <a:endParaRPr lang="es-CO" sz="3200" b="1" dirty="0">
              <a:solidFill>
                <a:srgbClr val="EA213B"/>
              </a:solidFill>
              <a:latin typeface="+mj-lt"/>
              <a:cs typeface="Arial" panose="020B0604020202020204" pitchFamily="34" charset="0"/>
            </a:endParaRPr>
          </a:p>
        </p:txBody>
      </p:sp>
    </p:spTree>
    <p:extLst>
      <p:ext uri="{BB962C8B-B14F-4D97-AF65-F5344CB8AC3E}">
        <p14:creationId xmlns:p14="http://schemas.microsoft.com/office/powerpoint/2010/main" val="424406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2">
            <a:extLst>
              <a:ext uri="{FF2B5EF4-FFF2-40B4-BE49-F238E27FC236}">
                <a16:creationId xmlns:a16="http://schemas.microsoft.com/office/drawing/2014/main" id="{ECE8CEEF-D663-AFFD-F2E8-1989F28B629E}"/>
              </a:ext>
            </a:extLst>
          </p:cNvPr>
          <p:cNvSpPr txBox="1">
            <a:spLocks noChangeArrowheads="1"/>
          </p:cNvSpPr>
          <p:nvPr/>
        </p:nvSpPr>
        <p:spPr bwMode="auto">
          <a:xfrm>
            <a:off x="672776" y="434996"/>
            <a:ext cx="27510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a:solidFill>
                  <a:srgbClr val="EA213B"/>
                </a:solidFill>
                <a:latin typeface="+mj-lt"/>
                <a:cs typeface="Arial" panose="020B0604020202020204" pitchFamily="34" charset="0"/>
              </a:rPr>
              <a:t>ORDEN DEL DÍA</a:t>
            </a:r>
          </a:p>
        </p:txBody>
      </p:sp>
      <p:sp>
        <p:nvSpPr>
          <p:cNvPr id="3" name="CuadroTexto 2">
            <a:extLst>
              <a:ext uri="{FF2B5EF4-FFF2-40B4-BE49-F238E27FC236}">
                <a16:creationId xmlns:a16="http://schemas.microsoft.com/office/drawing/2014/main" id="{837A32B7-08FB-3426-A226-D707994BB335}"/>
              </a:ext>
            </a:extLst>
          </p:cNvPr>
          <p:cNvSpPr txBox="1"/>
          <p:nvPr/>
        </p:nvSpPr>
        <p:spPr>
          <a:xfrm>
            <a:off x="8945540" y="0"/>
            <a:ext cx="3246460" cy="369332"/>
          </a:xfrm>
          <a:prstGeom prst="rect">
            <a:avLst/>
          </a:prstGeom>
          <a:solidFill>
            <a:srgbClr val="C00000"/>
          </a:solidFill>
        </p:spPr>
        <p:txBody>
          <a:bodyPr wrap="square" rtlCol="0">
            <a:spAutoFit/>
          </a:bodyPr>
          <a:lstStyle/>
          <a:p>
            <a:pPr algn="ctr"/>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4" name="CuadroTexto 3">
            <a:extLst>
              <a:ext uri="{FF2B5EF4-FFF2-40B4-BE49-F238E27FC236}">
                <a16:creationId xmlns:a16="http://schemas.microsoft.com/office/drawing/2014/main" id="{9BFBB215-BFEF-12E8-0DEB-9B93FE4C9795}"/>
              </a:ext>
            </a:extLst>
          </p:cNvPr>
          <p:cNvSpPr txBox="1"/>
          <p:nvPr/>
        </p:nvSpPr>
        <p:spPr>
          <a:xfrm>
            <a:off x="672776" y="1357178"/>
            <a:ext cx="8007761" cy="5293757"/>
          </a:xfrm>
          <a:prstGeom prst="rect">
            <a:avLst/>
          </a:prstGeom>
          <a:noFill/>
        </p:spPr>
        <p:txBody>
          <a:bodyPr wrap="square" lIns="91440" tIns="45720" rIns="91440" bIns="45720" rtlCol="0" anchor="t">
            <a:spAutoFit/>
          </a:bodyPr>
          <a:lstStyle/>
          <a:p>
            <a:pPr marL="342900" indent="-342900">
              <a:buAutoNum type="arabicPeriod"/>
            </a:pPr>
            <a:r>
              <a:rPr lang="es-CO" sz="3200" dirty="0"/>
              <a:t>Marco normativo</a:t>
            </a:r>
          </a:p>
          <a:p>
            <a:pPr marL="342900" indent="-342900">
              <a:buAutoNum type="arabicPeriod"/>
            </a:pPr>
            <a:r>
              <a:rPr lang="es-CO" sz="3200" dirty="0"/>
              <a:t>Aspectos presupuestales en el proceso de armonización</a:t>
            </a:r>
          </a:p>
          <a:p>
            <a:pPr marL="342900" indent="-342900">
              <a:buAutoNum type="arabicPeriod"/>
            </a:pPr>
            <a:r>
              <a:rPr lang="es-CO" sz="3200" dirty="0"/>
              <a:t>Estructura del código presupuestal</a:t>
            </a:r>
            <a:endParaRPr lang="es-CO" sz="3200" dirty="0">
              <a:cs typeface="Calibri"/>
            </a:endParaRPr>
          </a:p>
          <a:p>
            <a:pPr marL="342900" indent="-342900">
              <a:buAutoNum type="arabicPeriod"/>
            </a:pPr>
            <a:r>
              <a:rPr lang="es-CO" sz="3200" dirty="0"/>
              <a:t>Diligenciamiento del formato </a:t>
            </a:r>
            <a:r>
              <a:rPr lang="es-MX" sz="3200" dirty="0"/>
              <a:t>“Proyectos y Conceptos de Gasto” </a:t>
            </a:r>
            <a:endParaRPr lang="es-CO" sz="3200" dirty="0"/>
          </a:p>
          <a:p>
            <a:pPr marL="342900" indent="-342900">
              <a:buAutoNum type="arabicPeriod"/>
            </a:pPr>
            <a:r>
              <a:rPr lang="es-CO" sz="3200" dirty="0"/>
              <a:t>Formulación de proyectos de inversión</a:t>
            </a:r>
          </a:p>
          <a:p>
            <a:pPr marL="342900" indent="-342900">
              <a:buAutoNum type="arabicPeriod"/>
            </a:pPr>
            <a:r>
              <a:rPr lang="es-CO" sz="3200" dirty="0"/>
              <a:t>Cronograma de actividades</a:t>
            </a:r>
          </a:p>
          <a:p>
            <a:pPr marL="342900" indent="-342900">
              <a:buAutoNum type="arabicPeriod"/>
            </a:pPr>
            <a:r>
              <a:rPr lang="es-MX" sz="3200" dirty="0"/>
              <a:t>Circular DDT No. 6 de 2023 “</a:t>
            </a:r>
            <a:r>
              <a:rPr lang="es-MX" sz="3200" i="1" dirty="0"/>
              <a:t>Programación PAC 2024 y lineamientos generales de PAC</a:t>
            </a:r>
            <a:r>
              <a:rPr lang="es-MX" sz="3200" dirty="0"/>
              <a:t>”</a:t>
            </a:r>
            <a:endParaRPr lang="es-CO" sz="3200" dirty="0"/>
          </a:p>
          <a:p>
            <a:pPr marL="342900" indent="-342900">
              <a:buAutoNum type="arabicPeriod"/>
            </a:pPr>
            <a:endParaRPr lang="es-CO" dirty="0"/>
          </a:p>
        </p:txBody>
      </p:sp>
      <p:pic>
        <p:nvPicPr>
          <p:cNvPr id="8" name="Imagen 7" descr="Imagen que contiene taza, naranja, tabla, plástico&#10;&#10;Descripción generada automáticamente">
            <a:extLst>
              <a:ext uri="{FF2B5EF4-FFF2-40B4-BE49-F238E27FC236}">
                <a16:creationId xmlns:a16="http://schemas.microsoft.com/office/drawing/2014/main" id="{BA80532B-C465-00AA-E649-A2BA0B8C5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632" y="1172819"/>
            <a:ext cx="3536968" cy="3536968"/>
          </a:xfrm>
          <a:prstGeom prst="rect">
            <a:avLst/>
          </a:prstGeom>
        </p:spPr>
      </p:pic>
    </p:spTree>
    <p:extLst>
      <p:ext uri="{BB962C8B-B14F-4D97-AF65-F5344CB8AC3E}">
        <p14:creationId xmlns:p14="http://schemas.microsoft.com/office/powerpoint/2010/main" val="29925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6D123-C09C-BE0F-B02A-9F581A294DEE}"/>
              </a:ext>
            </a:extLst>
          </p:cNvPr>
          <p:cNvSpPr txBox="1">
            <a:spLocks/>
          </p:cNvSpPr>
          <p:nvPr/>
        </p:nvSpPr>
        <p:spPr>
          <a:xfrm>
            <a:off x="5870221" y="1404269"/>
            <a:ext cx="5597879" cy="461665"/>
          </a:xfrm>
          <a:prstGeom prst="rect">
            <a:avLst/>
          </a:prstGeom>
          <a:noFill/>
        </p:spPr>
        <p:txBody>
          <a:bodyPr wrap="square">
            <a:spAutoFit/>
          </a:bodyPr>
          <a:lstStyle>
            <a:defPPr>
              <a:defRPr lang="en-US"/>
            </a:defPPr>
            <a:lvl1pPr algn="ctr">
              <a:defRPr sz="2400" b="1">
                <a:solidFill>
                  <a:srgbClr val="EA213B"/>
                </a:solidFill>
                <a:latin typeface="+mj-lt"/>
                <a:cs typeface="Arial"/>
              </a:defRPr>
            </a:lvl1pPr>
          </a:lstStyle>
          <a:p>
            <a:r>
              <a:rPr lang="es-MX" dirty="0">
                <a:solidFill>
                  <a:schemeClr val="tx1"/>
                </a:solidFill>
              </a:rPr>
              <a:t>Reprogramación PAC – Formato TRNC</a:t>
            </a:r>
          </a:p>
        </p:txBody>
      </p:sp>
      <p:sp>
        <p:nvSpPr>
          <p:cNvPr id="3" name="CuadroTexto 2">
            <a:extLst>
              <a:ext uri="{FF2B5EF4-FFF2-40B4-BE49-F238E27FC236}">
                <a16:creationId xmlns:a16="http://schemas.microsoft.com/office/drawing/2014/main" id="{9F26F62E-D3D4-4F59-FA33-0698B035F8DF}"/>
              </a:ext>
            </a:extLst>
          </p:cNvPr>
          <p:cNvSpPr txBox="1"/>
          <p:nvPr/>
        </p:nvSpPr>
        <p:spPr>
          <a:xfrm>
            <a:off x="5870222" y="2191256"/>
            <a:ext cx="5597878" cy="3046988"/>
          </a:xfrm>
          <a:prstGeom prst="rect">
            <a:avLst/>
          </a:prstGeom>
          <a:noFill/>
        </p:spPr>
        <p:txBody>
          <a:bodyPr wrap="square" rtlCol="0">
            <a:spAutoFit/>
          </a:bodyPr>
          <a:lstStyle/>
          <a:p>
            <a:r>
              <a:rPr lang="es-ES_tradnl" sz="2400" dirty="0">
                <a:latin typeface="Arial" panose="020B0604020202020204" pitchFamily="34" charset="0"/>
                <a:ea typeface="Times New Roman" panose="02020603050405020304" pitchFamily="18" charset="0"/>
              </a:rPr>
              <a:t>Se debe radicar en: </a:t>
            </a:r>
            <a:r>
              <a:rPr lang="es-CO" sz="2400" u="sng" dirty="0">
                <a:solidFill>
                  <a:srgbClr val="0000FF"/>
                </a:solidFill>
                <a:latin typeface="Arial" panose="020B0604020202020204" pitchFamily="34" charset="0"/>
              </a:rPr>
              <a:t>radicacionhaciendabogota@shd.gov.co</a:t>
            </a:r>
          </a:p>
          <a:p>
            <a:endParaRPr lang="es-ES_tradnl" sz="2400" dirty="0">
              <a:effectLst/>
              <a:latin typeface="Arial" panose="020B0604020202020204" pitchFamily="34" charset="0"/>
              <a:ea typeface="Times New Roman" panose="02020603050405020304" pitchFamily="18" charset="0"/>
            </a:endParaRPr>
          </a:p>
          <a:p>
            <a:r>
              <a:rPr lang="es-ES_tradnl" sz="2400" dirty="0">
                <a:effectLst/>
                <a:latin typeface="Arial" panose="020B0604020202020204" pitchFamily="34" charset="0"/>
                <a:ea typeface="Times New Roman" panose="02020603050405020304" pitchFamily="18" charset="0"/>
              </a:rPr>
              <a:t>con copia a </a:t>
            </a:r>
            <a:r>
              <a:rPr lang="es-ES_tradnl" sz="2400" dirty="0">
                <a:solidFill>
                  <a:srgbClr val="0000FF"/>
                </a:solidFill>
                <a:latin typeface="Arial" panose="020B0604020202020204" pitchFamily="34" charset="0"/>
              </a:rPr>
              <a:t>pac_bogdata@shd.gov.co</a:t>
            </a:r>
          </a:p>
          <a:p>
            <a:endParaRPr lang="es-ES_tradnl" sz="2400" dirty="0">
              <a:latin typeface="Arial" panose="020B0604020202020204" pitchFamily="34" charset="0"/>
            </a:endParaRPr>
          </a:p>
          <a:p>
            <a:r>
              <a:rPr lang="es-ES_tradnl" sz="2400" dirty="0">
                <a:latin typeface="Arial" panose="020B0604020202020204" pitchFamily="34" charset="0"/>
              </a:rPr>
              <a:t>La solicitud de traslado no compensado está sujeta a aprobación o rechazo de la Oficina de Planeación Financiera. </a:t>
            </a:r>
            <a:endParaRPr lang="es-CO" sz="2400" dirty="0">
              <a:latin typeface="Arial" panose="020B0604020202020204" pitchFamily="34" charset="0"/>
            </a:endParaRPr>
          </a:p>
        </p:txBody>
      </p:sp>
      <p:pic>
        <p:nvPicPr>
          <p:cNvPr id="4" name="Imagen 3">
            <a:extLst>
              <a:ext uri="{FF2B5EF4-FFF2-40B4-BE49-F238E27FC236}">
                <a16:creationId xmlns:a16="http://schemas.microsoft.com/office/drawing/2014/main" id="{CEABB338-34E9-FD93-C101-99F76D9C2FB1}"/>
              </a:ext>
            </a:extLst>
          </p:cNvPr>
          <p:cNvPicPr>
            <a:picLocks noChangeAspect="1"/>
          </p:cNvPicPr>
          <p:nvPr/>
        </p:nvPicPr>
        <p:blipFill>
          <a:blip r:embed="rId2"/>
          <a:stretch>
            <a:fillRect/>
          </a:stretch>
        </p:blipFill>
        <p:spPr>
          <a:xfrm>
            <a:off x="1149999" y="1429698"/>
            <a:ext cx="3597365" cy="5096268"/>
          </a:xfrm>
          <a:prstGeom prst="rect">
            <a:avLst/>
          </a:prstGeom>
        </p:spPr>
      </p:pic>
      <p:sp>
        <p:nvSpPr>
          <p:cNvPr id="6" name="CuadroTexto 22">
            <a:extLst>
              <a:ext uri="{FF2B5EF4-FFF2-40B4-BE49-F238E27FC236}">
                <a16:creationId xmlns:a16="http://schemas.microsoft.com/office/drawing/2014/main" id="{F0CD3EA6-A6AF-0659-393E-EAF4C0C84A10}"/>
              </a:ext>
            </a:extLst>
          </p:cNvPr>
          <p:cNvSpPr txBox="1">
            <a:spLocks noChangeArrowheads="1"/>
          </p:cNvSpPr>
          <p:nvPr/>
        </p:nvSpPr>
        <p:spPr bwMode="auto">
          <a:xfrm>
            <a:off x="486359" y="123263"/>
            <a:ext cx="10795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3200" b="1" dirty="0">
                <a:solidFill>
                  <a:srgbClr val="EA213B"/>
                </a:solidFill>
                <a:latin typeface="+mj-lt"/>
                <a:cs typeface="Arial" panose="020B0604020202020204" pitchFamily="34" charset="0"/>
              </a:rPr>
              <a:t>7. Circular DDT No. 6 de 2023 “</a:t>
            </a:r>
            <a:r>
              <a:rPr lang="es-MX" sz="3200" b="1" dirty="0">
                <a:solidFill>
                  <a:srgbClr val="EA213B"/>
                </a:solidFill>
                <a:latin typeface="+mj-lt"/>
                <a:cs typeface="Arial" panose="020B0604020202020204" pitchFamily="34" charset="0"/>
              </a:rPr>
              <a:t>Programación PAC 2024 y lineamientos generales de PAC”</a:t>
            </a:r>
            <a:endParaRPr lang="es-CO" sz="3200" b="1" dirty="0">
              <a:solidFill>
                <a:srgbClr val="EA213B"/>
              </a:solidFill>
              <a:latin typeface="+mj-lt"/>
              <a:cs typeface="Arial" panose="020B0604020202020204" pitchFamily="34" charset="0"/>
            </a:endParaRPr>
          </a:p>
        </p:txBody>
      </p:sp>
    </p:spTree>
    <p:extLst>
      <p:ext uri="{BB962C8B-B14F-4D97-AF65-F5344CB8AC3E}">
        <p14:creationId xmlns:p14="http://schemas.microsoft.com/office/powerpoint/2010/main" val="10852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6F76DE07-1776-B991-32A3-5297AEF51B01}"/>
              </a:ext>
            </a:extLst>
          </p:cNvPr>
          <p:cNvSpPr txBox="1">
            <a:spLocks/>
          </p:cNvSpPr>
          <p:nvPr/>
        </p:nvSpPr>
        <p:spPr>
          <a:xfrm>
            <a:off x="532920" y="1274578"/>
            <a:ext cx="5877769" cy="461665"/>
          </a:xfrm>
          <a:prstGeom prst="rect">
            <a:avLst/>
          </a:prstGeom>
          <a:noFill/>
        </p:spPr>
        <p:txBody>
          <a:bodyPr wrap="square">
            <a:spAutoFit/>
          </a:bodyPr>
          <a:lstStyle>
            <a:defPPr>
              <a:defRPr lang="en-US"/>
            </a:defPPr>
            <a:lvl1pPr algn="ctr">
              <a:defRPr sz="2400" b="1">
                <a:solidFill>
                  <a:srgbClr val="EA213B"/>
                </a:solidFill>
                <a:latin typeface="+mj-lt"/>
                <a:cs typeface="Arial"/>
              </a:defRPr>
            </a:lvl1pPr>
          </a:lstStyle>
          <a:p>
            <a:pPr algn="l"/>
            <a:r>
              <a:rPr lang="es-MX" dirty="0">
                <a:solidFill>
                  <a:schemeClr val="tx1"/>
                </a:solidFill>
              </a:rPr>
              <a:t>Traslados Presupuestales que afectan PAC</a:t>
            </a:r>
          </a:p>
        </p:txBody>
      </p:sp>
      <p:sp>
        <p:nvSpPr>
          <p:cNvPr id="6" name="CuadroTexto 5">
            <a:extLst>
              <a:ext uri="{FF2B5EF4-FFF2-40B4-BE49-F238E27FC236}">
                <a16:creationId xmlns:a16="http://schemas.microsoft.com/office/drawing/2014/main" id="{3BF15825-0E7F-9435-0E0D-F10F723C19B6}"/>
              </a:ext>
            </a:extLst>
          </p:cNvPr>
          <p:cNvSpPr txBox="1"/>
          <p:nvPr/>
        </p:nvSpPr>
        <p:spPr>
          <a:xfrm>
            <a:off x="578637" y="2066465"/>
            <a:ext cx="4874673" cy="646331"/>
          </a:xfrm>
          <a:prstGeom prst="rect">
            <a:avLst/>
          </a:prstGeom>
          <a:noFill/>
        </p:spPr>
        <p:txBody>
          <a:bodyPr wrap="square">
            <a:spAutoFit/>
          </a:bodyPr>
          <a:lstStyle/>
          <a:p>
            <a:pPr marL="285750" lvl="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Toda modificación presupuestal precisa una modificación al PAC</a:t>
            </a:r>
            <a:endParaRPr lang="es-CO"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44566D6-CEBD-44DA-0FDB-581BCACD54DC}"/>
              </a:ext>
            </a:extLst>
          </p:cNvPr>
          <p:cNvSpPr txBox="1"/>
          <p:nvPr/>
        </p:nvSpPr>
        <p:spPr>
          <a:xfrm>
            <a:off x="578637" y="2942458"/>
            <a:ext cx="4874673" cy="2031325"/>
          </a:xfrm>
          <a:prstGeom prst="rect">
            <a:avLst/>
          </a:prstGeom>
          <a:noFill/>
        </p:spPr>
        <p:txBody>
          <a:bodyPr wrap="square">
            <a:spAutoFit/>
          </a:bodyPr>
          <a:lstStyle/>
          <a:p>
            <a:pPr marL="285750" lvl="0" indent="-285750" algn="just">
              <a:buFont typeface="Arial" panose="020B0604020202020204" pitchFamily="34" charset="0"/>
              <a:buChar char="•"/>
            </a:pPr>
            <a:r>
              <a:rPr lang="es-ES_tradnl" dirty="0">
                <a:latin typeface="Arial" panose="020B0604020202020204" pitchFamily="34" charset="0"/>
                <a:cs typeface="Arial" panose="020B0604020202020204" pitchFamily="34" charset="0"/>
              </a:rPr>
              <a:t>Las modificaciones al PAC producto de traslados presupuestales se desarrollan actualmente así: las adiciones se trasladan al rezago y las reducciones se realizan de los meses comenzando por diciembre a la fecha, luego el rezago y </a:t>
            </a:r>
            <a:r>
              <a:rPr lang="es-ES_tradnl">
                <a:latin typeface="Arial" panose="020B0604020202020204" pitchFamily="34" charset="0"/>
                <a:cs typeface="Arial" panose="020B0604020202020204" pitchFamily="34" charset="0"/>
              </a:rPr>
              <a:t>por </a:t>
            </a:r>
            <a:r>
              <a:rPr lang="es-ES_tradnl" dirty="0">
                <a:latin typeface="Arial" panose="020B0604020202020204" pitchFamily="34" charset="0"/>
                <a:cs typeface="Arial" panose="020B0604020202020204" pitchFamily="34" charset="0"/>
              </a:rPr>
              <a:t>ú</a:t>
            </a:r>
            <a:r>
              <a:rPr lang="es-ES_tradnl">
                <a:latin typeface="Arial" panose="020B0604020202020204" pitchFamily="34" charset="0"/>
                <a:cs typeface="Arial" panose="020B0604020202020204" pitchFamily="34" charset="0"/>
              </a:rPr>
              <a:t>ltimo </a:t>
            </a:r>
            <a:r>
              <a:rPr lang="es-ES_tradnl" dirty="0">
                <a:latin typeface="Arial" panose="020B0604020202020204" pitchFamily="34" charset="0"/>
                <a:cs typeface="Arial" panose="020B0604020202020204" pitchFamily="34" charset="0"/>
              </a:rPr>
              <a:t>al PAC no ejecutado</a:t>
            </a:r>
            <a:endParaRPr lang="es-CO"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3EB316E0-7B9C-014A-1722-9EB852D5B60C}"/>
              </a:ext>
            </a:extLst>
          </p:cNvPr>
          <p:cNvSpPr txBox="1"/>
          <p:nvPr/>
        </p:nvSpPr>
        <p:spPr>
          <a:xfrm>
            <a:off x="555944" y="5172563"/>
            <a:ext cx="4832597" cy="923330"/>
          </a:xfrm>
          <a:prstGeom prst="rect">
            <a:avLst/>
          </a:prstGeom>
          <a:noFill/>
        </p:spPr>
        <p:txBody>
          <a:bodyPr wrap="square">
            <a:spAutoFit/>
          </a:bodyPr>
          <a:lstStyle/>
          <a:p>
            <a:pPr marL="285750" lvl="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 El PAC programado por las entidades y aprobado por la DDT puede ser reducido producto de una modificación presupuestal</a:t>
            </a:r>
            <a:endParaRPr lang="es-CO" dirty="0">
              <a:latin typeface="Arial" panose="020B0604020202020204" pitchFamily="34" charset="0"/>
              <a:cs typeface="Arial" panose="020B0604020202020204" pitchFamily="34" charset="0"/>
            </a:endParaRPr>
          </a:p>
        </p:txBody>
      </p:sp>
      <p:pic>
        <p:nvPicPr>
          <p:cNvPr id="9" name="Gráfico 11">
            <a:extLst>
              <a:ext uri="{FF2B5EF4-FFF2-40B4-BE49-F238E27FC236}">
                <a16:creationId xmlns:a16="http://schemas.microsoft.com/office/drawing/2014/main" id="{2CCA831D-5B78-C646-E304-5057F27A383F}"/>
              </a:ext>
            </a:extLst>
          </p:cNvPr>
          <p:cNvPicPr>
            <a:picLocks noChangeAspect="1"/>
          </p:cNvPicPr>
          <p:nvPr/>
        </p:nvPicPr>
        <p:blipFill>
          <a:blip r:embed="rId2"/>
          <a:stretch>
            <a:fillRect/>
          </a:stretch>
        </p:blipFill>
        <p:spPr>
          <a:xfrm rot="5400000">
            <a:off x="3344445" y="4022910"/>
            <a:ext cx="4769025" cy="45719"/>
          </a:xfrm>
          <a:prstGeom prst="rect">
            <a:avLst/>
          </a:prstGeom>
        </p:spPr>
      </p:pic>
      <p:graphicFrame>
        <p:nvGraphicFramePr>
          <p:cNvPr id="10" name="Tabla 9">
            <a:extLst>
              <a:ext uri="{FF2B5EF4-FFF2-40B4-BE49-F238E27FC236}">
                <a16:creationId xmlns:a16="http://schemas.microsoft.com/office/drawing/2014/main" id="{24F8CB78-F62E-5F9A-5DAD-97B5AE1398EC}"/>
              </a:ext>
            </a:extLst>
          </p:cNvPr>
          <p:cNvGraphicFramePr>
            <a:graphicFrameLocks noGrp="1"/>
          </p:cNvGraphicFramePr>
          <p:nvPr>
            <p:extLst>
              <p:ext uri="{D42A27DB-BD31-4B8C-83A1-F6EECF244321}">
                <p14:modId xmlns:p14="http://schemas.microsoft.com/office/powerpoint/2010/main" val="2406997646"/>
              </p:ext>
            </p:extLst>
          </p:nvPr>
        </p:nvGraphicFramePr>
        <p:xfrm>
          <a:off x="6148029" y="4777139"/>
          <a:ext cx="5106578" cy="1979628"/>
        </p:xfrm>
        <a:graphic>
          <a:graphicData uri="http://schemas.openxmlformats.org/drawingml/2006/table">
            <a:tbl>
              <a:tblPr firstRow="1" firstCol="1" bandRow="1">
                <a:tableStyleId>{5C22544A-7EE6-4342-B048-85BDC9FD1C3A}</a:tableStyleId>
              </a:tblPr>
              <a:tblGrid>
                <a:gridCol w="554010">
                  <a:extLst>
                    <a:ext uri="{9D8B030D-6E8A-4147-A177-3AD203B41FA5}">
                      <a16:colId xmlns:a16="http://schemas.microsoft.com/office/drawing/2014/main" val="348317368"/>
                    </a:ext>
                  </a:extLst>
                </a:gridCol>
                <a:gridCol w="746538">
                  <a:extLst>
                    <a:ext uri="{9D8B030D-6E8A-4147-A177-3AD203B41FA5}">
                      <a16:colId xmlns:a16="http://schemas.microsoft.com/office/drawing/2014/main" val="2938289507"/>
                    </a:ext>
                  </a:extLst>
                </a:gridCol>
                <a:gridCol w="3806030">
                  <a:extLst>
                    <a:ext uri="{9D8B030D-6E8A-4147-A177-3AD203B41FA5}">
                      <a16:colId xmlns:a16="http://schemas.microsoft.com/office/drawing/2014/main" val="3224532554"/>
                    </a:ext>
                  </a:extLst>
                </a:gridCol>
              </a:tblGrid>
              <a:tr h="294841">
                <a:tc>
                  <a:txBody>
                    <a:bodyPr/>
                    <a:lstStyle/>
                    <a:p>
                      <a:pPr algn="ctr"/>
                      <a:r>
                        <a:rPr lang="es-ES" sz="900">
                          <a:effectLst/>
                        </a:rPr>
                        <a:t>Origen</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dirty="0">
                          <a:effectLst/>
                        </a:rPr>
                        <a:t>Destino</a:t>
                      </a:r>
                      <a:endParaRPr lang="es-CO"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dirty="0">
                          <a:effectLst/>
                        </a:rPr>
                        <a:t>Regla</a:t>
                      </a:r>
                      <a:endParaRPr lang="es-CO"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81163808"/>
                  </a:ext>
                </a:extLst>
              </a:tr>
              <a:tr h="186609">
                <a:tc>
                  <a:txBody>
                    <a:bodyPr/>
                    <a:lstStyle/>
                    <a:p>
                      <a:pPr algn="ctr"/>
                      <a:r>
                        <a:rPr lang="es-ES" sz="900">
                          <a:effectLst/>
                        </a:rPr>
                        <a:t>ORD</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ORD</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a:effectLst/>
                        </a:rPr>
                        <a:t>Mantener en los mismos periodos de los cuales se reduce el recurso. </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75926225"/>
                  </a:ext>
                </a:extLst>
              </a:tr>
              <a:tr h="186609">
                <a:tc>
                  <a:txBody>
                    <a:bodyPr/>
                    <a:lstStyle/>
                    <a:p>
                      <a:pPr algn="ctr"/>
                      <a:r>
                        <a:rPr lang="es-ES" sz="900">
                          <a:effectLst/>
                        </a:rPr>
                        <a:t>ORD</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DE</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a:effectLst/>
                        </a:rPr>
                        <a:t>Mantener en los mismos periodos de los cuales se reduce el recurso.</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40650609"/>
                  </a:ext>
                </a:extLst>
              </a:tr>
              <a:tr h="186609">
                <a:tc>
                  <a:txBody>
                    <a:bodyPr/>
                    <a:lstStyle/>
                    <a:p>
                      <a:pPr algn="ctr"/>
                      <a:r>
                        <a:rPr lang="es-ES" sz="900">
                          <a:effectLst/>
                        </a:rPr>
                        <a:t>ORD</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SSF</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a:effectLst/>
                        </a:rPr>
                        <a:t>Adicionar en el período 14.</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82416721"/>
                  </a:ext>
                </a:extLst>
              </a:tr>
              <a:tr h="186609">
                <a:tc>
                  <a:txBody>
                    <a:bodyPr/>
                    <a:lstStyle/>
                    <a:p>
                      <a:pPr algn="ctr"/>
                      <a:r>
                        <a:rPr lang="es-ES" sz="900">
                          <a:effectLst/>
                        </a:rPr>
                        <a:t>DE</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ORD</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a:effectLst/>
                        </a:rPr>
                        <a:t>Adicionar en el período 13.</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59807532"/>
                  </a:ext>
                </a:extLst>
              </a:tr>
              <a:tr h="186609">
                <a:tc>
                  <a:txBody>
                    <a:bodyPr/>
                    <a:lstStyle/>
                    <a:p>
                      <a:pPr algn="ctr"/>
                      <a:r>
                        <a:rPr lang="es-ES" sz="900">
                          <a:effectLst/>
                        </a:rPr>
                        <a:t>DE</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DE</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a:effectLst/>
                        </a:rPr>
                        <a:t>Mantener en los mismos periodos de los cuales se reduce el recurso.</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72607057"/>
                  </a:ext>
                </a:extLst>
              </a:tr>
              <a:tr h="186609">
                <a:tc>
                  <a:txBody>
                    <a:bodyPr/>
                    <a:lstStyle/>
                    <a:p>
                      <a:pPr algn="ctr"/>
                      <a:r>
                        <a:rPr lang="es-ES" sz="900">
                          <a:effectLst/>
                        </a:rPr>
                        <a:t>DE</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SSF</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dirty="0">
                          <a:effectLst/>
                        </a:rPr>
                        <a:t>Adicionar en el período 14.</a:t>
                      </a:r>
                      <a:endParaRPr lang="es-CO"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67094224"/>
                  </a:ext>
                </a:extLst>
              </a:tr>
              <a:tr h="191915">
                <a:tc>
                  <a:txBody>
                    <a:bodyPr/>
                    <a:lstStyle/>
                    <a:p>
                      <a:pPr algn="ctr"/>
                      <a:r>
                        <a:rPr lang="es-ES" sz="900">
                          <a:effectLst/>
                        </a:rPr>
                        <a:t>SSF</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ORD</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a:effectLst/>
                        </a:rPr>
                        <a:t>Adicionar en el período 13.</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83339749"/>
                  </a:ext>
                </a:extLst>
              </a:tr>
              <a:tr h="186609">
                <a:tc>
                  <a:txBody>
                    <a:bodyPr/>
                    <a:lstStyle/>
                    <a:p>
                      <a:pPr algn="ctr"/>
                      <a:r>
                        <a:rPr lang="es-ES" sz="900">
                          <a:effectLst/>
                        </a:rPr>
                        <a:t>SSF</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DE</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dirty="0">
                          <a:effectLst/>
                        </a:rPr>
                        <a:t>Adicionar en el período 13.</a:t>
                      </a:r>
                      <a:endParaRPr lang="es-CO"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68815117"/>
                  </a:ext>
                </a:extLst>
              </a:tr>
              <a:tr h="186609">
                <a:tc>
                  <a:txBody>
                    <a:bodyPr/>
                    <a:lstStyle/>
                    <a:p>
                      <a:pPr algn="ctr"/>
                      <a:r>
                        <a:rPr lang="es-ES" sz="900">
                          <a:effectLst/>
                        </a:rPr>
                        <a:t>SSF</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s-ES" sz="900">
                          <a:effectLst/>
                        </a:rPr>
                        <a:t>SSF</a:t>
                      </a:r>
                      <a:endParaRPr lang="es-CO"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r>
                        <a:rPr lang="es-ES" sz="900" dirty="0">
                          <a:effectLst/>
                        </a:rPr>
                        <a:t>Adicionar en el período 14.</a:t>
                      </a:r>
                      <a:endParaRPr lang="es-CO"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38005845"/>
                  </a:ext>
                </a:extLst>
              </a:tr>
            </a:tbl>
          </a:graphicData>
        </a:graphic>
      </p:graphicFrame>
      <p:sp>
        <p:nvSpPr>
          <p:cNvPr id="11" name="Rectangle 1">
            <a:extLst>
              <a:ext uri="{FF2B5EF4-FFF2-40B4-BE49-F238E27FC236}">
                <a16:creationId xmlns:a16="http://schemas.microsoft.com/office/drawing/2014/main" id="{3CED22C0-4BB6-B0D5-C0F9-7791F1F5E86A}"/>
              </a:ext>
            </a:extLst>
          </p:cNvPr>
          <p:cNvSpPr>
            <a:spLocks noChangeArrowheads="1"/>
          </p:cNvSpPr>
          <p:nvPr/>
        </p:nvSpPr>
        <p:spPr bwMode="auto">
          <a:xfrm>
            <a:off x="5839691" y="1112117"/>
            <a:ext cx="555820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O" sz="16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Las modificaciones presupuestales se verán reflejadas en PAC de la siguiente forma:</a:t>
            </a:r>
            <a:endParaRPr kumimoji="0" lang="es-CO" altLang="es-CO" sz="1600" b="1"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O" sz="15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Adiciones:</a:t>
            </a:r>
            <a:r>
              <a:rPr kumimoji="0" lang="es-ES" altLang="es-CO" sz="15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Cuando se trate de adiciones en recursos ordinarios o de destinación especifica, estas se reflejarán en el rezago. En el caso de adiciones en recursos sin situación de fondos, estas reflejaran en el periodo sin situación de fondos.</a:t>
            </a:r>
            <a:endParaRPr kumimoji="0" lang="es-CO" altLang="es-CO" sz="15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O" sz="15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Reducciones:</a:t>
            </a:r>
            <a:r>
              <a:rPr kumimoji="0" lang="es-ES" altLang="es-CO" sz="15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Estas operaciones restarán del PAC siguiendo el siguiente orden: primero con cargo al rezago, posteriormente al PAC No Ejecutado, luego a los meses que cuenten con programación y disponibilidad desde diciembre a enero y finalmente sobre el periodo sin situación de fondos.</a:t>
            </a:r>
            <a:endParaRPr kumimoji="0" lang="es-CO" altLang="es-CO" sz="15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CO" sz="15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Traslados:</a:t>
            </a:r>
            <a:r>
              <a:rPr kumimoji="0" lang="es-ES" altLang="es-CO" sz="15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Para la reducción se tendrá en cuenta la regla descrita en el anterior literal. Para la adición, dependiendo de los tipos de recursos en los cuales se esté realizando el traslado, PAC se verá afectado de la siguiente manera:</a:t>
            </a:r>
            <a:endParaRPr kumimoji="0" lang="es-CO" altLang="es-CO" sz="15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500" b="0" i="0" u="none" strike="noStrike" cap="none" normalizeH="0" baseline="0" dirty="0">
              <a:ln>
                <a:noFill/>
              </a:ln>
              <a:solidFill>
                <a:schemeClr val="tx1"/>
              </a:solidFill>
              <a:effectLst/>
              <a:cs typeface="Arial" panose="020B0604020202020204" pitchFamily="34" charset="0"/>
            </a:endParaRPr>
          </a:p>
        </p:txBody>
      </p:sp>
      <p:sp>
        <p:nvSpPr>
          <p:cNvPr id="3" name="CuadroTexto 22">
            <a:extLst>
              <a:ext uri="{FF2B5EF4-FFF2-40B4-BE49-F238E27FC236}">
                <a16:creationId xmlns:a16="http://schemas.microsoft.com/office/drawing/2014/main" id="{A4B7FE4B-AD65-DE41-16A7-DD71DEE6FCBC}"/>
              </a:ext>
            </a:extLst>
          </p:cNvPr>
          <p:cNvSpPr txBox="1">
            <a:spLocks noChangeArrowheads="1"/>
          </p:cNvSpPr>
          <p:nvPr/>
        </p:nvSpPr>
        <p:spPr bwMode="auto">
          <a:xfrm>
            <a:off x="486359" y="99513"/>
            <a:ext cx="10795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3200" b="1" dirty="0">
                <a:solidFill>
                  <a:srgbClr val="EA213B"/>
                </a:solidFill>
                <a:latin typeface="+mj-lt"/>
                <a:cs typeface="Arial" panose="020B0604020202020204" pitchFamily="34" charset="0"/>
              </a:rPr>
              <a:t>7. Circular DDT No. 6 de 2023 “</a:t>
            </a:r>
            <a:r>
              <a:rPr lang="es-MX" sz="3200" b="1" dirty="0">
                <a:solidFill>
                  <a:srgbClr val="EA213B"/>
                </a:solidFill>
                <a:latin typeface="+mj-lt"/>
                <a:cs typeface="Arial" panose="020B0604020202020204" pitchFamily="34" charset="0"/>
              </a:rPr>
              <a:t>Programación PAC 2024 y lineamientos generales de PAC”</a:t>
            </a:r>
            <a:endParaRPr lang="es-CO" sz="3200" b="1" dirty="0">
              <a:solidFill>
                <a:srgbClr val="EA213B"/>
              </a:solidFill>
              <a:latin typeface="+mj-lt"/>
              <a:cs typeface="Arial" panose="020B0604020202020204" pitchFamily="34" charset="0"/>
            </a:endParaRPr>
          </a:p>
        </p:txBody>
      </p:sp>
    </p:spTree>
    <p:extLst>
      <p:ext uri="{BB962C8B-B14F-4D97-AF65-F5344CB8AC3E}">
        <p14:creationId xmlns:p14="http://schemas.microsoft.com/office/powerpoint/2010/main" val="64522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B27C1-3606-4CF0-2C61-75DB29753C06}"/>
              </a:ext>
            </a:extLst>
          </p:cNvPr>
          <p:cNvSpPr txBox="1">
            <a:spLocks/>
          </p:cNvSpPr>
          <p:nvPr/>
        </p:nvSpPr>
        <p:spPr>
          <a:xfrm>
            <a:off x="915277" y="1948181"/>
            <a:ext cx="9882159" cy="461665"/>
          </a:xfrm>
          <a:prstGeom prst="rect">
            <a:avLst/>
          </a:prstGeom>
          <a:noFill/>
        </p:spPr>
        <p:txBody>
          <a:bodyPr wrap="square">
            <a:spAutoFit/>
          </a:bodyPr>
          <a:lstStyle>
            <a:defPPr>
              <a:defRPr lang="en-US"/>
            </a:defPPr>
            <a:lvl1pPr algn="ctr">
              <a:defRPr sz="2400" b="1">
                <a:solidFill>
                  <a:srgbClr val="EA213B"/>
                </a:solidFill>
                <a:latin typeface="+mj-lt"/>
                <a:cs typeface="Arial"/>
              </a:defRPr>
            </a:lvl1pPr>
          </a:lstStyle>
          <a:p>
            <a:r>
              <a:rPr lang="es-MX" dirty="0">
                <a:solidFill>
                  <a:schemeClr val="tx1"/>
                </a:solidFill>
              </a:rPr>
              <a:t>Traslados Compensados - PAC</a:t>
            </a:r>
          </a:p>
        </p:txBody>
      </p:sp>
      <p:sp>
        <p:nvSpPr>
          <p:cNvPr id="3" name="CuadroTexto 2">
            <a:extLst>
              <a:ext uri="{FF2B5EF4-FFF2-40B4-BE49-F238E27FC236}">
                <a16:creationId xmlns:a16="http://schemas.microsoft.com/office/drawing/2014/main" id="{C8D9336A-E8A9-C81C-13C7-259ECA85986F}"/>
              </a:ext>
            </a:extLst>
          </p:cNvPr>
          <p:cNvSpPr txBox="1"/>
          <p:nvPr/>
        </p:nvSpPr>
        <p:spPr>
          <a:xfrm>
            <a:off x="486359" y="3009489"/>
            <a:ext cx="10636755" cy="2862322"/>
          </a:xfrm>
          <a:prstGeom prst="rect">
            <a:avLst/>
          </a:prstGeom>
          <a:noFill/>
        </p:spPr>
        <p:txBody>
          <a:bodyPr wrap="square">
            <a:spAutoFit/>
          </a:bodyPr>
          <a:lstStyle/>
          <a:p>
            <a:pPr marL="215900" marR="71755" algn="just">
              <a:spcAft>
                <a:spcPts val="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8.2.1 Movimientos compensados.</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Los movimientos compensados corresponden a modificaciones de recursos entre cadenas presupuestales que se encuentran programados en periodos diferentes (meses, rezago, sin situación de fondos y PAC no ejecutado). Estas modificaciones deben mantener una reciprocidad o equilibrio en el monto, es decir, como consecuencia de estas, no podrá alterarse el monto global programado para cada uno de los respectivos periodos afectados y objeto de compensación. Este tipo de movimiento solo se podrá realizar exclusivamente entre cadenas del mismo tipo de recurso.</a:t>
            </a:r>
            <a:endParaRPr lang="es-CO" sz="2000" dirty="0">
              <a:effectLst/>
              <a:latin typeface="Arial" panose="020B0604020202020204" pitchFamily="34" charset="0"/>
              <a:ea typeface="Times New Roman" panose="02020603050405020304" pitchFamily="18" charset="0"/>
              <a:cs typeface="Arial" panose="020B0604020202020204" pitchFamily="34" charset="0"/>
            </a:endParaRPr>
          </a:p>
          <a:p>
            <a:pPr marR="71755"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O"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22">
            <a:extLst>
              <a:ext uri="{FF2B5EF4-FFF2-40B4-BE49-F238E27FC236}">
                <a16:creationId xmlns:a16="http://schemas.microsoft.com/office/drawing/2014/main" id="{C7B880F5-5055-FDCA-8FF8-D74C1D953E2B}"/>
              </a:ext>
            </a:extLst>
          </p:cNvPr>
          <p:cNvSpPr txBox="1">
            <a:spLocks noChangeArrowheads="1"/>
          </p:cNvSpPr>
          <p:nvPr/>
        </p:nvSpPr>
        <p:spPr bwMode="auto">
          <a:xfrm>
            <a:off x="486359" y="218263"/>
            <a:ext cx="10795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3200" b="1" dirty="0">
                <a:solidFill>
                  <a:srgbClr val="EA213B"/>
                </a:solidFill>
                <a:latin typeface="+mj-lt"/>
                <a:cs typeface="Arial" panose="020B0604020202020204" pitchFamily="34" charset="0"/>
              </a:rPr>
              <a:t>7. Circular DDT No. 6 de 2023 “</a:t>
            </a:r>
            <a:r>
              <a:rPr lang="es-MX" sz="3200" b="1" dirty="0">
                <a:solidFill>
                  <a:srgbClr val="EA213B"/>
                </a:solidFill>
                <a:latin typeface="+mj-lt"/>
                <a:cs typeface="Arial" panose="020B0604020202020204" pitchFamily="34" charset="0"/>
              </a:rPr>
              <a:t>Programación PAC 2024 y lineamientos generales de PAC”</a:t>
            </a:r>
            <a:endParaRPr lang="es-CO" sz="3200" b="1" dirty="0">
              <a:solidFill>
                <a:srgbClr val="EA213B"/>
              </a:solidFill>
              <a:latin typeface="+mj-lt"/>
              <a:cs typeface="Arial" panose="020B0604020202020204" pitchFamily="34" charset="0"/>
            </a:endParaRPr>
          </a:p>
        </p:txBody>
      </p:sp>
    </p:spTree>
    <p:extLst>
      <p:ext uri="{BB962C8B-B14F-4D97-AF65-F5344CB8AC3E}">
        <p14:creationId xmlns:p14="http://schemas.microsoft.com/office/powerpoint/2010/main" val="287967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4078980" y="4264429"/>
            <a:ext cx="3302722" cy="369332"/>
          </a:xfrm>
          <a:prstGeom prst="rect">
            <a:avLst/>
          </a:prstGeom>
          <a:solidFill>
            <a:srgbClr val="FF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11" name="CuadroTexto 22">
            <a:extLst>
              <a:ext uri="{FF2B5EF4-FFF2-40B4-BE49-F238E27FC236}">
                <a16:creationId xmlns:a16="http://schemas.microsoft.com/office/drawing/2014/main" id="{336C9973-6337-80B5-8C27-2BED16D71C72}"/>
              </a:ext>
            </a:extLst>
          </p:cNvPr>
          <p:cNvSpPr txBox="1">
            <a:spLocks noChangeArrowheads="1"/>
          </p:cNvSpPr>
          <p:nvPr/>
        </p:nvSpPr>
        <p:spPr bwMode="auto">
          <a:xfrm>
            <a:off x="3619178" y="4750667"/>
            <a:ext cx="42529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CO" altLang="es-CO" sz="3200" b="1">
                <a:latin typeface="+mj-lt"/>
                <a:cs typeface="Arial"/>
              </a:rPr>
              <a:t>ESPACIO PARA DAR RESPUESTA A LAS PREGUNTAS</a:t>
            </a:r>
            <a:endParaRPr lang="es-CO" altLang="es-CO" sz="3200" b="1">
              <a:latin typeface="+mj-lt"/>
              <a:cs typeface="Arial" panose="020B0604020202020204" pitchFamily="34" charset="0"/>
            </a:endParaRPr>
          </a:p>
        </p:txBody>
      </p:sp>
      <p:pic>
        <p:nvPicPr>
          <p:cNvPr id="2" name="Imagen 1">
            <a:extLst>
              <a:ext uri="{FF2B5EF4-FFF2-40B4-BE49-F238E27FC236}">
                <a16:creationId xmlns:a16="http://schemas.microsoft.com/office/drawing/2014/main" id="{3C3A039D-2F8E-D8FB-3862-284D5C34B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837" y="-357447"/>
            <a:ext cx="9029007" cy="5417404"/>
          </a:xfrm>
          <a:prstGeom prst="rect">
            <a:avLst/>
          </a:prstGeom>
        </p:spPr>
      </p:pic>
    </p:spTree>
    <p:extLst>
      <p:ext uri="{BB962C8B-B14F-4D97-AF65-F5344CB8AC3E}">
        <p14:creationId xmlns:p14="http://schemas.microsoft.com/office/powerpoint/2010/main" val="146580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22">
            <a:extLst>
              <a:ext uri="{FF2B5EF4-FFF2-40B4-BE49-F238E27FC236}">
                <a16:creationId xmlns:a16="http://schemas.microsoft.com/office/drawing/2014/main" id="{336C9973-6337-80B5-8C27-2BED16D71C72}"/>
              </a:ext>
            </a:extLst>
          </p:cNvPr>
          <p:cNvSpPr txBox="1">
            <a:spLocks noChangeArrowheads="1"/>
          </p:cNvSpPr>
          <p:nvPr/>
        </p:nvSpPr>
        <p:spPr bwMode="auto">
          <a:xfrm>
            <a:off x="6444037" y="2698971"/>
            <a:ext cx="403668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8800" b="1">
                <a:latin typeface="+mj-lt"/>
                <a:cs typeface="Arial"/>
              </a:rPr>
              <a:t>GRACIAS</a:t>
            </a:r>
            <a:endParaRPr lang="es-CO" altLang="es-CO" sz="8800" b="1">
              <a:latin typeface="+mj-lt"/>
              <a:cs typeface="Arial" panose="020B0604020202020204" pitchFamily="34" charset="0"/>
            </a:endParaRPr>
          </a:p>
        </p:txBody>
      </p:sp>
      <p:pic>
        <p:nvPicPr>
          <p:cNvPr id="2" name="Marcador de posición de imagen 5">
            <a:extLst>
              <a:ext uri="{FF2B5EF4-FFF2-40B4-BE49-F238E27FC236}">
                <a16:creationId xmlns:a16="http://schemas.microsoft.com/office/drawing/2014/main" id="{3D4531E5-C1AE-6BD5-E957-F6AEFF2F509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88074" y="-307571"/>
            <a:ext cx="5435416" cy="7165571"/>
          </a:xfrm>
          <a:custGeom>
            <a:avLst/>
            <a:gdLst>
              <a:gd name="connsiteX0" fmla="*/ 0 w 5202495"/>
              <a:gd name="connsiteY0" fmla="*/ 0 h 6858508"/>
              <a:gd name="connsiteX1" fmla="*/ 3869498 w 5202495"/>
              <a:gd name="connsiteY1" fmla="*/ 0 h 6858508"/>
              <a:gd name="connsiteX2" fmla="*/ 5202495 w 5202495"/>
              <a:gd name="connsiteY2" fmla="*/ 3429254 h 6858508"/>
              <a:gd name="connsiteX3" fmla="*/ 3869498 w 5202495"/>
              <a:gd name="connsiteY3" fmla="*/ 6858508 h 6858508"/>
              <a:gd name="connsiteX4" fmla="*/ 0 w 5202495"/>
              <a:gd name="connsiteY4" fmla="*/ 6858508 h 6858508"/>
              <a:gd name="connsiteX5" fmla="*/ 1332997 w 5202495"/>
              <a:gd name="connsiteY5" fmla="*/ 3425828 h 68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495" h="6858508">
                <a:moveTo>
                  <a:pt x="0" y="0"/>
                </a:moveTo>
                <a:lnTo>
                  <a:pt x="3869498" y="0"/>
                </a:lnTo>
                <a:lnTo>
                  <a:pt x="5202495" y="3429254"/>
                </a:lnTo>
                <a:lnTo>
                  <a:pt x="3869498" y="6858508"/>
                </a:lnTo>
                <a:lnTo>
                  <a:pt x="0" y="6858508"/>
                </a:lnTo>
                <a:lnTo>
                  <a:pt x="1332997" y="3425828"/>
                </a:lnTo>
                <a:close/>
              </a:path>
            </a:pathLst>
          </a:custGeom>
        </p:spPr>
      </p:pic>
    </p:spTree>
    <p:extLst>
      <p:ext uri="{BB962C8B-B14F-4D97-AF65-F5344CB8AC3E}">
        <p14:creationId xmlns:p14="http://schemas.microsoft.com/office/powerpoint/2010/main" val="414650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forma 5">
            <a:extLst>
              <a:ext uri="{FF2B5EF4-FFF2-40B4-BE49-F238E27FC236}">
                <a16:creationId xmlns:a16="http://schemas.microsoft.com/office/drawing/2014/main" id="{55D74A18-DCCB-5CA9-B047-7536B23F704A}"/>
              </a:ext>
            </a:extLst>
          </p:cNvPr>
          <p:cNvSpPr/>
          <p:nvPr/>
        </p:nvSpPr>
        <p:spPr>
          <a:xfrm>
            <a:off x="374330" y="1336502"/>
            <a:ext cx="2520000" cy="1082500"/>
          </a:xfrm>
          <a:custGeom>
            <a:avLst/>
            <a:gdLst>
              <a:gd name="connsiteX0" fmla="*/ 0 w 1803255"/>
              <a:gd name="connsiteY0" fmla="*/ 0 h 324498"/>
              <a:gd name="connsiteX1" fmla="*/ 1803255 w 1803255"/>
              <a:gd name="connsiteY1" fmla="*/ 0 h 324498"/>
              <a:gd name="connsiteX2" fmla="*/ 1803255 w 1803255"/>
              <a:gd name="connsiteY2" fmla="*/ 324498 h 324498"/>
              <a:gd name="connsiteX3" fmla="*/ 0 w 1803255"/>
              <a:gd name="connsiteY3" fmla="*/ 324498 h 324498"/>
              <a:gd name="connsiteX4" fmla="*/ 0 w 1803255"/>
              <a:gd name="connsiteY4" fmla="*/ 0 h 32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255" h="324498">
                <a:moveTo>
                  <a:pt x="0" y="0"/>
                </a:moveTo>
                <a:lnTo>
                  <a:pt x="1803255" y="0"/>
                </a:lnTo>
                <a:lnTo>
                  <a:pt x="1803255" y="324498"/>
                </a:lnTo>
                <a:lnTo>
                  <a:pt x="0" y="324498"/>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200" b="1" i="0" kern="1200">
                <a:latin typeface="Arial" panose="020B0604020202020204" pitchFamily="34" charset="0"/>
                <a:cs typeface="Arial" panose="020B0604020202020204" pitchFamily="34" charset="0"/>
              </a:rPr>
              <a:t>Ley 152 de 1994</a:t>
            </a:r>
          </a:p>
          <a:p>
            <a:pPr marL="0" lvl="0" indent="0" algn="ctr" defTabSz="533400">
              <a:lnSpc>
                <a:spcPct val="90000"/>
              </a:lnSpc>
              <a:spcBef>
                <a:spcPct val="0"/>
              </a:spcBef>
              <a:spcAft>
                <a:spcPct val="35000"/>
              </a:spcAft>
              <a:buNone/>
            </a:pPr>
            <a:r>
              <a:rPr lang="es-MX" sz="1100" b="0" i="0" kern="1200" dirty="0">
                <a:latin typeface="Arial" panose="020B0604020202020204" pitchFamily="34" charset="0"/>
                <a:cs typeface="Arial" panose="020B0604020202020204" pitchFamily="34" charset="0"/>
              </a:rPr>
              <a:t>“Por la cual se establece la Ley Orgánica del Plan de Desarrollo”</a:t>
            </a:r>
            <a:endParaRPr lang="es-CO" sz="1100" b="0" i="0" kern="1200" dirty="0">
              <a:latin typeface="Arial" panose="020B0604020202020204" pitchFamily="34" charset="0"/>
              <a:cs typeface="Arial" panose="020B0604020202020204" pitchFamily="34" charset="0"/>
            </a:endParaRPr>
          </a:p>
        </p:txBody>
      </p:sp>
      <p:sp>
        <p:nvSpPr>
          <p:cNvPr id="7" name="Forma libre: forma 6">
            <a:extLst>
              <a:ext uri="{FF2B5EF4-FFF2-40B4-BE49-F238E27FC236}">
                <a16:creationId xmlns:a16="http://schemas.microsoft.com/office/drawing/2014/main" id="{65449485-6358-06B5-DEFC-5B62B3835F0C}"/>
              </a:ext>
            </a:extLst>
          </p:cNvPr>
          <p:cNvSpPr/>
          <p:nvPr/>
        </p:nvSpPr>
        <p:spPr>
          <a:xfrm>
            <a:off x="375357" y="2485800"/>
            <a:ext cx="2518971" cy="3524299"/>
          </a:xfrm>
          <a:custGeom>
            <a:avLst/>
            <a:gdLst>
              <a:gd name="connsiteX0" fmla="*/ 0 w 1803255"/>
              <a:gd name="connsiteY0" fmla="*/ 0 h 3551268"/>
              <a:gd name="connsiteX1" fmla="*/ 1803255 w 1803255"/>
              <a:gd name="connsiteY1" fmla="*/ 0 h 3551268"/>
              <a:gd name="connsiteX2" fmla="*/ 1803255 w 1803255"/>
              <a:gd name="connsiteY2" fmla="*/ 3551268 h 3551268"/>
              <a:gd name="connsiteX3" fmla="*/ 0 w 1803255"/>
              <a:gd name="connsiteY3" fmla="*/ 3551268 h 3551268"/>
              <a:gd name="connsiteX4" fmla="*/ 0 w 1803255"/>
              <a:gd name="connsiteY4" fmla="*/ 0 h 355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255" h="3551268">
                <a:moveTo>
                  <a:pt x="0" y="0"/>
                </a:moveTo>
                <a:lnTo>
                  <a:pt x="1803255" y="0"/>
                </a:lnTo>
                <a:lnTo>
                  <a:pt x="1803255" y="3551268"/>
                </a:lnTo>
                <a:lnTo>
                  <a:pt x="0" y="3551268"/>
                </a:lnTo>
                <a:lnTo>
                  <a:pt x="0" y="0"/>
                </a:lnTo>
                <a:close/>
              </a:path>
            </a:pathLst>
          </a:custGeom>
          <a:ln>
            <a:noFill/>
          </a:ln>
        </p:spPr>
        <p:style>
          <a:lnRef idx="2">
            <a:scrgbClr r="0" g="0" b="0"/>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Char char="•"/>
            </a:pPr>
            <a:r>
              <a:rPr lang="es-MX" sz="1300" b="0" i="0" kern="1200">
                <a:latin typeface="Arial" panose="020B0604020202020204" pitchFamily="34" charset="0"/>
                <a:cs typeface="Arial" panose="020B0604020202020204" pitchFamily="34" charset="0"/>
              </a:rPr>
              <a:t>Artículo 44º - </a:t>
            </a:r>
            <a:r>
              <a:rPr lang="es-MX" sz="1300" b="1" i="0" kern="1200">
                <a:latin typeface="Arial" panose="020B0604020202020204" pitchFamily="34" charset="0"/>
                <a:cs typeface="Arial" panose="020B0604020202020204" pitchFamily="34" charset="0"/>
              </a:rPr>
              <a:t>Armonización con los presupuestos</a:t>
            </a:r>
            <a:r>
              <a:rPr lang="es-MX" sz="1300" b="0" i="0" kern="1200">
                <a:latin typeface="Arial" panose="020B0604020202020204" pitchFamily="34" charset="0"/>
                <a:cs typeface="Arial" panose="020B0604020202020204" pitchFamily="34" charset="0"/>
              </a:rPr>
              <a:t>. En los presupuestos anuales se debe reflejar el plan plurianual de inversión. Las Asambleas y Concejos definirán los procedimientos a través de los cuales los planes territoriales serán armonizados con los respectivos presupuestos.</a:t>
            </a:r>
            <a:endParaRPr lang="es-CO" sz="1300" b="1" kern="1200">
              <a:solidFill>
                <a:schemeClr val="tx1"/>
              </a:solidFill>
              <a:latin typeface="Arial" panose="020B0604020202020204" pitchFamily="34" charset="0"/>
              <a:cs typeface="Arial" panose="020B0604020202020204" pitchFamily="34" charset="0"/>
            </a:endParaRPr>
          </a:p>
        </p:txBody>
      </p:sp>
      <p:sp>
        <p:nvSpPr>
          <p:cNvPr id="8" name="Forma libre: forma 7">
            <a:extLst>
              <a:ext uri="{FF2B5EF4-FFF2-40B4-BE49-F238E27FC236}">
                <a16:creationId xmlns:a16="http://schemas.microsoft.com/office/drawing/2014/main" id="{A926800E-2ED7-D3AD-776C-5E1DEE5682DB}"/>
              </a:ext>
            </a:extLst>
          </p:cNvPr>
          <p:cNvSpPr/>
          <p:nvPr/>
        </p:nvSpPr>
        <p:spPr>
          <a:xfrm>
            <a:off x="2982132" y="1327375"/>
            <a:ext cx="2580671" cy="1091627"/>
          </a:xfrm>
          <a:custGeom>
            <a:avLst/>
            <a:gdLst>
              <a:gd name="connsiteX0" fmla="*/ 0 w 2545452"/>
              <a:gd name="connsiteY0" fmla="*/ 0 h 1018180"/>
              <a:gd name="connsiteX1" fmla="*/ 2545452 w 2545452"/>
              <a:gd name="connsiteY1" fmla="*/ 0 h 1018180"/>
              <a:gd name="connsiteX2" fmla="*/ 2545452 w 2545452"/>
              <a:gd name="connsiteY2" fmla="*/ 1018180 h 1018180"/>
              <a:gd name="connsiteX3" fmla="*/ 0 w 2545452"/>
              <a:gd name="connsiteY3" fmla="*/ 1018180 h 1018180"/>
              <a:gd name="connsiteX4" fmla="*/ 0 w 2545452"/>
              <a:gd name="connsiteY4" fmla="*/ 0 h 101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452" h="1018180">
                <a:moveTo>
                  <a:pt x="0" y="0"/>
                </a:moveTo>
                <a:lnTo>
                  <a:pt x="2545452" y="0"/>
                </a:lnTo>
                <a:lnTo>
                  <a:pt x="2545452" y="1018180"/>
                </a:lnTo>
                <a:lnTo>
                  <a:pt x="0" y="101818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a:latin typeface="Arial" panose="020B0604020202020204" pitchFamily="34" charset="0"/>
                <a:cs typeface="Arial" panose="020B0604020202020204" pitchFamily="34" charset="0"/>
              </a:rPr>
              <a:t>Acuerdo Distrital 878 de 2023</a:t>
            </a:r>
          </a:p>
          <a:p>
            <a:pPr marL="0" lvl="0" indent="0" algn="ctr" defTabSz="533400">
              <a:lnSpc>
                <a:spcPct val="90000"/>
              </a:lnSpc>
              <a:spcBef>
                <a:spcPct val="0"/>
              </a:spcBef>
              <a:spcAft>
                <a:spcPct val="35000"/>
              </a:spcAft>
              <a:buNone/>
            </a:pPr>
            <a:r>
              <a:rPr lang="es-MX" sz="1000" b="0" i="0" kern="1200">
                <a:latin typeface="Arial" panose="020B0604020202020204" pitchFamily="34" charset="0"/>
                <a:cs typeface="Arial" panose="020B0604020202020204" pitchFamily="34" charset="0"/>
              </a:rPr>
              <a:t>“Por medio del cual se dictan lineamientos para el Sistema Distrital de Planeación, la creación de planes de desarrollo, se garantiza la participación ciudadana en el Distrito Capital y se dictan otras disposiciones”</a:t>
            </a:r>
          </a:p>
        </p:txBody>
      </p:sp>
      <p:sp>
        <p:nvSpPr>
          <p:cNvPr id="9" name="Forma libre: forma 8">
            <a:extLst>
              <a:ext uri="{FF2B5EF4-FFF2-40B4-BE49-F238E27FC236}">
                <a16:creationId xmlns:a16="http://schemas.microsoft.com/office/drawing/2014/main" id="{31FC064F-F56C-E596-B61A-5DAEEDB7B070}"/>
              </a:ext>
            </a:extLst>
          </p:cNvPr>
          <p:cNvSpPr/>
          <p:nvPr/>
        </p:nvSpPr>
        <p:spPr>
          <a:xfrm>
            <a:off x="2982132" y="2485801"/>
            <a:ext cx="2580671" cy="3524300"/>
          </a:xfrm>
          <a:custGeom>
            <a:avLst/>
            <a:gdLst>
              <a:gd name="connsiteX0" fmla="*/ 0 w 1597514"/>
              <a:gd name="connsiteY0" fmla="*/ 0 h 3551268"/>
              <a:gd name="connsiteX1" fmla="*/ 1597514 w 1597514"/>
              <a:gd name="connsiteY1" fmla="*/ 0 h 3551268"/>
              <a:gd name="connsiteX2" fmla="*/ 1597514 w 1597514"/>
              <a:gd name="connsiteY2" fmla="*/ 3551268 h 3551268"/>
              <a:gd name="connsiteX3" fmla="*/ 0 w 1597514"/>
              <a:gd name="connsiteY3" fmla="*/ 3551268 h 3551268"/>
              <a:gd name="connsiteX4" fmla="*/ 0 w 1597514"/>
              <a:gd name="connsiteY4" fmla="*/ 0 h 355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514" h="3551268">
                <a:moveTo>
                  <a:pt x="0" y="0"/>
                </a:moveTo>
                <a:lnTo>
                  <a:pt x="1597514" y="0"/>
                </a:lnTo>
                <a:lnTo>
                  <a:pt x="1597514" y="3551268"/>
                </a:lnTo>
                <a:lnTo>
                  <a:pt x="0" y="3551268"/>
                </a:lnTo>
                <a:lnTo>
                  <a:pt x="0" y="0"/>
                </a:lnTo>
                <a:close/>
              </a:path>
            </a:pathLst>
          </a:custGeom>
          <a:ln>
            <a:noFill/>
          </a:ln>
        </p:spPr>
        <p:style>
          <a:lnRef idx="2">
            <a:scrgbClr r="0" g="0" b="0"/>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Char char="•"/>
            </a:pPr>
            <a:r>
              <a:rPr lang="es-MX" sz="1300" i="0" kern="1200">
                <a:effectLst/>
                <a:latin typeface="Arial" panose="020B0604020202020204" pitchFamily="34" charset="0"/>
                <a:cs typeface="Arial" panose="020B0604020202020204" pitchFamily="34" charset="0"/>
              </a:rPr>
              <a:t>Artículo </a:t>
            </a:r>
            <a:r>
              <a:rPr lang="es-MX" sz="1300" b="0" i="0" kern="1200">
                <a:latin typeface="Arial" panose="020B0604020202020204" pitchFamily="34" charset="0"/>
                <a:cs typeface="Arial" panose="020B0604020202020204" pitchFamily="34" charset="0"/>
              </a:rPr>
              <a:t>49º - </a:t>
            </a:r>
            <a:r>
              <a:rPr lang="es-MX" sz="1300" b="1" i="0" kern="1200">
                <a:effectLst/>
                <a:latin typeface="Arial" panose="020B0604020202020204" pitchFamily="34" charset="0"/>
                <a:cs typeface="Arial" panose="020B0604020202020204" pitchFamily="34" charset="0"/>
              </a:rPr>
              <a:t>Ejecución del plan distrital de desarrollo. </a:t>
            </a:r>
            <a:r>
              <a:rPr lang="es-MX" sz="1300" i="0" kern="1200">
                <a:effectLst/>
                <a:latin typeface="Arial" panose="020B0604020202020204" pitchFamily="34" charset="0"/>
                <a:cs typeface="Arial" panose="020B0604020202020204" pitchFamily="34" charset="0"/>
              </a:rPr>
              <a:t>Una vez adoptado el Plan Distrital de Desarrollo, la Administración Distrital procederá a realizar el proceso de armonización y elaboración del plan de acción.</a:t>
            </a:r>
            <a:endParaRPr lang="es-CO" sz="1300" i="0" kern="1200">
              <a:solidFill>
                <a:srgbClr val="000000">
                  <a:hueOff val="0"/>
                  <a:satOff val="0"/>
                  <a:lumOff val="0"/>
                  <a:alphaOff val="0"/>
                </a:srgbClr>
              </a:solidFill>
              <a:effectLst/>
              <a:latin typeface="Arial" panose="020B0604020202020204" pitchFamily="34" charset="0"/>
              <a:ea typeface="+mn-ea"/>
              <a:cs typeface="Arial" panose="020B0604020202020204" pitchFamily="34" charset="0"/>
            </a:endParaRPr>
          </a:p>
        </p:txBody>
      </p:sp>
      <p:sp>
        <p:nvSpPr>
          <p:cNvPr id="10" name="Forma libre: forma 9">
            <a:extLst>
              <a:ext uri="{FF2B5EF4-FFF2-40B4-BE49-F238E27FC236}">
                <a16:creationId xmlns:a16="http://schemas.microsoft.com/office/drawing/2014/main" id="{45079165-0658-B02B-0E44-BF3986ECA77F}"/>
              </a:ext>
            </a:extLst>
          </p:cNvPr>
          <p:cNvSpPr/>
          <p:nvPr/>
        </p:nvSpPr>
        <p:spPr>
          <a:xfrm>
            <a:off x="5656437" y="1327375"/>
            <a:ext cx="2807306" cy="1091627"/>
          </a:xfrm>
          <a:custGeom>
            <a:avLst/>
            <a:gdLst>
              <a:gd name="connsiteX0" fmla="*/ 0 w 2644039"/>
              <a:gd name="connsiteY0" fmla="*/ 0 h 329699"/>
              <a:gd name="connsiteX1" fmla="*/ 2644039 w 2644039"/>
              <a:gd name="connsiteY1" fmla="*/ 0 h 329699"/>
              <a:gd name="connsiteX2" fmla="*/ 2644039 w 2644039"/>
              <a:gd name="connsiteY2" fmla="*/ 329699 h 329699"/>
              <a:gd name="connsiteX3" fmla="*/ 0 w 2644039"/>
              <a:gd name="connsiteY3" fmla="*/ 329699 h 329699"/>
              <a:gd name="connsiteX4" fmla="*/ 0 w 2644039"/>
              <a:gd name="connsiteY4" fmla="*/ 0 h 32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039" h="329699">
                <a:moveTo>
                  <a:pt x="0" y="0"/>
                </a:moveTo>
                <a:lnTo>
                  <a:pt x="2644039" y="0"/>
                </a:lnTo>
                <a:lnTo>
                  <a:pt x="2644039" y="329699"/>
                </a:lnTo>
                <a:lnTo>
                  <a:pt x="0" y="329699"/>
                </a:lnTo>
                <a:lnTo>
                  <a:pt x="0" y="0"/>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CO" sz="1100" b="1" i="0" kern="1200">
                <a:solidFill>
                  <a:schemeClr val="bg1"/>
                </a:solidFill>
                <a:effectLst/>
                <a:latin typeface="Arial" panose="020B0604020202020204" pitchFamily="34" charset="0"/>
                <a:ea typeface="+mn-ea"/>
                <a:cs typeface="Arial" panose="020B0604020202020204" pitchFamily="34" charset="0"/>
              </a:rPr>
              <a:t>Decreto Distrital 714 de 1996</a:t>
            </a:r>
          </a:p>
          <a:p>
            <a:pPr marL="0" lvl="0" indent="0" algn="ctr" defTabSz="533400">
              <a:lnSpc>
                <a:spcPct val="90000"/>
              </a:lnSpc>
              <a:spcBef>
                <a:spcPct val="0"/>
              </a:spcBef>
              <a:spcAft>
                <a:spcPct val="35000"/>
              </a:spcAft>
              <a:buNone/>
            </a:pPr>
            <a:r>
              <a:rPr lang="es-ES_tradnl" sz="1100" kern="1200">
                <a:latin typeface="Arial" panose="020B0604020202020204" pitchFamily="34" charset="0"/>
                <a:cs typeface="Arial" panose="020B0604020202020204" pitchFamily="34" charset="0"/>
              </a:rPr>
              <a:t>“Por el cual se compilan el Acuerdo 24 de 1995 y Acuerdo 20 de 1996 que conforman el Estatuto Orgánico del Presupuesto Distrital”.</a:t>
            </a:r>
            <a:endParaRPr lang="es-CO" sz="1100" i="0" kern="1200">
              <a:solidFill>
                <a:srgbClr val="000000">
                  <a:hueOff val="0"/>
                  <a:satOff val="0"/>
                  <a:lumOff val="0"/>
                  <a:alphaOff val="0"/>
                </a:srgbClr>
              </a:solidFill>
              <a:effectLst/>
              <a:latin typeface="Arial" panose="020B0604020202020204" pitchFamily="34" charset="0"/>
              <a:ea typeface="+mn-ea"/>
              <a:cs typeface="Arial" panose="020B0604020202020204" pitchFamily="34" charset="0"/>
            </a:endParaRPr>
          </a:p>
        </p:txBody>
      </p:sp>
      <p:sp>
        <p:nvSpPr>
          <p:cNvPr id="11" name="Forma libre: forma 10">
            <a:extLst>
              <a:ext uri="{FF2B5EF4-FFF2-40B4-BE49-F238E27FC236}">
                <a16:creationId xmlns:a16="http://schemas.microsoft.com/office/drawing/2014/main" id="{5AF26539-D036-0259-E28F-4055F966BB61}"/>
              </a:ext>
            </a:extLst>
          </p:cNvPr>
          <p:cNvSpPr/>
          <p:nvPr/>
        </p:nvSpPr>
        <p:spPr>
          <a:xfrm>
            <a:off x="5656438" y="2485801"/>
            <a:ext cx="2807306" cy="3524300"/>
          </a:xfrm>
          <a:custGeom>
            <a:avLst/>
            <a:gdLst>
              <a:gd name="connsiteX0" fmla="*/ 0 w 2644039"/>
              <a:gd name="connsiteY0" fmla="*/ 0 h 3551268"/>
              <a:gd name="connsiteX1" fmla="*/ 2644039 w 2644039"/>
              <a:gd name="connsiteY1" fmla="*/ 0 h 3551268"/>
              <a:gd name="connsiteX2" fmla="*/ 2644039 w 2644039"/>
              <a:gd name="connsiteY2" fmla="*/ 3551268 h 3551268"/>
              <a:gd name="connsiteX3" fmla="*/ 0 w 2644039"/>
              <a:gd name="connsiteY3" fmla="*/ 3551268 h 3551268"/>
              <a:gd name="connsiteX4" fmla="*/ 0 w 2644039"/>
              <a:gd name="connsiteY4" fmla="*/ 0 h 3551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039" h="3551268">
                <a:moveTo>
                  <a:pt x="0" y="0"/>
                </a:moveTo>
                <a:lnTo>
                  <a:pt x="2644039" y="0"/>
                </a:lnTo>
                <a:lnTo>
                  <a:pt x="2644039" y="3551268"/>
                </a:lnTo>
                <a:lnTo>
                  <a:pt x="0" y="3551268"/>
                </a:lnTo>
                <a:lnTo>
                  <a:pt x="0" y="0"/>
                </a:lnTo>
                <a:close/>
              </a:path>
            </a:pathLst>
          </a:custGeom>
          <a:ln>
            <a:noFill/>
          </a:ln>
        </p:spPr>
        <p:style>
          <a:lnRef idx="2">
            <a:scrgbClr r="0" g="0" b="0"/>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 typeface="Arial" panose="020B0604020202020204" pitchFamily="34" charset="0"/>
              <a:buChar char="•"/>
            </a:pPr>
            <a:r>
              <a:rPr lang="es-MX" sz="1200" i="0">
                <a:effectLst/>
                <a:latin typeface="Arial" panose="020B0604020202020204" pitchFamily="34" charset="0"/>
                <a:cs typeface="Arial" panose="020B0604020202020204" pitchFamily="34" charset="0"/>
              </a:rPr>
              <a:t>Artículo 51</a:t>
            </a:r>
            <a:r>
              <a:rPr lang="es-MX" sz="1200" b="0" i="0">
                <a:latin typeface="Arial" panose="020B0604020202020204" pitchFamily="34" charset="0"/>
                <a:cs typeface="Arial" panose="020B0604020202020204" pitchFamily="34" charset="0"/>
              </a:rPr>
              <a:t>º - </a:t>
            </a:r>
            <a:r>
              <a:rPr lang="es-MX" sz="1200" b="1" i="0">
                <a:latin typeface="Arial" panose="020B0604020202020204" pitchFamily="34" charset="0"/>
                <a:cs typeface="Arial" panose="020B0604020202020204" pitchFamily="34" charset="0"/>
              </a:rPr>
              <a:t>De la Ejecución y el Banco de Proyectos</a:t>
            </a:r>
            <a:r>
              <a:rPr lang="es-MX" sz="1200" b="0" i="0">
                <a:latin typeface="Arial" panose="020B0604020202020204" pitchFamily="34" charset="0"/>
                <a:cs typeface="Arial" panose="020B0604020202020204" pitchFamily="34" charset="0"/>
              </a:rPr>
              <a:t>. No se podrá ejecutar ningún programa o Proyecto que haga parte del Presupuesto Anual del Distrito Capital, hasta tanto no se encuentren evaluados por el órgano competente y registrados en el Banco Distrital de Programas y Proyectos.</a:t>
            </a:r>
            <a:endParaRPr lang="es-CO" sz="1200" i="0" kern="1200">
              <a:solidFill>
                <a:srgbClr val="000000">
                  <a:hueOff val="0"/>
                  <a:satOff val="0"/>
                  <a:lumOff val="0"/>
                  <a:alphaOff val="0"/>
                </a:srgbClr>
              </a:solidFill>
              <a:effectLst/>
              <a:latin typeface="Arial" panose="020B0604020202020204" pitchFamily="34" charset="0"/>
              <a:ea typeface="+mn-ea"/>
              <a:cs typeface="Arial" panose="020B0604020202020204" pitchFamily="34" charset="0"/>
            </a:endParaRPr>
          </a:p>
          <a:p>
            <a:pPr marL="114300" lvl="1" indent="-114300" defTabSz="577850">
              <a:lnSpc>
                <a:spcPct val="90000"/>
              </a:lnSpc>
              <a:spcBef>
                <a:spcPct val="0"/>
              </a:spcBef>
              <a:spcAft>
                <a:spcPct val="15000"/>
              </a:spcAft>
              <a:buFont typeface="Arial" panose="020B0604020202020204" pitchFamily="34" charset="0"/>
              <a:buChar char="•"/>
            </a:pPr>
            <a:r>
              <a:rPr lang="es-MX" sz="1200" kern="1200">
                <a:latin typeface="Arial" panose="020B0604020202020204" pitchFamily="34" charset="0"/>
                <a:cs typeface="Arial" panose="020B0604020202020204" pitchFamily="34" charset="0"/>
              </a:rPr>
              <a:t>Artículo 63</a:t>
            </a:r>
            <a:r>
              <a:rPr lang="es-MX" sz="1200" b="0" i="0" kern="1200">
                <a:latin typeface="Arial" panose="020B0604020202020204" pitchFamily="34" charset="0"/>
                <a:cs typeface="Arial" panose="020B0604020202020204" pitchFamily="34" charset="0"/>
              </a:rPr>
              <a:t>º - </a:t>
            </a:r>
            <a:r>
              <a:rPr lang="es-MX" sz="1200" b="1" kern="1200">
                <a:latin typeface="Arial" panose="020B0604020202020204" pitchFamily="34" charset="0"/>
                <a:cs typeface="Arial" panose="020B0604020202020204" pitchFamily="34" charset="0"/>
              </a:rPr>
              <a:t>De las Modificaciones Presupuestales</a:t>
            </a:r>
            <a:r>
              <a:rPr lang="es-MX" sz="1200" kern="1200">
                <a:latin typeface="Arial" panose="020B0604020202020204" pitchFamily="34" charset="0"/>
                <a:cs typeface="Arial" panose="020B0604020202020204" pitchFamily="34" charset="0"/>
              </a:rPr>
              <a:t>. Cuando fuere necesario aumentar o disminuir la cuantía de las apropiaciones, cancelar las aprobadas o establecer otras nuevas, podrán hacerse las correspondientes modificaciones al presupuesto mediante traslados, créditos adicionales y la cancelación de apropiaciones.</a:t>
            </a:r>
            <a:endParaRPr lang="es-CO" sz="1200" i="0" kern="1200">
              <a:solidFill>
                <a:srgbClr val="000000">
                  <a:hueOff val="0"/>
                  <a:satOff val="0"/>
                  <a:lumOff val="0"/>
                  <a:alphaOff val="0"/>
                </a:srgbClr>
              </a:solidFill>
              <a:effectLst/>
              <a:latin typeface="Arial" panose="020B0604020202020204" pitchFamily="34" charset="0"/>
              <a:ea typeface="+mn-ea"/>
              <a:cs typeface="Arial" panose="020B0604020202020204" pitchFamily="34" charset="0"/>
            </a:endParaRPr>
          </a:p>
        </p:txBody>
      </p:sp>
      <p:sp>
        <p:nvSpPr>
          <p:cNvPr id="12" name="Forma libre: forma 11">
            <a:extLst>
              <a:ext uri="{FF2B5EF4-FFF2-40B4-BE49-F238E27FC236}">
                <a16:creationId xmlns:a16="http://schemas.microsoft.com/office/drawing/2014/main" id="{8D28BFE8-E24B-367B-BCCC-F21427ADED94}"/>
              </a:ext>
            </a:extLst>
          </p:cNvPr>
          <p:cNvSpPr/>
          <p:nvPr/>
        </p:nvSpPr>
        <p:spPr>
          <a:xfrm>
            <a:off x="8557378" y="1336502"/>
            <a:ext cx="2807306" cy="1082500"/>
          </a:xfrm>
          <a:custGeom>
            <a:avLst/>
            <a:gdLst>
              <a:gd name="connsiteX0" fmla="*/ 0 w 3127565"/>
              <a:gd name="connsiteY0" fmla="*/ 0 h 329699"/>
              <a:gd name="connsiteX1" fmla="*/ 3127565 w 3127565"/>
              <a:gd name="connsiteY1" fmla="*/ 0 h 329699"/>
              <a:gd name="connsiteX2" fmla="*/ 3127565 w 3127565"/>
              <a:gd name="connsiteY2" fmla="*/ 329699 h 329699"/>
              <a:gd name="connsiteX3" fmla="*/ 0 w 3127565"/>
              <a:gd name="connsiteY3" fmla="*/ 329699 h 329699"/>
              <a:gd name="connsiteX4" fmla="*/ 0 w 3127565"/>
              <a:gd name="connsiteY4" fmla="*/ 0 h 32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565" h="329699">
                <a:moveTo>
                  <a:pt x="0" y="0"/>
                </a:moveTo>
                <a:lnTo>
                  <a:pt x="3127565" y="0"/>
                </a:lnTo>
                <a:lnTo>
                  <a:pt x="3127565" y="329699"/>
                </a:lnTo>
                <a:lnTo>
                  <a:pt x="0" y="329699"/>
                </a:lnTo>
                <a:lnTo>
                  <a:pt x="0" y="0"/>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s-CO" sz="1200" b="1" kern="1200">
                <a:solidFill>
                  <a:prstClr val="white"/>
                </a:solidFill>
                <a:latin typeface="Arial" panose="020B0604020202020204" pitchFamily="34" charset="0"/>
                <a:ea typeface="+mn-ea"/>
                <a:cs typeface="Arial" panose="020B0604020202020204" pitchFamily="34" charset="0"/>
              </a:rPr>
              <a:t>Decreto Distrital 192 de 2021</a:t>
            </a:r>
          </a:p>
          <a:p>
            <a:pPr marL="0" lvl="0" indent="0" algn="ctr" defTabSz="533400">
              <a:lnSpc>
                <a:spcPct val="90000"/>
              </a:lnSpc>
              <a:spcBef>
                <a:spcPct val="0"/>
              </a:spcBef>
              <a:spcAft>
                <a:spcPct val="35000"/>
              </a:spcAft>
              <a:buFont typeface="Arial" panose="020B0604020202020204" pitchFamily="34" charset="0"/>
              <a:buNone/>
            </a:pPr>
            <a:r>
              <a:rPr lang="es-MX" sz="1100" kern="1200">
                <a:solidFill>
                  <a:prstClr val="white"/>
                </a:solidFill>
                <a:latin typeface="Arial" panose="020B0604020202020204" pitchFamily="34" charset="0"/>
                <a:ea typeface="+mn-ea"/>
                <a:cs typeface="Arial" panose="020B0604020202020204" pitchFamily="34" charset="0"/>
              </a:rPr>
              <a:t>Por medio del cual se reglamenta el Estatuto Orgánico del Presupuesto Distrital y se dictan otras disposiciones</a:t>
            </a:r>
            <a:endParaRPr lang="es-CO" sz="1100" kern="1200">
              <a:solidFill>
                <a:prstClr val="white"/>
              </a:solidFill>
              <a:latin typeface="Arial" panose="020B0604020202020204" pitchFamily="34" charset="0"/>
              <a:ea typeface="+mn-ea"/>
              <a:cs typeface="Arial" panose="020B0604020202020204" pitchFamily="34" charset="0"/>
            </a:endParaRPr>
          </a:p>
        </p:txBody>
      </p:sp>
      <p:sp>
        <p:nvSpPr>
          <p:cNvPr id="13" name="Forma libre: forma 12">
            <a:extLst>
              <a:ext uri="{FF2B5EF4-FFF2-40B4-BE49-F238E27FC236}">
                <a16:creationId xmlns:a16="http://schemas.microsoft.com/office/drawing/2014/main" id="{E0811DC4-8068-262B-451F-63870C7C3669}"/>
              </a:ext>
            </a:extLst>
          </p:cNvPr>
          <p:cNvSpPr/>
          <p:nvPr/>
        </p:nvSpPr>
        <p:spPr>
          <a:xfrm>
            <a:off x="8557378" y="2454279"/>
            <a:ext cx="2807306" cy="3552320"/>
          </a:xfrm>
          <a:custGeom>
            <a:avLst/>
            <a:gdLst>
              <a:gd name="connsiteX0" fmla="*/ 0 w 2989958"/>
              <a:gd name="connsiteY0" fmla="*/ 0 h 2469928"/>
              <a:gd name="connsiteX1" fmla="*/ 2989958 w 2989958"/>
              <a:gd name="connsiteY1" fmla="*/ 0 h 2469928"/>
              <a:gd name="connsiteX2" fmla="*/ 2989958 w 2989958"/>
              <a:gd name="connsiteY2" fmla="*/ 2469928 h 2469928"/>
              <a:gd name="connsiteX3" fmla="*/ 0 w 2989958"/>
              <a:gd name="connsiteY3" fmla="*/ 2469928 h 2469928"/>
              <a:gd name="connsiteX4" fmla="*/ 0 w 2989958"/>
              <a:gd name="connsiteY4" fmla="*/ 0 h 246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958" h="2469928">
                <a:moveTo>
                  <a:pt x="0" y="0"/>
                </a:moveTo>
                <a:lnTo>
                  <a:pt x="2989958" y="0"/>
                </a:lnTo>
                <a:lnTo>
                  <a:pt x="2989958" y="2469928"/>
                </a:lnTo>
                <a:lnTo>
                  <a:pt x="0" y="2469928"/>
                </a:lnTo>
                <a:lnTo>
                  <a:pt x="0" y="0"/>
                </a:lnTo>
                <a:close/>
              </a:path>
            </a:pathLst>
          </a:custGeom>
          <a:ln>
            <a:noFill/>
          </a:ln>
        </p:spPr>
        <p:style>
          <a:lnRef idx="2">
            <a:scrgbClr r="0" g="0" b="0"/>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just" defTabSz="533400">
              <a:lnSpc>
                <a:spcPct val="90000"/>
              </a:lnSpc>
              <a:spcBef>
                <a:spcPct val="0"/>
              </a:spcBef>
              <a:spcAft>
                <a:spcPct val="15000"/>
              </a:spcAft>
              <a:buChar char="•"/>
            </a:pPr>
            <a:r>
              <a:rPr lang="es-MX" sz="1200" kern="1200">
                <a:latin typeface="Arial"/>
                <a:cs typeface="Arial"/>
              </a:rPr>
              <a:t>Artículo 12</a:t>
            </a:r>
            <a:r>
              <a:rPr lang="es-MX" sz="1200" b="0" i="0" kern="1200">
                <a:latin typeface="Arial"/>
                <a:cs typeface="Arial"/>
              </a:rPr>
              <a:t>º -</a:t>
            </a:r>
            <a:r>
              <a:rPr lang="es-MX" sz="1200" b="1" i="0" kern="1200">
                <a:latin typeface="Arial"/>
                <a:cs typeface="Arial"/>
              </a:rPr>
              <a:t> Armonización presupuestal.</a:t>
            </a:r>
            <a:r>
              <a:rPr lang="es-MX" sz="1200" b="0" i="0" kern="1200">
                <a:latin typeface="Arial"/>
                <a:cs typeface="Arial"/>
              </a:rPr>
              <a:t> Es el proceso mediante el cual se ajusta el Presupuesto Anual en ejecución al nuevo Plan de Desarrollo Económico, Social, Ambiental y de Obras Públicas de Bogotá, D.C. aprobado y expedido para el período Constitucional correspondiente, mediante el traslado de los saldos no comprometidos.</a:t>
            </a:r>
            <a:r>
              <a:rPr lang="es-MX" sz="1200">
                <a:latin typeface="Arial"/>
                <a:cs typeface="Arial"/>
              </a:rPr>
              <a:t>                                                          </a:t>
            </a:r>
            <a:endParaRPr lang="es-CO" sz="1200" kern="1200">
              <a:latin typeface="Arial" panose="020B0604020202020204" pitchFamily="34" charset="0"/>
              <a:cs typeface="Arial" panose="020B0604020202020204" pitchFamily="34" charset="0"/>
            </a:endParaRPr>
          </a:p>
          <a:p>
            <a:pPr marL="114300" lvl="1" indent="-114300" algn="just" defTabSz="533400">
              <a:lnSpc>
                <a:spcPct val="90000"/>
              </a:lnSpc>
              <a:spcBef>
                <a:spcPct val="0"/>
              </a:spcBef>
              <a:spcAft>
                <a:spcPct val="15000"/>
              </a:spcAft>
            </a:pPr>
            <a:r>
              <a:rPr lang="es-MX" sz="1200">
                <a:latin typeface="Arial"/>
                <a:cs typeface="Arial"/>
              </a:rPr>
              <a:t>  </a:t>
            </a:r>
            <a:r>
              <a:rPr lang="es-MX" sz="1200" b="1" i="0">
                <a:latin typeface="Arial"/>
                <a:cs typeface="Arial"/>
              </a:rPr>
              <a:t>El proceso de armonización no rompe el proceso de anualidad</a:t>
            </a:r>
            <a:r>
              <a:rPr lang="es-MX" sz="1200" b="0" i="0">
                <a:latin typeface="Arial"/>
                <a:cs typeface="Arial"/>
              </a:rPr>
              <a:t>, por tanto, los recursos objeto de la armonización corresponderán a los saldos no ejecutados a la entrada en vigencia del nuevo plan de desarrollo.</a:t>
            </a:r>
            <a:endParaRPr lang="es-CO" sz="1200" kern="1200">
              <a:latin typeface="Arial"/>
              <a:cs typeface="Arial"/>
            </a:endParaRPr>
          </a:p>
        </p:txBody>
      </p:sp>
      <p:sp>
        <p:nvSpPr>
          <p:cNvPr id="3" name="CuadroTexto 22">
            <a:extLst>
              <a:ext uri="{FF2B5EF4-FFF2-40B4-BE49-F238E27FC236}">
                <a16:creationId xmlns:a16="http://schemas.microsoft.com/office/drawing/2014/main" id="{100B9392-D87E-6C2C-C6FE-6E63DE71C807}"/>
              </a:ext>
            </a:extLst>
          </p:cNvPr>
          <p:cNvSpPr txBox="1">
            <a:spLocks noChangeArrowheads="1"/>
          </p:cNvSpPr>
          <p:nvPr/>
        </p:nvSpPr>
        <p:spPr bwMode="auto">
          <a:xfrm>
            <a:off x="224701" y="450879"/>
            <a:ext cx="34612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3200" b="1">
                <a:solidFill>
                  <a:srgbClr val="EA213B"/>
                </a:solidFill>
                <a:latin typeface="Arial" panose="020B0604020202020204" pitchFamily="34" charset="0"/>
                <a:cs typeface="Arial" panose="020B0604020202020204" pitchFamily="34" charset="0"/>
              </a:rPr>
              <a:t>1</a:t>
            </a:r>
            <a:r>
              <a:rPr lang="es-CO" altLang="es-CO" sz="3200" b="1">
                <a:solidFill>
                  <a:srgbClr val="EA213B"/>
                </a:solidFill>
                <a:latin typeface="+mj-lt"/>
                <a:cs typeface="Arial" panose="020B0604020202020204" pitchFamily="34" charset="0"/>
              </a:rPr>
              <a:t>. Marco normativo</a:t>
            </a:r>
          </a:p>
        </p:txBody>
      </p:sp>
      <p:sp>
        <p:nvSpPr>
          <p:cNvPr id="4" name="CuadroTexto 3">
            <a:extLst>
              <a:ext uri="{FF2B5EF4-FFF2-40B4-BE49-F238E27FC236}">
                <a16:creationId xmlns:a16="http://schemas.microsoft.com/office/drawing/2014/main" id="{B4E48118-2057-783D-4297-3934EE699097}"/>
              </a:ext>
            </a:extLst>
          </p:cNvPr>
          <p:cNvSpPr txBox="1"/>
          <p:nvPr/>
        </p:nvSpPr>
        <p:spPr>
          <a:xfrm>
            <a:off x="9025053" y="0"/>
            <a:ext cx="3166947" cy="369332"/>
          </a:xfrm>
          <a:prstGeom prst="rect">
            <a:avLst/>
          </a:prstGeom>
          <a:solidFill>
            <a:srgbClr val="C00000"/>
          </a:solidFill>
        </p:spPr>
        <p:txBody>
          <a:bodyPr wrap="square" rtlCol="0">
            <a:spAutoFit/>
          </a:bodyPr>
          <a:lstStyle/>
          <a:p>
            <a:pPr algn="ctr"/>
            <a:r>
              <a:rPr lang="es-CO">
                <a:solidFill>
                  <a:schemeClr val="bg1"/>
                </a:solidFill>
                <a:latin typeface="72 Condensed" panose="020B0506030000000003" pitchFamily="34" charset="0"/>
                <a:cs typeface="72 Condensed" panose="020B0506030000000003" pitchFamily="34" charset="0"/>
              </a:rPr>
              <a:t>ARMONIZACIÓN PRESUPUESTAL</a:t>
            </a:r>
          </a:p>
        </p:txBody>
      </p:sp>
    </p:spTree>
    <p:extLst>
      <p:ext uri="{BB962C8B-B14F-4D97-AF65-F5344CB8AC3E}">
        <p14:creationId xmlns:p14="http://schemas.microsoft.com/office/powerpoint/2010/main" val="422703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C986E45-A7E1-A597-08A5-9E2475A68988}"/>
              </a:ext>
            </a:extLst>
          </p:cNvPr>
          <p:cNvSpPr txBox="1"/>
          <p:nvPr/>
        </p:nvSpPr>
        <p:spPr>
          <a:xfrm>
            <a:off x="550600" y="1305341"/>
            <a:ext cx="4960738" cy="4247317"/>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ü"/>
            </a:pPr>
            <a:r>
              <a:rPr lang="es-ES_tradnl" sz="1800">
                <a:effectLst/>
                <a:latin typeface="Arial"/>
                <a:ea typeface="Times New Roman" panose="02020603050405020304" pitchFamily="18" charset="0"/>
                <a:cs typeface="Arial"/>
              </a:rPr>
              <a:t>La armonización presupuestal es la modificación del presupuesto de inversión de la vigencia fiscal en ejecución a la estructura del nuevo Plan de Desarrollo</a:t>
            </a:r>
            <a:r>
              <a:rPr lang="es-ES_tradnl">
                <a:latin typeface="Arial"/>
                <a:ea typeface="Times New Roman" panose="02020603050405020304" pitchFamily="18" charset="0"/>
                <a:cs typeface="Arial"/>
              </a:rPr>
              <a:t>.</a:t>
            </a:r>
            <a:r>
              <a:rPr lang="es-ES_tradnl" sz="1800">
                <a:effectLst/>
                <a:latin typeface="Arial"/>
                <a:ea typeface="Times New Roman" panose="02020603050405020304" pitchFamily="18" charset="0"/>
                <a:cs typeface="Arial"/>
              </a:rPr>
              <a:t> </a:t>
            </a:r>
            <a:r>
              <a:rPr lang="es-ES_tradnl">
                <a:latin typeface="Arial"/>
                <a:ea typeface="Times New Roman" panose="02020603050405020304" pitchFamily="18" charset="0"/>
                <a:cs typeface="Arial"/>
              </a:rPr>
              <a:t>Esto implica</a:t>
            </a:r>
            <a:r>
              <a:rPr lang="es-ES_tradnl" sz="1800">
                <a:effectLst/>
                <a:latin typeface="Arial"/>
                <a:ea typeface="Times New Roman" panose="02020603050405020304" pitchFamily="18" charset="0"/>
                <a:cs typeface="Arial"/>
              </a:rPr>
              <a:t> movimientos presupuestales </a:t>
            </a:r>
            <a:r>
              <a:rPr lang="es-ES_tradnl">
                <a:latin typeface="Arial"/>
                <a:ea typeface="Times New Roman" panose="02020603050405020304" pitchFamily="18" charset="0"/>
                <a:cs typeface="Arial"/>
              </a:rPr>
              <a:t>pero </a:t>
            </a:r>
            <a:r>
              <a:rPr lang="es-MX" sz="1800">
                <a:effectLst/>
                <a:latin typeface="Arial"/>
                <a:ea typeface="Times New Roman" panose="02020603050405020304" pitchFamily="18" charset="0"/>
                <a:cs typeface="Arial"/>
              </a:rPr>
              <a:t>manteniendo el monto de inversión directa aprobado para la vigencia 2024</a:t>
            </a:r>
            <a:r>
              <a:rPr lang="es-ES_tradnl" sz="1800">
                <a:effectLst/>
                <a:latin typeface="Arial"/>
                <a:ea typeface="Times New Roman" panose="02020603050405020304" pitchFamily="18" charset="0"/>
                <a:cs typeface="Arial"/>
              </a:rPr>
              <a:t>.</a:t>
            </a:r>
            <a:r>
              <a:rPr lang="es-ES_tradnl">
                <a:latin typeface="Arial"/>
                <a:ea typeface="Times New Roman" panose="02020603050405020304" pitchFamily="18" charset="0"/>
                <a:cs typeface="Arial"/>
              </a:rPr>
              <a:t> </a:t>
            </a:r>
            <a:endParaRPr lang="es-CO" sz="1400">
              <a:effectLst/>
              <a:latin typeface="Times New Roman"/>
              <a:ea typeface="Times New Roman" panose="02020603050405020304" pitchFamily="18" charset="0"/>
            </a:endParaRPr>
          </a:p>
          <a:p>
            <a:pPr marL="285750" indent="-285750" algn="just">
              <a:buFont typeface="Wingdings" panose="05000000000000000000" pitchFamily="2" charset="2"/>
              <a:buChar char="ü"/>
            </a:pPr>
            <a:endParaRPr lang="es-ES_tradnl" sz="1800">
              <a:effectLst/>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ü"/>
            </a:pPr>
            <a:r>
              <a:rPr lang="es-ES_tradnl">
                <a:latin typeface="Arial"/>
                <a:cs typeface="Arial"/>
              </a:rPr>
              <a:t>Una vez se haya expedido el Plan Distrital de Desarrollo “</a:t>
            </a:r>
            <a:r>
              <a:rPr lang="es-ES_tradnl" b="1">
                <a:latin typeface="Arial"/>
                <a:cs typeface="Arial"/>
              </a:rPr>
              <a:t>Bogotá Camina Segura</a:t>
            </a:r>
            <a:r>
              <a:rPr lang="es-ES_tradnl">
                <a:latin typeface="Arial"/>
                <a:cs typeface="Arial"/>
              </a:rPr>
              <a:t>”, las imputaciones presupuestales de inversión directa solamente se podrán afectar con cargo a la estructura presupuestal del nuevo Plan de Desarrollo.</a:t>
            </a:r>
          </a:p>
          <a:p>
            <a:pPr marL="285750" indent="-285750" algn="just">
              <a:buFont typeface="Wingdings" panose="05000000000000000000" pitchFamily="2" charset="2"/>
              <a:buChar char="ü"/>
            </a:pPr>
            <a:endParaRPr lang="es-ES_tradnl" sz="1800" i="1">
              <a:ln>
                <a:noFill/>
              </a:ln>
              <a:effectLst/>
              <a:latin typeface="Arial" panose="020B0604020202020204" pitchFamily="34" charset="0"/>
              <a:ea typeface="Times New Roman" panose="02020603050405020304" pitchFamily="18" charset="0"/>
            </a:endParaRPr>
          </a:p>
        </p:txBody>
      </p:sp>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11" name="CuadroTexto 22">
            <a:extLst>
              <a:ext uri="{FF2B5EF4-FFF2-40B4-BE49-F238E27FC236}">
                <a16:creationId xmlns:a16="http://schemas.microsoft.com/office/drawing/2014/main" id="{336C9973-6337-80B5-8C27-2BED16D71C72}"/>
              </a:ext>
            </a:extLst>
          </p:cNvPr>
          <p:cNvSpPr txBox="1">
            <a:spLocks noChangeArrowheads="1"/>
          </p:cNvSpPr>
          <p:nvPr/>
        </p:nvSpPr>
        <p:spPr bwMode="auto">
          <a:xfrm>
            <a:off x="467473" y="553998"/>
            <a:ext cx="8773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800" b="1">
                <a:solidFill>
                  <a:srgbClr val="EA213B"/>
                </a:solidFill>
                <a:latin typeface="+mj-lt"/>
                <a:cs typeface="Arial" panose="020B0604020202020204" pitchFamily="34" charset="0"/>
              </a:rPr>
              <a:t>2. Aspectos presupuestales en el proceso de armonización</a:t>
            </a:r>
          </a:p>
        </p:txBody>
      </p:sp>
      <p:sp>
        <p:nvSpPr>
          <p:cNvPr id="3" name="CuadroTexto 2">
            <a:extLst>
              <a:ext uri="{FF2B5EF4-FFF2-40B4-BE49-F238E27FC236}">
                <a16:creationId xmlns:a16="http://schemas.microsoft.com/office/drawing/2014/main" id="{C9D3C9CE-4C08-BC47-AFD0-78E71CEB47EA}"/>
              </a:ext>
            </a:extLst>
          </p:cNvPr>
          <p:cNvSpPr txBox="1"/>
          <p:nvPr/>
        </p:nvSpPr>
        <p:spPr>
          <a:xfrm>
            <a:off x="6184670" y="1261884"/>
            <a:ext cx="4871257" cy="4247317"/>
          </a:xfrm>
          <a:prstGeom prst="rect">
            <a:avLst/>
          </a:prstGeom>
          <a:noFill/>
        </p:spPr>
        <p:txBody>
          <a:bodyPr wrap="square">
            <a:spAutoFit/>
          </a:bodyPr>
          <a:lstStyle/>
          <a:p>
            <a:pPr marL="285750" indent="-285750" algn="just">
              <a:buFont typeface="Wingdings" panose="05000000000000000000" pitchFamily="2" charset="2"/>
              <a:buChar char="ü"/>
            </a:pPr>
            <a:r>
              <a:rPr lang="es-ES_tradnl" sz="1800" b="1">
                <a:ln>
                  <a:noFill/>
                </a:ln>
                <a:effectLst/>
                <a:latin typeface="Arial"/>
                <a:ea typeface="Times New Roman" panose="02020603050405020304" pitchFamily="18" charset="0"/>
                <a:cs typeface="Arial"/>
              </a:rPr>
              <a:t>El 30 de mayo de 2024</a:t>
            </a:r>
            <a:r>
              <a:rPr lang="es-ES_tradnl" sz="1800">
                <a:ln>
                  <a:noFill/>
                </a:ln>
                <a:effectLst/>
                <a:latin typeface="Arial"/>
                <a:ea typeface="Times New Roman" panose="02020603050405020304" pitchFamily="18" charset="0"/>
                <a:cs typeface="Arial"/>
              </a:rPr>
              <a:t> es la fecha límite para que las </a:t>
            </a:r>
            <a:r>
              <a:rPr lang="es-ES_tradnl">
                <a:latin typeface="Arial"/>
                <a:ea typeface="Times New Roman" panose="02020603050405020304" pitchFamily="18" charset="0"/>
                <a:cs typeface="Arial"/>
              </a:rPr>
              <a:t>entidades</a:t>
            </a:r>
            <a:r>
              <a:rPr lang="es-ES_tradnl" sz="1800">
                <a:ln>
                  <a:noFill/>
                </a:ln>
                <a:effectLst/>
                <a:latin typeface="Arial"/>
                <a:ea typeface="Times New Roman" panose="02020603050405020304" pitchFamily="18" charset="0"/>
                <a:cs typeface="Arial"/>
              </a:rPr>
              <a:t> puedan expedir Certificados de Registro </a:t>
            </a:r>
            <a:r>
              <a:rPr lang="es-ES_tradnl">
                <a:latin typeface="Arial"/>
                <a:ea typeface="Times New Roman" panose="02020603050405020304" pitchFamily="18" charset="0"/>
                <a:cs typeface="Arial"/>
              </a:rPr>
              <a:t>Presupuestal</a:t>
            </a:r>
            <a:r>
              <a:rPr lang="es-ES_tradnl" sz="1800">
                <a:ln>
                  <a:noFill/>
                </a:ln>
                <a:effectLst/>
                <a:latin typeface="Arial"/>
                <a:ea typeface="Times New Roman" panose="02020603050405020304" pitchFamily="18" charset="0"/>
                <a:cs typeface="Arial"/>
              </a:rPr>
              <a:t> -CRP- con cargo a los proyectos de inversión del Plan de Desarrollo "Un Nuevo Contrato Social y Ambiental para la Bogotá del Siglo XXI”</a:t>
            </a:r>
            <a:r>
              <a:rPr lang="es-ES_tradnl">
                <a:latin typeface="Arial"/>
                <a:ea typeface="Times New Roman" panose="02020603050405020304" pitchFamily="18" charset="0"/>
                <a:cs typeface="Arial"/>
              </a:rPr>
              <a:t> </a:t>
            </a:r>
            <a:endParaRPr lang="es-ES_tradnl" sz="1800">
              <a:ln>
                <a:noFill/>
              </a:ln>
              <a:effectLst/>
              <a:latin typeface="Arial" panose="020B0604020202020204" pitchFamily="34" charset="0"/>
              <a:ea typeface="Times New Roman" panose="02020603050405020304" pitchFamily="18" charset="0"/>
              <a:cs typeface="Arial"/>
            </a:endParaRPr>
          </a:p>
          <a:p>
            <a:pPr marL="285750" indent="-285750" algn="just">
              <a:buFont typeface="Wingdings" panose="05000000000000000000" pitchFamily="2" charset="2"/>
              <a:buChar char="ü"/>
            </a:pPr>
            <a:endParaRPr lang="es-ES_tradnl" sz="1800" i="1">
              <a:ln>
                <a:noFill/>
              </a:ln>
              <a:effectLst/>
              <a:latin typeface="Arial" panose="020B0604020202020204" pitchFamily="34" charset="0"/>
              <a:ea typeface="Times New Roman" panose="02020603050405020304" pitchFamily="18" charset="0"/>
            </a:endParaRPr>
          </a:p>
          <a:p>
            <a:pPr marL="285750" indent="-285750" algn="just">
              <a:buFont typeface="Wingdings" panose="05000000000000000000" pitchFamily="2" charset="2"/>
              <a:buChar char="ü"/>
            </a:pPr>
            <a:r>
              <a:rPr lang="es-MX" sz="1800">
                <a:effectLst/>
                <a:latin typeface="Arial" panose="020B0604020202020204" pitchFamily="34" charset="0"/>
                <a:ea typeface="Times New Roman" panose="02020603050405020304" pitchFamily="18" charset="0"/>
              </a:rPr>
              <a:t>Cada entidad debe efectuar la proyección de los pagos </a:t>
            </a:r>
            <a:r>
              <a:rPr lang="es-MX">
                <a:latin typeface="Arial" panose="020B0604020202020204" pitchFamily="34" charset="0"/>
                <a:ea typeface="Times New Roman" panose="02020603050405020304" pitchFamily="18" charset="0"/>
              </a:rPr>
              <a:t>de cajas menores, servicios públicos y gastos asociados a </a:t>
            </a:r>
            <a:r>
              <a:rPr lang="es-MX" sz="1800">
                <a:effectLst/>
                <a:latin typeface="Arial" panose="020B0604020202020204" pitchFamily="34" charset="0"/>
                <a:ea typeface="Times New Roman" panose="02020603050405020304" pitchFamily="18" charset="0"/>
              </a:rPr>
              <a:t>nóminas que se financien por inversión, y expedir los CDP y CRP a más tardar el 30 de mayo de 2024 para amparar este gasto durante el periodo de armonización. </a:t>
            </a:r>
          </a:p>
        </p:txBody>
      </p:sp>
    </p:spTree>
    <p:extLst>
      <p:ext uri="{BB962C8B-B14F-4D97-AF65-F5344CB8AC3E}">
        <p14:creationId xmlns:p14="http://schemas.microsoft.com/office/powerpoint/2010/main" val="143758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C986E45-A7E1-A597-08A5-9E2475A68988}"/>
              </a:ext>
            </a:extLst>
          </p:cNvPr>
          <p:cNvSpPr txBox="1"/>
          <p:nvPr/>
        </p:nvSpPr>
        <p:spPr>
          <a:xfrm>
            <a:off x="486235" y="1611694"/>
            <a:ext cx="4312344" cy="2031325"/>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ü"/>
            </a:pPr>
            <a:r>
              <a:rPr lang="es-MX" sz="1800">
                <a:effectLst/>
                <a:latin typeface="Arial"/>
                <a:ea typeface="Times New Roman" panose="02020603050405020304" pitchFamily="18" charset="0"/>
                <a:cs typeface="Arial"/>
              </a:rPr>
              <a:t>Los CDP no comprometidos se deben liberar y los saldos quedarán disponibles para trasladar al nuevo plan. </a:t>
            </a:r>
            <a:r>
              <a:rPr lang="es-MX" sz="1800" b="1">
                <a:effectLst/>
                <a:latin typeface="Arial"/>
                <a:ea typeface="Times New Roman" panose="02020603050405020304" pitchFamily="18" charset="0"/>
                <a:cs typeface="Arial"/>
              </a:rPr>
              <a:t>En caso de no realizar la liberación, el sistema </a:t>
            </a:r>
            <a:r>
              <a:rPr lang="es-MX" b="1" err="1">
                <a:latin typeface="Arial"/>
                <a:ea typeface="Times New Roman" panose="02020603050405020304" pitchFamily="18" charset="0"/>
                <a:cs typeface="Arial"/>
              </a:rPr>
              <a:t>BogData</a:t>
            </a:r>
            <a:r>
              <a:rPr lang="es-MX" sz="1800" b="1">
                <a:effectLst/>
                <a:latin typeface="Arial"/>
                <a:ea typeface="Times New Roman" panose="02020603050405020304" pitchFamily="18" charset="0"/>
                <a:cs typeface="Arial"/>
              </a:rPr>
              <a:t> lo hará de forma automática</a:t>
            </a:r>
            <a:r>
              <a:rPr lang="es-MX" sz="1800">
                <a:effectLst/>
                <a:latin typeface="Arial"/>
                <a:ea typeface="Times New Roman" panose="02020603050405020304" pitchFamily="18" charset="0"/>
                <a:cs typeface="Arial"/>
              </a:rPr>
              <a:t> a la </a:t>
            </a:r>
            <a:r>
              <a:rPr lang="es-MX">
                <a:latin typeface="Arial"/>
                <a:ea typeface="Times New Roman" panose="02020603050405020304" pitchFamily="18" charset="0"/>
                <a:cs typeface="Arial"/>
              </a:rPr>
              <a:t>medianoche</a:t>
            </a:r>
            <a:r>
              <a:rPr lang="es-MX" sz="1800">
                <a:effectLst/>
                <a:latin typeface="Arial"/>
                <a:ea typeface="Times New Roman" panose="02020603050405020304" pitchFamily="18" charset="0"/>
                <a:cs typeface="Arial"/>
              </a:rPr>
              <a:t> del 30 de mayo de 2024</a:t>
            </a:r>
            <a:r>
              <a:rPr lang="es-CO" sz="1400">
                <a:latin typeface="Times New Roman"/>
                <a:ea typeface="Times New Roman" panose="02020603050405020304" pitchFamily="18" charset="0"/>
                <a:cs typeface="Times New Roman"/>
              </a:rPr>
              <a:t>.</a:t>
            </a:r>
            <a:endParaRPr lang="es-MX" sz="1800">
              <a:effectLst/>
              <a:latin typeface="Arial" panose="020B0604020202020204" pitchFamily="34" charset="0"/>
              <a:ea typeface="Times New Roman" panose="02020603050405020304" pitchFamily="18" charset="0"/>
            </a:endParaRPr>
          </a:p>
        </p:txBody>
      </p:sp>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3" name="CuadroTexto 22">
            <a:extLst>
              <a:ext uri="{FF2B5EF4-FFF2-40B4-BE49-F238E27FC236}">
                <a16:creationId xmlns:a16="http://schemas.microsoft.com/office/drawing/2014/main" id="{9E81FE52-2F00-FEB0-CE7D-6F73CD597724}"/>
              </a:ext>
            </a:extLst>
          </p:cNvPr>
          <p:cNvSpPr txBox="1">
            <a:spLocks noChangeArrowheads="1"/>
          </p:cNvSpPr>
          <p:nvPr/>
        </p:nvSpPr>
        <p:spPr bwMode="auto">
          <a:xfrm>
            <a:off x="486235" y="565816"/>
            <a:ext cx="8773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800" b="1" dirty="0">
                <a:solidFill>
                  <a:srgbClr val="EA213B"/>
                </a:solidFill>
                <a:latin typeface="+mj-lt"/>
                <a:cs typeface="Arial" panose="020B0604020202020204" pitchFamily="34" charset="0"/>
              </a:rPr>
              <a:t>2. Aspectos presupuestales en el proceso de armonización</a:t>
            </a:r>
          </a:p>
        </p:txBody>
      </p:sp>
      <p:sp>
        <p:nvSpPr>
          <p:cNvPr id="4" name="CuadroTexto 3">
            <a:extLst>
              <a:ext uri="{FF2B5EF4-FFF2-40B4-BE49-F238E27FC236}">
                <a16:creationId xmlns:a16="http://schemas.microsoft.com/office/drawing/2014/main" id="{864DB66B-014F-EB70-695D-6EFE5B03C991}"/>
              </a:ext>
            </a:extLst>
          </p:cNvPr>
          <p:cNvSpPr txBox="1"/>
          <p:nvPr/>
        </p:nvSpPr>
        <p:spPr>
          <a:xfrm>
            <a:off x="571500" y="3839503"/>
            <a:ext cx="4141815" cy="1200329"/>
          </a:xfrm>
          <a:prstGeom prst="rect">
            <a:avLst/>
          </a:prstGeom>
          <a:noFill/>
        </p:spPr>
        <p:txBody>
          <a:bodyPr wrap="square">
            <a:spAutoFit/>
          </a:bodyPr>
          <a:lstStyle/>
          <a:p>
            <a:pPr marL="285750" indent="-285750" algn="just">
              <a:buFont typeface="Wingdings" panose="05000000000000000000" pitchFamily="2" charset="2"/>
              <a:buChar char="ü"/>
            </a:pPr>
            <a:r>
              <a:rPr lang="es-CO" sz="1800">
                <a:effectLst/>
                <a:latin typeface="Arial"/>
                <a:ea typeface="Times New Roman" panose="02020603050405020304" pitchFamily="18" charset="0"/>
                <a:cs typeface="Arial"/>
              </a:rPr>
              <a:t>Se debe </a:t>
            </a:r>
            <a:r>
              <a:rPr lang="es-CO">
                <a:latin typeface="Arial"/>
                <a:ea typeface="Times New Roman" panose="02020603050405020304" pitchFamily="18" charset="0"/>
                <a:cs typeface="Arial"/>
              </a:rPr>
              <a:t>a</a:t>
            </a:r>
            <a:r>
              <a:rPr lang="es-ES" sz="1800">
                <a:effectLst/>
                <a:latin typeface="Arial"/>
                <a:ea typeface="Arial" panose="020B0604020202020204" pitchFamily="34" charset="0"/>
                <a:cs typeface="Arial"/>
              </a:rPr>
              <a:t>justar la ejecución a nivel PEP</a:t>
            </a:r>
            <a:r>
              <a:rPr lang="es-ES">
                <a:latin typeface="Arial"/>
                <a:ea typeface="Arial" panose="020B0604020202020204" pitchFamily="34" charset="0"/>
                <a:cs typeface="Arial"/>
              </a:rPr>
              <a:t>,</a:t>
            </a:r>
            <a:r>
              <a:rPr lang="es-ES" sz="1800">
                <a:effectLst/>
                <a:latin typeface="Arial"/>
                <a:ea typeface="Arial" panose="020B0604020202020204" pitchFamily="34" charset="0"/>
                <a:cs typeface="Arial"/>
              </a:rPr>
              <a:t> garantizando que queden únicamente saldos positivos para efectuar traslados de armonización.</a:t>
            </a:r>
            <a:endParaRPr lang="es-MX">
              <a:latin typeface="Arial"/>
              <a:ea typeface="Times New Roman" panose="02020603050405020304" pitchFamily="18" charset="0"/>
              <a:cs typeface="Arial"/>
            </a:endParaRPr>
          </a:p>
        </p:txBody>
      </p:sp>
      <p:sp>
        <p:nvSpPr>
          <p:cNvPr id="6" name="CuadroTexto 5">
            <a:extLst>
              <a:ext uri="{FF2B5EF4-FFF2-40B4-BE49-F238E27FC236}">
                <a16:creationId xmlns:a16="http://schemas.microsoft.com/office/drawing/2014/main" id="{373C18E0-3DF2-3090-1DD6-01A945FCD687}"/>
              </a:ext>
            </a:extLst>
          </p:cNvPr>
          <p:cNvSpPr txBox="1"/>
          <p:nvPr/>
        </p:nvSpPr>
        <p:spPr>
          <a:xfrm>
            <a:off x="5214851" y="1611694"/>
            <a:ext cx="5681174" cy="1754326"/>
          </a:xfrm>
          <a:prstGeom prst="rect">
            <a:avLst/>
          </a:prstGeom>
          <a:noFill/>
        </p:spPr>
        <p:txBody>
          <a:bodyPr wrap="square">
            <a:spAutoFit/>
          </a:bodyPr>
          <a:lstStyle/>
          <a:p>
            <a:pPr marL="285750" indent="-285750" algn="just">
              <a:buFont typeface="Wingdings" panose="05000000000000000000" pitchFamily="2" charset="2"/>
              <a:buChar char="ü"/>
            </a:pPr>
            <a:r>
              <a:rPr lang="es-ES_tradnl" sz="1800">
                <a:effectLst/>
                <a:latin typeface="Arial"/>
                <a:ea typeface="Times New Roman" panose="02020603050405020304" pitchFamily="18" charset="0"/>
                <a:cs typeface="Arial"/>
              </a:rPr>
              <a:t>Los ajustes presupuestales se deben realizar mediante </a:t>
            </a:r>
            <a:r>
              <a:rPr lang="es-ES_tradnl">
                <a:latin typeface="Arial"/>
                <a:ea typeface="Times New Roman" panose="02020603050405020304" pitchFamily="18" charset="0"/>
                <a:cs typeface="Arial"/>
              </a:rPr>
              <a:t>resolución</a:t>
            </a:r>
            <a:r>
              <a:rPr lang="es-ES_tradnl" sz="1800">
                <a:effectLst/>
                <a:latin typeface="Arial"/>
                <a:ea typeface="Times New Roman" panose="02020603050405020304" pitchFamily="18" charset="0"/>
                <a:cs typeface="Arial"/>
              </a:rPr>
              <a:t> expedida por el Representante Legal y/o por la Junta Directiva o Consejo Directivo, según sea el caso</a:t>
            </a:r>
            <a:r>
              <a:rPr lang="es-ES_tradnl">
                <a:latin typeface="Arial"/>
                <a:ea typeface="Times New Roman" panose="02020603050405020304" pitchFamily="18" charset="0"/>
                <a:cs typeface="Arial"/>
              </a:rPr>
              <a:t>,</a:t>
            </a:r>
            <a:r>
              <a:rPr lang="es-ES_tradnl" sz="1800">
                <a:effectLst/>
                <a:latin typeface="Arial"/>
                <a:ea typeface="Times New Roman" panose="02020603050405020304" pitchFamily="18" charset="0"/>
                <a:cs typeface="Arial"/>
              </a:rPr>
              <a:t> y requerirán concepto previo favorable de las Secretarías Distritales de Planeación y de Hacienda.</a:t>
            </a:r>
            <a:endParaRPr lang="es-CO">
              <a:latin typeface="Arial"/>
              <a:ea typeface="Times New Roman" panose="02020603050405020304" pitchFamily="18" charset="0"/>
              <a:cs typeface="Arial"/>
            </a:endParaRPr>
          </a:p>
        </p:txBody>
      </p:sp>
      <p:sp>
        <p:nvSpPr>
          <p:cNvPr id="9" name="CuadroTexto 8">
            <a:extLst>
              <a:ext uri="{FF2B5EF4-FFF2-40B4-BE49-F238E27FC236}">
                <a16:creationId xmlns:a16="http://schemas.microsoft.com/office/drawing/2014/main" id="{BEDB3CB2-183B-219F-8EC7-9533A7E75437}"/>
              </a:ext>
            </a:extLst>
          </p:cNvPr>
          <p:cNvSpPr txBox="1"/>
          <p:nvPr/>
        </p:nvSpPr>
        <p:spPr>
          <a:xfrm>
            <a:off x="5295208" y="3562504"/>
            <a:ext cx="5600818" cy="1754326"/>
          </a:xfrm>
          <a:prstGeom prst="rect">
            <a:avLst/>
          </a:prstGeom>
          <a:noFill/>
        </p:spPr>
        <p:txBody>
          <a:bodyPr wrap="square">
            <a:spAutoFit/>
          </a:bodyPr>
          <a:lstStyle/>
          <a:p>
            <a:pPr marL="285750" indent="-285750" algn="just">
              <a:buFont typeface="Wingdings" panose="05000000000000000000" pitchFamily="2" charset="2"/>
              <a:buChar char="ü"/>
            </a:pPr>
            <a:r>
              <a:rPr lang="es-CO">
                <a:latin typeface="Arial"/>
                <a:cs typeface="Arial"/>
              </a:rPr>
              <a:t>Una vez efectuado el proceso de armonización, las entidades deben expedir nuevamente los CDP que respaldan procesos de contratación en curso y los CDP que respaldan el 10% de reducción del gasto en cumplimiento del artículo 6 del Decreto Distrital 062 de 2024.</a:t>
            </a:r>
          </a:p>
        </p:txBody>
      </p:sp>
    </p:spTree>
    <p:extLst>
      <p:ext uri="{BB962C8B-B14F-4D97-AF65-F5344CB8AC3E}">
        <p14:creationId xmlns:p14="http://schemas.microsoft.com/office/powerpoint/2010/main" val="89178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2" name="CuadroTexto 1">
            <a:extLst>
              <a:ext uri="{FF2B5EF4-FFF2-40B4-BE49-F238E27FC236}">
                <a16:creationId xmlns:a16="http://schemas.microsoft.com/office/drawing/2014/main" id="{B2739DF9-E6EB-032D-C9CE-CED23669D6AA}"/>
              </a:ext>
            </a:extLst>
          </p:cNvPr>
          <p:cNvSpPr txBox="1"/>
          <p:nvPr/>
        </p:nvSpPr>
        <p:spPr>
          <a:xfrm>
            <a:off x="562821" y="1364882"/>
            <a:ext cx="3466408" cy="4247317"/>
          </a:xfrm>
          <a:prstGeom prst="rect">
            <a:avLst/>
          </a:prstGeom>
          <a:noFill/>
        </p:spPr>
        <p:txBody>
          <a:bodyPr wrap="square" lIns="91440" tIns="45720" rIns="91440" bIns="45720" anchor="t">
            <a:spAutoFit/>
          </a:bodyPr>
          <a:lstStyle/>
          <a:p>
            <a:pPr marL="285750" indent="-285750" algn="just">
              <a:buFont typeface="Wingdings" panose="05000000000000000000" pitchFamily="2" charset="2"/>
              <a:buChar char="ü"/>
            </a:pPr>
            <a:r>
              <a:rPr lang="es-ES" sz="1800" dirty="0">
                <a:effectLst/>
                <a:latin typeface="Arial" panose="020B0604020202020204" pitchFamily="34" charset="0"/>
                <a:ea typeface="Times New Roman" panose="02020603050405020304" pitchFamily="18" charset="0"/>
              </a:rPr>
              <a:t>Las entidades deben utilizar los productos PMR vigentes, asegurando la correcta programación desde el inicio de la ejecución, considerando que este hace parte de la nueva estructura del código presupuestal, lo cual impide hacer cambios durante el cuatrienio. (No se crearán nuevos productos)</a:t>
            </a:r>
            <a:endParaRPr lang="es-CO" sz="1800" dirty="0">
              <a:effectLst/>
              <a:latin typeface="Times New Roman" panose="02020603050405020304" pitchFamily="18" charset="0"/>
              <a:ea typeface="Times New Roman" panose="02020603050405020304" pitchFamily="18" charset="0"/>
            </a:endParaRPr>
          </a:p>
          <a:p>
            <a:pPr algn="just"/>
            <a:endParaRPr lang="es-CO" sz="1800" dirty="0">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endParaRPr lang="es-ES_tradnl" dirty="0">
              <a:latin typeface="Arial" panose="020B0604020202020204" pitchFamily="34" charset="0"/>
              <a:ea typeface="Times New Roman" panose="02020603050405020304" pitchFamily="18" charset="0"/>
            </a:endParaRPr>
          </a:p>
          <a:p>
            <a:pPr algn="just"/>
            <a:endParaRPr lang="es-CO" sz="1800" dirty="0">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endParaRPr lang="es-CO" sz="1800" dirty="0">
              <a:effectLst/>
              <a:latin typeface="Times New Roman" panose="02020603050405020304" pitchFamily="18" charset="0"/>
              <a:ea typeface="Times New Roman" panose="02020603050405020304" pitchFamily="18" charset="0"/>
            </a:endParaRPr>
          </a:p>
        </p:txBody>
      </p:sp>
      <p:sp>
        <p:nvSpPr>
          <p:cNvPr id="5" name="CuadroTexto 22">
            <a:extLst>
              <a:ext uri="{FF2B5EF4-FFF2-40B4-BE49-F238E27FC236}">
                <a16:creationId xmlns:a16="http://schemas.microsoft.com/office/drawing/2014/main" id="{C67A1761-52EE-E93A-25A8-5B150C40200B}"/>
              </a:ext>
            </a:extLst>
          </p:cNvPr>
          <p:cNvSpPr txBox="1">
            <a:spLocks noChangeArrowheads="1"/>
          </p:cNvSpPr>
          <p:nvPr/>
        </p:nvSpPr>
        <p:spPr bwMode="auto">
          <a:xfrm>
            <a:off x="492411" y="577628"/>
            <a:ext cx="8773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CO" altLang="es-CO" sz="2800" b="1">
                <a:solidFill>
                  <a:srgbClr val="EA213B"/>
                </a:solidFill>
                <a:latin typeface="+mj-lt"/>
                <a:cs typeface="Arial" panose="020B0604020202020204" pitchFamily="34" charset="0"/>
              </a:rPr>
              <a:t>2. Aspectos presupuestales en el proceso de armonización</a:t>
            </a:r>
          </a:p>
        </p:txBody>
      </p:sp>
      <p:sp>
        <p:nvSpPr>
          <p:cNvPr id="4" name="CuadroTexto 3">
            <a:extLst>
              <a:ext uri="{FF2B5EF4-FFF2-40B4-BE49-F238E27FC236}">
                <a16:creationId xmlns:a16="http://schemas.microsoft.com/office/drawing/2014/main" id="{FBB93477-51D5-9FAA-70B0-AD577EBBAF7E}"/>
              </a:ext>
            </a:extLst>
          </p:cNvPr>
          <p:cNvSpPr txBox="1"/>
          <p:nvPr/>
        </p:nvSpPr>
        <p:spPr>
          <a:xfrm>
            <a:off x="4163820" y="1364882"/>
            <a:ext cx="3363816" cy="3139321"/>
          </a:xfrm>
          <a:prstGeom prst="rect">
            <a:avLst/>
          </a:prstGeom>
          <a:noFill/>
        </p:spPr>
        <p:txBody>
          <a:bodyPr wrap="square">
            <a:spAutoFit/>
          </a:bodyPr>
          <a:lstStyle/>
          <a:p>
            <a:pPr marL="285750" indent="-285750" algn="just">
              <a:buFont typeface="Wingdings" panose="05000000000000000000" pitchFamily="2" charset="2"/>
              <a:buChar char="ü"/>
            </a:pPr>
            <a:r>
              <a:rPr lang="es-ES_tradnl" sz="1800" dirty="0">
                <a:effectLst/>
                <a:latin typeface="Arial"/>
                <a:ea typeface="Times New Roman" panose="02020603050405020304" pitchFamily="18" charset="0"/>
                <a:cs typeface="Arial"/>
              </a:rPr>
              <a:t>En caso de requerir la creación de indicadores o reformular metas de los </a:t>
            </a:r>
            <a:r>
              <a:rPr lang="es-ES_tradnl" dirty="0">
                <a:latin typeface="Arial"/>
                <a:ea typeface="Times New Roman" panose="02020603050405020304" pitchFamily="18" charset="0"/>
                <a:cs typeface="Arial"/>
              </a:rPr>
              <a:t>ya existentes durante el año de armonización</a:t>
            </a:r>
            <a:r>
              <a:rPr lang="es-ES_tradnl" sz="1800" dirty="0">
                <a:effectLst/>
                <a:latin typeface="Arial"/>
                <a:ea typeface="Times New Roman" panose="02020603050405020304" pitchFamily="18" charset="0"/>
                <a:cs typeface="Arial"/>
              </a:rPr>
              <a:t>, la entidad debe realizar la solicitud a la Subdirección de Análisis y Sostenibilidad Presupuestal</a:t>
            </a:r>
            <a:r>
              <a:rPr lang="es-ES_tradnl" dirty="0">
                <a:latin typeface="Arial"/>
                <a:ea typeface="Times New Roman" panose="02020603050405020304" pitchFamily="18" charset="0"/>
                <a:cs typeface="Arial"/>
              </a:rPr>
              <a:t> de la DDP, siguiendo los lineamientos definidos en la Guía PMR versión 3. </a:t>
            </a:r>
            <a:endParaRPr lang="es-ES_tradnl" sz="1800" dirty="0">
              <a:effectLst/>
              <a:latin typeface="Arial" panose="020B0604020202020204" pitchFamily="34" charset="0"/>
              <a:ea typeface="Times New Roman" panose="02020603050405020304" pitchFamily="18" charset="0"/>
              <a:cs typeface="Arial"/>
            </a:endParaRPr>
          </a:p>
        </p:txBody>
      </p:sp>
      <p:sp>
        <p:nvSpPr>
          <p:cNvPr id="7" name="CuadroTexto 6">
            <a:extLst>
              <a:ext uri="{FF2B5EF4-FFF2-40B4-BE49-F238E27FC236}">
                <a16:creationId xmlns:a16="http://schemas.microsoft.com/office/drawing/2014/main" id="{97D3D601-494C-A64A-806B-C6CE1DAC73DA}"/>
              </a:ext>
            </a:extLst>
          </p:cNvPr>
          <p:cNvSpPr txBox="1"/>
          <p:nvPr/>
        </p:nvSpPr>
        <p:spPr>
          <a:xfrm>
            <a:off x="562822" y="4876775"/>
            <a:ext cx="6964814" cy="1200329"/>
          </a:xfrm>
          <a:prstGeom prst="rect">
            <a:avLst/>
          </a:prstGeom>
          <a:noFill/>
        </p:spPr>
        <p:txBody>
          <a:bodyPr wrap="square">
            <a:spAutoFit/>
          </a:bodyPr>
          <a:lstStyle/>
          <a:p>
            <a:pPr marL="285750" indent="-285750" algn="just">
              <a:buFont typeface="Wingdings" panose="05000000000000000000" pitchFamily="2" charset="2"/>
              <a:buChar char="ü"/>
            </a:pPr>
            <a:r>
              <a:rPr lang="es-ES_tradnl" sz="1800" dirty="0">
                <a:effectLst/>
                <a:latin typeface="Arial"/>
                <a:ea typeface="Times New Roman" panose="02020603050405020304" pitchFamily="18" charset="0"/>
                <a:cs typeface="Arial"/>
              </a:rPr>
              <a:t>Los indicadores que cumplan sus metas en mayo deben continuar con el reporte hasta finalizar la vigencia y el avance cuantitativo según su naturaleza y periodicidad.</a:t>
            </a:r>
            <a:r>
              <a:rPr lang="es-ES_tradnl" dirty="0">
                <a:latin typeface="Arial"/>
                <a:ea typeface="Times New Roman" panose="02020603050405020304" pitchFamily="18" charset="0"/>
                <a:cs typeface="Arial"/>
              </a:rPr>
              <a:t> </a:t>
            </a:r>
            <a:endParaRPr lang="es-CO" sz="1800" dirty="0">
              <a:effectLst/>
              <a:latin typeface="Times New Roman"/>
              <a:ea typeface="Times New Roman" panose="02020603050405020304" pitchFamily="18" charset="0"/>
            </a:endParaRPr>
          </a:p>
          <a:p>
            <a:pPr marL="285750" indent="-285750" algn="just">
              <a:buFont typeface="Wingdings" panose="05000000000000000000" pitchFamily="2" charset="2"/>
              <a:buChar char="ü"/>
            </a:pPr>
            <a:endParaRPr lang="es-CO" sz="1800" dirty="0">
              <a:effectLst/>
              <a:latin typeface="Times New Roman" panose="02020603050405020304" pitchFamily="18" charset="0"/>
              <a:ea typeface="Times New Roman" panose="02020603050405020304" pitchFamily="18" charset="0"/>
            </a:endParaRPr>
          </a:p>
        </p:txBody>
      </p:sp>
      <p:pic>
        <p:nvPicPr>
          <p:cNvPr id="13" name="Imagen 12">
            <a:extLst>
              <a:ext uri="{FF2B5EF4-FFF2-40B4-BE49-F238E27FC236}">
                <a16:creationId xmlns:a16="http://schemas.microsoft.com/office/drawing/2014/main" id="{1B0E7AD2-ACDD-0AC3-E6F5-1D225C6DF87C}"/>
              </a:ext>
            </a:extLst>
          </p:cNvPr>
          <p:cNvPicPr>
            <a:picLocks noChangeAspect="1"/>
          </p:cNvPicPr>
          <p:nvPr/>
        </p:nvPicPr>
        <p:blipFill>
          <a:blip r:embed="rId2"/>
          <a:stretch>
            <a:fillRect/>
          </a:stretch>
        </p:blipFill>
        <p:spPr>
          <a:xfrm>
            <a:off x="8162773" y="1589215"/>
            <a:ext cx="3225947" cy="4180516"/>
          </a:xfrm>
          <a:prstGeom prst="rect">
            <a:avLst/>
          </a:prstGeom>
        </p:spPr>
      </p:pic>
    </p:spTree>
    <p:extLst>
      <p:ext uri="{BB962C8B-B14F-4D97-AF65-F5344CB8AC3E}">
        <p14:creationId xmlns:p14="http://schemas.microsoft.com/office/powerpoint/2010/main" val="178886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3" name="Rectángulo 2">
            <a:extLst>
              <a:ext uri="{FF2B5EF4-FFF2-40B4-BE49-F238E27FC236}">
                <a16:creationId xmlns:a16="http://schemas.microsoft.com/office/drawing/2014/main" id="{5160175F-040F-3B7D-C191-58BE01580FD0}"/>
              </a:ext>
            </a:extLst>
          </p:cNvPr>
          <p:cNvSpPr/>
          <p:nvPr/>
        </p:nvSpPr>
        <p:spPr>
          <a:xfrm>
            <a:off x="1612900" y="5469678"/>
            <a:ext cx="7886700" cy="648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dondear rectángulo de esquina diagonal 3">
            <a:extLst>
              <a:ext uri="{FF2B5EF4-FFF2-40B4-BE49-F238E27FC236}">
                <a16:creationId xmlns:a16="http://schemas.microsoft.com/office/drawing/2014/main" id="{012DC440-3E66-D228-5083-E6549FABB7AD}"/>
              </a:ext>
            </a:extLst>
          </p:cNvPr>
          <p:cNvSpPr/>
          <p:nvPr/>
        </p:nvSpPr>
        <p:spPr>
          <a:xfrm>
            <a:off x="2315497" y="1685871"/>
            <a:ext cx="2160000" cy="468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Área Funcional </a:t>
            </a:r>
          </a:p>
        </p:txBody>
      </p:sp>
      <p:sp>
        <p:nvSpPr>
          <p:cNvPr id="8" name="Redondear rectángulo de esquina diagonal 4">
            <a:extLst>
              <a:ext uri="{FF2B5EF4-FFF2-40B4-BE49-F238E27FC236}">
                <a16:creationId xmlns:a16="http://schemas.microsoft.com/office/drawing/2014/main" id="{BBF8FE68-E937-3007-EDB3-D8709B59A675}"/>
              </a:ext>
            </a:extLst>
          </p:cNvPr>
          <p:cNvSpPr/>
          <p:nvPr/>
        </p:nvSpPr>
        <p:spPr>
          <a:xfrm>
            <a:off x="2315497" y="2342677"/>
            <a:ext cx="2160000" cy="468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Centro Gestor</a:t>
            </a:r>
          </a:p>
        </p:txBody>
      </p:sp>
      <p:sp>
        <p:nvSpPr>
          <p:cNvPr id="9" name="Redondear rectángulo de esquina diagonal 5">
            <a:extLst>
              <a:ext uri="{FF2B5EF4-FFF2-40B4-BE49-F238E27FC236}">
                <a16:creationId xmlns:a16="http://schemas.microsoft.com/office/drawing/2014/main" id="{C7890CD5-BA88-7BEC-4E60-9CC54577631D}"/>
              </a:ext>
            </a:extLst>
          </p:cNvPr>
          <p:cNvSpPr/>
          <p:nvPr/>
        </p:nvSpPr>
        <p:spPr>
          <a:xfrm>
            <a:off x="2315497" y="2952800"/>
            <a:ext cx="2160000" cy="468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Fondo</a:t>
            </a:r>
          </a:p>
        </p:txBody>
      </p:sp>
      <p:sp>
        <p:nvSpPr>
          <p:cNvPr id="11" name="Redondear rectángulo de esquina diagonal 6">
            <a:extLst>
              <a:ext uri="{FF2B5EF4-FFF2-40B4-BE49-F238E27FC236}">
                <a16:creationId xmlns:a16="http://schemas.microsoft.com/office/drawing/2014/main" id="{B7AD5201-DCD9-0C62-BC63-873638047496}"/>
              </a:ext>
            </a:extLst>
          </p:cNvPr>
          <p:cNvSpPr/>
          <p:nvPr/>
        </p:nvSpPr>
        <p:spPr>
          <a:xfrm>
            <a:off x="2315497" y="3586975"/>
            <a:ext cx="2160000" cy="550107"/>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O" dirty="0">
                <a:solidFill>
                  <a:schemeClr val="tx1"/>
                </a:solidFill>
                <a:latin typeface="Arial" panose="020B0604020202020204" pitchFamily="34" charset="0"/>
                <a:cs typeface="Arial" panose="020B0604020202020204" pitchFamily="34" charset="0"/>
              </a:rPr>
              <a:t>Posición Presupuestaria</a:t>
            </a:r>
          </a:p>
        </p:txBody>
      </p:sp>
      <p:sp>
        <p:nvSpPr>
          <p:cNvPr id="12" name="Redondear rectángulo de esquina diagonal 7">
            <a:extLst>
              <a:ext uri="{FF2B5EF4-FFF2-40B4-BE49-F238E27FC236}">
                <a16:creationId xmlns:a16="http://schemas.microsoft.com/office/drawing/2014/main" id="{40CE3D67-A764-169B-F711-D405E3B048AD}"/>
              </a:ext>
            </a:extLst>
          </p:cNvPr>
          <p:cNvSpPr/>
          <p:nvPr/>
        </p:nvSpPr>
        <p:spPr>
          <a:xfrm>
            <a:off x="2315497" y="5559062"/>
            <a:ext cx="2160000" cy="468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Programa - Proyecto</a:t>
            </a:r>
          </a:p>
        </p:txBody>
      </p:sp>
      <p:sp>
        <p:nvSpPr>
          <p:cNvPr id="14" name="Redondear rectángulo de esquina diagonal 8">
            <a:extLst>
              <a:ext uri="{FF2B5EF4-FFF2-40B4-BE49-F238E27FC236}">
                <a16:creationId xmlns:a16="http://schemas.microsoft.com/office/drawing/2014/main" id="{10CE637C-0FCE-3286-F81E-52CA33EAC521}"/>
              </a:ext>
            </a:extLst>
          </p:cNvPr>
          <p:cNvSpPr/>
          <p:nvPr/>
        </p:nvSpPr>
        <p:spPr>
          <a:xfrm>
            <a:off x="5316872" y="1685871"/>
            <a:ext cx="3456000" cy="4680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solidFill>
                <a:schemeClr val="tx1"/>
              </a:solidFill>
              <a:latin typeface="Arial" panose="020B0604020202020204" pitchFamily="34" charset="0"/>
              <a:cs typeface="Arial" panose="020B0604020202020204" pitchFamily="34" charset="0"/>
            </a:endParaRPr>
          </a:p>
          <a:p>
            <a:pPr algn="ctr"/>
            <a:r>
              <a:rPr lang="es-CO" sz="1600" dirty="0">
                <a:solidFill>
                  <a:schemeClr val="tx1"/>
                </a:solidFill>
                <a:latin typeface="Arial" panose="020B0604020202020204" pitchFamily="34" charset="0"/>
                <a:cs typeface="Arial" panose="020B0604020202020204" pitchFamily="34" charset="0"/>
              </a:rPr>
              <a:t>Clasificación - Sector</a:t>
            </a:r>
          </a:p>
          <a:p>
            <a:pPr algn="ctr"/>
            <a:endParaRPr lang="es-CO" sz="1600" dirty="0">
              <a:solidFill>
                <a:schemeClr val="tx1"/>
              </a:solidFill>
              <a:latin typeface="Arial" panose="020B0604020202020204" pitchFamily="34" charset="0"/>
              <a:cs typeface="Arial" panose="020B0604020202020204" pitchFamily="34" charset="0"/>
            </a:endParaRPr>
          </a:p>
        </p:txBody>
      </p:sp>
      <p:sp>
        <p:nvSpPr>
          <p:cNvPr id="15" name="Redondear rectángulo de esquina diagonal 9">
            <a:extLst>
              <a:ext uri="{FF2B5EF4-FFF2-40B4-BE49-F238E27FC236}">
                <a16:creationId xmlns:a16="http://schemas.microsoft.com/office/drawing/2014/main" id="{3BB2DDAE-203B-7B7C-25B2-1CBC15EC80EB}"/>
              </a:ext>
            </a:extLst>
          </p:cNvPr>
          <p:cNvSpPr/>
          <p:nvPr/>
        </p:nvSpPr>
        <p:spPr>
          <a:xfrm>
            <a:off x="5316872" y="2342677"/>
            <a:ext cx="3456000" cy="4680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latin typeface="Arial" panose="020B0604020202020204" pitchFamily="34" charset="0"/>
                <a:cs typeface="Arial" panose="020B0604020202020204" pitchFamily="34" charset="0"/>
              </a:rPr>
              <a:t>Entidades – Unid. Ejecutoras</a:t>
            </a:r>
          </a:p>
        </p:txBody>
      </p:sp>
      <p:sp>
        <p:nvSpPr>
          <p:cNvPr id="16" name="Redondear rectángulo de esquina diagonal 10">
            <a:extLst>
              <a:ext uri="{FF2B5EF4-FFF2-40B4-BE49-F238E27FC236}">
                <a16:creationId xmlns:a16="http://schemas.microsoft.com/office/drawing/2014/main" id="{C5AC1DE5-5233-1DED-ABD2-C3A05160AAFE}"/>
              </a:ext>
            </a:extLst>
          </p:cNvPr>
          <p:cNvSpPr/>
          <p:nvPr/>
        </p:nvSpPr>
        <p:spPr>
          <a:xfrm>
            <a:off x="5316872" y="2952800"/>
            <a:ext cx="3456000" cy="4680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latin typeface="Arial" panose="020B0604020202020204" pitchFamily="34" charset="0"/>
                <a:cs typeface="Arial" panose="020B0604020202020204" pitchFamily="34" charset="0"/>
              </a:rPr>
              <a:t>Fuente de financiación</a:t>
            </a:r>
          </a:p>
        </p:txBody>
      </p:sp>
      <p:sp>
        <p:nvSpPr>
          <p:cNvPr id="17" name="Redondear rectángulo de esquina diagonal 11">
            <a:extLst>
              <a:ext uri="{FF2B5EF4-FFF2-40B4-BE49-F238E27FC236}">
                <a16:creationId xmlns:a16="http://schemas.microsoft.com/office/drawing/2014/main" id="{B12E6420-7346-1DBB-F713-F7898A00ACE2}"/>
              </a:ext>
            </a:extLst>
          </p:cNvPr>
          <p:cNvSpPr/>
          <p:nvPr/>
        </p:nvSpPr>
        <p:spPr>
          <a:xfrm>
            <a:off x="5316872" y="3510184"/>
            <a:ext cx="3456000" cy="68025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latin typeface="Arial" panose="020B0604020202020204" pitchFamily="34" charset="0"/>
                <a:cs typeface="Arial" panose="020B0604020202020204" pitchFamily="34" charset="0"/>
              </a:rPr>
              <a:t>Rubro Presupuestario en funcionamiento</a:t>
            </a:r>
          </a:p>
          <a:p>
            <a:pPr algn="ctr"/>
            <a:r>
              <a:rPr lang="es-CO" sz="1600" dirty="0">
                <a:solidFill>
                  <a:schemeClr val="tx1"/>
                </a:solidFill>
                <a:latin typeface="Arial" panose="020B0604020202020204" pitchFamily="34" charset="0"/>
                <a:cs typeface="Arial" panose="020B0604020202020204" pitchFamily="34" charset="0"/>
              </a:rPr>
              <a:t>Concepto de Gasto en inversión</a:t>
            </a:r>
          </a:p>
        </p:txBody>
      </p:sp>
      <p:sp>
        <p:nvSpPr>
          <p:cNvPr id="18" name="Redondear rectángulo de esquina diagonal 12">
            <a:extLst>
              <a:ext uri="{FF2B5EF4-FFF2-40B4-BE49-F238E27FC236}">
                <a16:creationId xmlns:a16="http://schemas.microsoft.com/office/drawing/2014/main" id="{A0408754-9733-BDEA-FCE3-26D782FCBB47}"/>
              </a:ext>
            </a:extLst>
          </p:cNvPr>
          <p:cNvSpPr/>
          <p:nvPr/>
        </p:nvSpPr>
        <p:spPr>
          <a:xfrm>
            <a:off x="5316872" y="5559062"/>
            <a:ext cx="3456000" cy="4680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Proyectos de Inversión</a:t>
            </a:r>
          </a:p>
        </p:txBody>
      </p:sp>
      <p:sp>
        <p:nvSpPr>
          <p:cNvPr id="19" name="Flecha derecha 15">
            <a:extLst>
              <a:ext uri="{FF2B5EF4-FFF2-40B4-BE49-F238E27FC236}">
                <a16:creationId xmlns:a16="http://schemas.microsoft.com/office/drawing/2014/main" id="{01627330-A31C-CAD3-20D3-C4E8970E3FB1}"/>
              </a:ext>
            </a:extLst>
          </p:cNvPr>
          <p:cNvSpPr/>
          <p:nvPr/>
        </p:nvSpPr>
        <p:spPr>
          <a:xfrm>
            <a:off x="4590187" y="1911187"/>
            <a:ext cx="590079" cy="1055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0" name="Flecha derecha 16">
            <a:extLst>
              <a:ext uri="{FF2B5EF4-FFF2-40B4-BE49-F238E27FC236}">
                <a16:creationId xmlns:a16="http://schemas.microsoft.com/office/drawing/2014/main" id="{9566A257-4F2F-E0C1-2028-890EEC362AFE}"/>
              </a:ext>
            </a:extLst>
          </p:cNvPr>
          <p:cNvSpPr/>
          <p:nvPr/>
        </p:nvSpPr>
        <p:spPr>
          <a:xfrm>
            <a:off x="4590187" y="2636304"/>
            <a:ext cx="590079" cy="1055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1" name="Flecha derecha 17">
            <a:extLst>
              <a:ext uri="{FF2B5EF4-FFF2-40B4-BE49-F238E27FC236}">
                <a16:creationId xmlns:a16="http://schemas.microsoft.com/office/drawing/2014/main" id="{4D902737-4FBD-7031-66B8-DD7C0947A11F}"/>
              </a:ext>
            </a:extLst>
          </p:cNvPr>
          <p:cNvSpPr/>
          <p:nvPr/>
        </p:nvSpPr>
        <p:spPr>
          <a:xfrm>
            <a:off x="4590187" y="3158744"/>
            <a:ext cx="590079" cy="1055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2" name="Flecha derecha 18">
            <a:extLst>
              <a:ext uri="{FF2B5EF4-FFF2-40B4-BE49-F238E27FC236}">
                <a16:creationId xmlns:a16="http://schemas.microsoft.com/office/drawing/2014/main" id="{68878466-1E0B-8D51-8131-D9E88C4B4E44}"/>
              </a:ext>
            </a:extLst>
          </p:cNvPr>
          <p:cNvSpPr/>
          <p:nvPr/>
        </p:nvSpPr>
        <p:spPr>
          <a:xfrm>
            <a:off x="4590187" y="3805578"/>
            <a:ext cx="590079" cy="1055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3" name="Flecha derecha 19">
            <a:extLst>
              <a:ext uri="{FF2B5EF4-FFF2-40B4-BE49-F238E27FC236}">
                <a16:creationId xmlns:a16="http://schemas.microsoft.com/office/drawing/2014/main" id="{08A2A16A-3D47-1947-3096-C40D913322B5}"/>
              </a:ext>
            </a:extLst>
          </p:cNvPr>
          <p:cNvSpPr/>
          <p:nvPr/>
        </p:nvSpPr>
        <p:spPr>
          <a:xfrm>
            <a:off x="4590187" y="5766075"/>
            <a:ext cx="590079" cy="1055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4" name="CuadroTexto 23">
            <a:extLst>
              <a:ext uri="{FF2B5EF4-FFF2-40B4-BE49-F238E27FC236}">
                <a16:creationId xmlns:a16="http://schemas.microsoft.com/office/drawing/2014/main" id="{4A1FD78C-214D-4461-01DC-4C8DF84755CA}"/>
              </a:ext>
            </a:extLst>
          </p:cNvPr>
          <p:cNvSpPr txBox="1"/>
          <p:nvPr/>
        </p:nvSpPr>
        <p:spPr>
          <a:xfrm>
            <a:off x="948872" y="834435"/>
            <a:ext cx="6096000" cy="400110"/>
          </a:xfrm>
          <a:prstGeom prst="rect">
            <a:avLst/>
          </a:prstGeom>
          <a:noFill/>
        </p:spPr>
        <p:txBody>
          <a:bodyPr wrap="square">
            <a:spAutoFit/>
          </a:bodyPr>
          <a:lstStyle/>
          <a:p>
            <a:r>
              <a:rPr lang="es-VE" sz="2000" dirty="0">
                <a:solidFill>
                  <a:schemeClr val="tx1"/>
                </a:solidFill>
                <a:latin typeface="Arial"/>
                <a:ea typeface="Segoe"/>
                <a:cs typeface="Segoe"/>
              </a:rPr>
              <a:t>Datos maestros</a:t>
            </a:r>
            <a:endParaRPr lang="es-CO" sz="2000" dirty="0">
              <a:solidFill>
                <a:schemeClr val="tx1"/>
              </a:solidFill>
            </a:endParaRPr>
          </a:p>
        </p:txBody>
      </p:sp>
      <p:sp>
        <p:nvSpPr>
          <p:cNvPr id="25" name="Redondear rectángulo de esquina diagonal 7">
            <a:extLst>
              <a:ext uri="{FF2B5EF4-FFF2-40B4-BE49-F238E27FC236}">
                <a16:creationId xmlns:a16="http://schemas.microsoft.com/office/drawing/2014/main" id="{25FCE3BC-C9A3-86A9-ED94-F612BC8E8437}"/>
              </a:ext>
            </a:extLst>
          </p:cNvPr>
          <p:cNvSpPr/>
          <p:nvPr/>
        </p:nvSpPr>
        <p:spPr>
          <a:xfrm>
            <a:off x="2302971" y="4281050"/>
            <a:ext cx="2160000" cy="468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PEP</a:t>
            </a:r>
          </a:p>
        </p:txBody>
      </p:sp>
      <p:sp>
        <p:nvSpPr>
          <p:cNvPr id="26" name="Redondear rectángulo de esquina diagonal 12">
            <a:extLst>
              <a:ext uri="{FF2B5EF4-FFF2-40B4-BE49-F238E27FC236}">
                <a16:creationId xmlns:a16="http://schemas.microsoft.com/office/drawing/2014/main" id="{46431C55-7FE9-B5C0-104F-090B97C4856C}"/>
              </a:ext>
            </a:extLst>
          </p:cNvPr>
          <p:cNvSpPr/>
          <p:nvPr/>
        </p:nvSpPr>
        <p:spPr>
          <a:xfrm>
            <a:off x="5304346" y="4281050"/>
            <a:ext cx="3456000" cy="4680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latin typeface="Arial" panose="020B0604020202020204" pitchFamily="34" charset="0"/>
                <a:cs typeface="Arial" panose="020B0604020202020204" pitchFamily="34" charset="0"/>
              </a:rPr>
              <a:t>Productos PMR - MGA</a:t>
            </a:r>
          </a:p>
        </p:txBody>
      </p:sp>
      <p:sp>
        <p:nvSpPr>
          <p:cNvPr id="27" name="Flecha derecha 19">
            <a:extLst>
              <a:ext uri="{FF2B5EF4-FFF2-40B4-BE49-F238E27FC236}">
                <a16:creationId xmlns:a16="http://schemas.microsoft.com/office/drawing/2014/main" id="{A7B1ABA7-F1F5-AE34-F02E-3D037A7AB3D8}"/>
              </a:ext>
            </a:extLst>
          </p:cNvPr>
          <p:cNvSpPr/>
          <p:nvPr/>
        </p:nvSpPr>
        <p:spPr>
          <a:xfrm>
            <a:off x="4577661" y="4486993"/>
            <a:ext cx="590079" cy="1055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28" name="Redondear rectángulo de esquina diagonal 7">
            <a:extLst>
              <a:ext uri="{FF2B5EF4-FFF2-40B4-BE49-F238E27FC236}">
                <a16:creationId xmlns:a16="http://schemas.microsoft.com/office/drawing/2014/main" id="{E3ABB326-86E5-2987-250E-6B3034D1C240}"/>
              </a:ext>
            </a:extLst>
          </p:cNvPr>
          <p:cNvSpPr/>
          <p:nvPr/>
        </p:nvSpPr>
        <p:spPr>
          <a:xfrm>
            <a:off x="2302971" y="4893336"/>
            <a:ext cx="2160000" cy="468000"/>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tx1"/>
                </a:solidFill>
                <a:latin typeface="Arial" panose="020B0604020202020204" pitchFamily="34" charset="0"/>
                <a:cs typeface="Arial" panose="020B0604020202020204" pitchFamily="34" charset="0"/>
              </a:rPr>
              <a:t>Periodo</a:t>
            </a:r>
          </a:p>
        </p:txBody>
      </p:sp>
      <p:sp>
        <p:nvSpPr>
          <p:cNvPr id="29" name="Redondear rectángulo de esquina diagonal 12">
            <a:extLst>
              <a:ext uri="{FF2B5EF4-FFF2-40B4-BE49-F238E27FC236}">
                <a16:creationId xmlns:a16="http://schemas.microsoft.com/office/drawing/2014/main" id="{15DC357D-6FB1-A7CB-F87C-AE1EA8BE3904}"/>
              </a:ext>
            </a:extLst>
          </p:cNvPr>
          <p:cNvSpPr/>
          <p:nvPr/>
        </p:nvSpPr>
        <p:spPr>
          <a:xfrm>
            <a:off x="5304346" y="4893336"/>
            <a:ext cx="3456000" cy="468000"/>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tx1"/>
                </a:solidFill>
                <a:latin typeface="Arial" panose="020B0604020202020204" pitchFamily="34" charset="0"/>
                <a:cs typeface="Arial" panose="020B0604020202020204" pitchFamily="34" charset="0"/>
              </a:rPr>
              <a:t>Marcación Vigencia Futura</a:t>
            </a:r>
          </a:p>
        </p:txBody>
      </p:sp>
      <p:sp>
        <p:nvSpPr>
          <p:cNvPr id="30" name="Flecha derecha 19">
            <a:extLst>
              <a:ext uri="{FF2B5EF4-FFF2-40B4-BE49-F238E27FC236}">
                <a16:creationId xmlns:a16="http://schemas.microsoft.com/office/drawing/2014/main" id="{EB691185-C4A7-FD8F-2C92-55D6E5D85B4B}"/>
              </a:ext>
            </a:extLst>
          </p:cNvPr>
          <p:cNvSpPr/>
          <p:nvPr/>
        </p:nvSpPr>
        <p:spPr>
          <a:xfrm>
            <a:off x="4577661" y="5099279"/>
            <a:ext cx="590079" cy="10553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31" name="CuadroTexto 22">
            <a:extLst>
              <a:ext uri="{FF2B5EF4-FFF2-40B4-BE49-F238E27FC236}">
                <a16:creationId xmlns:a16="http://schemas.microsoft.com/office/drawing/2014/main" id="{F79576EE-7C29-6AB6-7195-F1F3AE8807A8}"/>
              </a:ext>
            </a:extLst>
          </p:cNvPr>
          <p:cNvSpPr txBox="1">
            <a:spLocks noChangeArrowheads="1"/>
          </p:cNvSpPr>
          <p:nvPr/>
        </p:nvSpPr>
        <p:spPr bwMode="auto">
          <a:xfrm>
            <a:off x="491468" y="141472"/>
            <a:ext cx="10129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2800" b="1" dirty="0">
                <a:solidFill>
                  <a:srgbClr val="EA213B"/>
                </a:solidFill>
                <a:latin typeface="+mj-lt"/>
                <a:cs typeface="Arial"/>
              </a:rPr>
              <a:t>3. Estructura del Código Presupuestal</a:t>
            </a:r>
          </a:p>
        </p:txBody>
      </p:sp>
    </p:spTree>
    <p:extLst>
      <p:ext uri="{BB962C8B-B14F-4D97-AF65-F5344CB8AC3E}">
        <p14:creationId xmlns:p14="http://schemas.microsoft.com/office/powerpoint/2010/main" val="151200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5FF48FB-060D-0F29-70B6-F43B6F5DD848}"/>
              </a:ext>
            </a:extLst>
          </p:cNvPr>
          <p:cNvSpPr/>
          <p:nvPr/>
        </p:nvSpPr>
        <p:spPr>
          <a:xfrm>
            <a:off x="8190631" y="1669346"/>
            <a:ext cx="3225338" cy="445683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0CB020AD-1421-B04F-BB32-30EA643431D6}"/>
              </a:ext>
            </a:extLst>
          </p:cNvPr>
          <p:cNvSpPr txBox="1"/>
          <p:nvPr/>
        </p:nvSpPr>
        <p:spPr>
          <a:xfrm>
            <a:off x="9025053" y="0"/>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7" name="CuadroTexto 6">
            <a:extLst>
              <a:ext uri="{FF2B5EF4-FFF2-40B4-BE49-F238E27FC236}">
                <a16:creationId xmlns:a16="http://schemas.microsoft.com/office/drawing/2014/main" id="{AF716737-E30F-A7DE-6F5F-BCD5D39B5EAE}"/>
              </a:ext>
            </a:extLst>
          </p:cNvPr>
          <p:cNvSpPr txBox="1"/>
          <p:nvPr/>
        </p:nvSpPr>
        <p:spPr>
          <a:xfrm>
            <a:off x="8252690" y="1773056"/>
            <a:ext cx="3100649" cy="4349909"/>
          </a:xfrm>
          <a:prstGeom prst="rect">
            <a:avLst/>
          </a:prstGeom>
          <a:noFill/>
        </p:spPr>
        <p:txBody>
          <a:bodyPr wrap="square">
            <a:spAutoFit/>
          </a:bodyPr>
          <a:lstStyle/>
          <a:p>
            <a:pPr algn="just"/>
            <a:r>
              <a:rPr lang="es-ES_tradnl" sz="1800" dirty="0">
                <a:effectLst/>
                <a:latin typeface="Arial" panose="020B0604020202020204" pitchFamily="34" charset="0"/>
                <a:ea typeface="Times New Roman" panose="02020603050405020304" pitchFamily="18" charset="0"/>
              </a:rPr>
              <a:t> </a:t>
            </a:r>
            <a:r>
              <a:rPr lang="es-ES_tradnl" sz="1800" u="sng" dirty="0">
                <a:effectLst/>
                <a:latin typeface="Arial" panose="020B0604020202020204" pitchFamily="34" charset="0"/>
                <a:ea typeface="Times New Roman" panose="02020603050405020304" pitchFamily="18" charset="0"/>
              </a:rPr>
              <a:t>Ejemplo:</a:t>
            </a:r>
            <a:endParaRPr lang="es-CO" sz="1800" u="sng" dirty="0">
              <a:effectLst/>
              <a:latin typeface="Times New Roman" panose="02020603050405020304" pitchFamily="18" charset="0"/>
              <a:ea typeface="Times New Roman" panose="02020603050405020304" pitchFamily="18" charset="0"/>
            </a:endParaRPr>
          </a:p>
          <a:p>
            <a:pPr algn="just"/>
            <a:r>
              <a:rPr lang="es-ES_tradnl" sz="900" dirty="0">
                <a:effectLst/>
                <a:latin typeface="Arial" panose="020B0604020202020204" pitchFamily="34" charset="0"/>
                <a:ea typeface="Times New Roman" panose="02020603050405020304" pitchFamily="18" charset="0"/>
              </a:rPr>
              <a:t> </a:t>
            </a:r>
          </a:p>
          <a:p>
            <a:pPr marL="92075" indent="-92075">
              <a:spcBef>
                <a:spcPts val="200"/>
              </a:spcBef>
            </a:pPr>
            <a:r>
              <a:rPr lang="es-ES_tradnl" b="1" dirty="0">
                <a:effectLst/>
                <a:latin typeface="Oswald" panose="00000500000000000000" pitchFamily="50" charset="0"/>
                <a:ea typeface="Times New Roman" panose="02020603050405020304" pitchFamily="18" charset="0"/>
              </a:rPr>
              <a:t>O2</a:t>
            </a:r>
            <a:r>
              <a:rPr lang="es-ES_tradnl" dirty="0">
                <a:effectLst/>
                <a:latin typeface="Oswald" panose="00000500000000000000" pitchFamily="50" charset="0"/>
                <a:ea typeface="Times New Roman" panose="02020603050405020304" pitchFamily="18" charset="0"/>
              </a:rPr>
              <a:t> </a:t>
            </a:r>
            <a:r>
              <a:rPr lang="es-ES_tradnl" dirty="0">
                <a:effectLst/>
                <a:latin typeface="Oswald Light" panose="00000400000000000000" pitchFamily="50" charset="0"/>
                <a:ea typeface="Times New Roman" panose="02020603050405020304" pitchFamily="18" charset="0"/>
              </a:rPr>
              <a:t>Gastos</a:t>
            </a:r>
            <a:endParaRPr lang="es-CO" dirty="0">
              <a:effectLst/>
              <a:latin typeface="Oswald Light" panose="00000400000000000000" pitchFamily="50" charset="0"/>
              <a:ea typeface="Times New Roman" panose="02020603050405020304" pitchFamily="18" charset="0"/>
            </a:endParaRPr>
          </a:p>
          <a:p>
            <a:pPr marL="92075" indent="-92075">
              <a:spcBef>
                <a:spcPts val="200"/>
              </a:spcBef>
            </a:pPr>
            <a:r>
              <a:rPr lang="es-ES_tradnl" b="1" dirty="0">
                <a:effectLst/>
                <a:latin typeface="Oswald" panose="00000500000000000000" pitchFamily="50" charset="0"/>
                <a:ea typeface="Times New Roman" panose="02020603050405020304" pitchFamily="18" charset="0"/>
              </a:rPr>
              <a:t>O23</a:t>
            </a:r>
            <a:r>
              <a:rPr lang="es-ES_tradnl" dirty="0">
                <a:effectLst/>
                <a:latin typeface="Oswald" panose="00000500000000000000" pitchFamily="50" charset="0"/>
                <a:ea typeface="Times New Roman" panose="02020603050405020304" pitchFamily="18" charset="0"/>
              </a:rPr>
              <a:t> </a:t>
            </a:r>
            <a:r>
              <a:rPr lang="es-ES_tradnl" sz="1600" dirty="0">
                <a:latin typeface="Oswald Light" panose="00000400000000000000" pitchFamily="50" charset="0"/>
              </a:rPr>
              <a:t>Inversión</a:t>
            </a:r>
            <a:r>
              <a:rPr lang="es-CO" sz="1600" dirty="0">
                <a:latin typeface="Oswald Light" panose="00000400000000000000" pitchFamily="50" charset="0"/>
              </a:rPr>
              <a:t> </a:t>
            </a:r>
          </a:p>
          <a:p>
            <a:pPr marL="92075" indent="-92075">
              <a:spcBef>
                <a:spcPts val="200"/>
              </a:spcBef>
            </a:pPr>
            <a:r>
              <a:rPr lang="es-ES_tradnl" b="1" dirty="0">
                <a:effectLst/>
                <a:latin typeface="Oswald" panose="00000500000000000000" pitchFamily="50" charset="0"/>
                <a:ea typeface="Times New Roman" panose="02020603050405020304" pitchFamily="18" charset="0"/>
              </a:rPr>
              <a:t>O2301</a:t>
            </a:r>
            <a:r>
              <a:rPr lang="es-ES_tradnl" dirty="0">
                <a:effectLst/>
                <a:latin typeface="Oswald" panose="00000500000000000000" pitchFamily="50" charset="0"/>
                <a:ea typeface="Times New Roman" panose="02020603050405020304" pitchFamily="18" charset="0"/>
              </a:rPr>
              <a:t> </a:t>
            </a:r>
            <a:r>
              <a:rPr lang="es-ES_tradnl" sz="1600" dirty="0">
                <a:latin typeface="Oswald Light" panose="00000400000000000000" pitchFamily="50" charset="0"/>
              </a:rPr>
              <a:t>Directa</a:t>
            </a:r>
            <a:endParaRPr lang="es-CO" sz="1600" dirty="0">
              <a:latin typeface="Oswald Light" panose="00000400000000000000" pitchFamily="50" charset="0"/>
            </a:endParaRPr>
          </a:p>
          <a:p>
            <a:pPr marL="92075" indent="-92075">
              <a:spcBef>
                <a:spcPts val="200"/>
              </a:spcBef>
            </a:pPr>
            <a:r>
              <a:rPr lang="es-ES_tradnl" b="1" dirty="0">
                <a:effectLst/>
                <a:latin typeface="Oswald" panose="00000500000000000000" pitchFamily="50" charset="0"/>
                <a:ea typeface="Times New Roman" panose="02020603050405020304" pitchFamily="18" charset="0"/>
              </a:rPr>
              <a:t>O230116</a:t>
            </a:r>
            <a:r>
              <a:rPr lang="es-ES_tradnl" dirty="0">
                <a:effectLst/>
                <a:latin typeface="Oswald" panose="00000500000000000000" pitchFamily="50" charset="0"/>
                <a:ea typeface="Times New Roman" panose="02020603050405020304" pitchFamily="18" charset="0"/>
              </a:rPr>
              <a:t> </a:t>
            </a:r>
            <a:br>
              <a:rPr lang="es-ES_tradnl" dirty="0">
                <a:effectLst/>
                <a:latin typeface="Oswald" panose="00000500000000000000" pitchFamily="50" charset="0"/>
                <a:ea typeface="Times New Roman" panose="02020603050405020304" pitchFamily="18" charset="0"/>
              </a:rPr>
            </a:br>
            <a:r>
              <a:rPr lang="es-ES_tradnl" sz="1600" dirty="0">
                <a:latin typeface="Oswald Light" panose="00000400000000000000" pitchFamily="50" charset="0"/>
              </a:rPr>
              <a:t>Un nuevo contrato social y ambiental para la Bogotá del Siglo XXI</a:t>
            </a:r>
          </a:p>
          <a:p>
            <a:pPr marL="92075" indent="-92075">
              <a:spcBef>
                <a:spcPts val="200"/>
              </a:spcBef>
            </a:pPr>
            <a:r>
              <a:rPr lang="es-ES_tradnl" b="1" dirty="0">
                <a:effectLst/>
                <a:latin typeface="Oswald" panose="00000500000000000000" pitchFamily="50" charset="0"/>
                <a:ea typeface="Times New Roman" panose="02020603050405020304" pitchFamily="18" charset="0"/>
              </a:rPr>
              <a:t>23011601</a:t>
            </a:r>
            <a:r>
              <a:rPr lang="es-ES_tradnl" dirty="0">
                <a:effectLst/>
                <a:latin typeface="Oswald" panose="00000500000000000000" pitchFamily="50" charset="0"/>
                <a:ea typeface="Times New Roman" panose="02020603050405020304" pitchFamily="18" charset="0"/>
              </a:rPr>
              <a:t> </a:t>
            </a:r>
            <a:br>
              <a:rPr lang="es-ES_tradnl" dirty="0">
                <a:effectLst/>
                <a:latin typeface="Oswald" panose="00000500000000000000" pitchFamily="50" charset="0"/>
                <a:ea typeface="Times New Roman" panose="02020603050405020304" pitchFamily="18" charset="0"/>
              </a:rPr>
            </a:br>
            <a:r>
              <a:rPr lang="es-MX" sz="1600" dirty="0">
                <a:latin typeface="Oswald Light" panose="00000400000000000000" pitchFamily="50" charset="0"/>
              </a:rPr>
              <a:t>Hacer un nuevo contrato social con igualdad de oportunidades para la inclusión social, productiva… </a:t>
            </a:r>
          </a:p>
          <a:p>
            <a:pPr marL="92075" indent="-92075">
              <a:spcBef>
                <a:spcPts val="200"/>
              </a:spcBef>
            </a:pPr>
            <a:r>
              <a:rPr lang="es-ES_tradnl" b="1" dirty="0">
                <a:effectLst/>
                <a:latin typeface="Oswald" panose="00000500000000000000" pitchFamily="50" charset="0"/>
                <a:ea typeface="Times New Roman" panose="02020603050405020304" pitchFamily="18" charset="0"/>
              </a:rPr>
              <a:t> O2301160111 </a:t>
            </a:r>
            <a:br>
              <a:rPr lang="es-ES_tradnl" b="1" dirty="0">
                <a:effectLst/>
                <a:latin typeface="Oswald" panose="00000500000000000000" pitchFamily="50" charset="0"/>
                <a:ea typeface="Times New Roman" panose="02020603050405020304" pitchFamily="18" charset="0"/>
              </a:rPr>
            </a:br>
            <a:r>
              <a:rPr lang="es-MX" sz="1600" dirty="0">
                <a:latin typeface="Oswald Light" panose="00000400000000000000" pitchFamily="50" charset="0"/>
              </a:rPr>
              <a:t>Salud y bienestar para niñas y niños</a:t>
            </a:r>
            <a:endParaRPr lang="es-CO" sz="1600" dirty="0">
              <a:latin typeface="Oswald Light" panose="00000400000000000000" pitchFamily="50" charset="0"/>
            </a:endParaRPr>
          </a:p>
          <a:p>
            <a:pPr marL="92075" indent="-92075">
              <a:spcBef>
                <a:spcPts val="200"/>
              </a:spcBef>
            </a:pPr>
            <a:r>
              <a:rPr lang="es-ES_tradnl" b="1" dirty="0">
                <a:effectLst/>
                <a:latin typeface="Oswald" panose="00000500000000000000" pitchFamily="50" charset="0"/>
                <a:ea typeface="Times New Roman" panose="02020603050405020304" pitchFamily="18" charset="0"/>
              </a:rPr>
              <a:t>O23011601110000007830</a:t>
            </a:r>
            <a:r>
              <a:rPr lang="es-ES_tradnl" dirty="0">
                <a:effectLst/>
                <a:latin typeface="Oswald" panose="00000500000000000000" pitchFamily="50" charset="0"/>
                <a:ea typeface="Times New Roman" panose="02020603050405020304" pitchFamily="18" charset="0"/>
              </a:rPr>
              <a:t>  </a:t>
            </a:r>
            <a:r>
              <a:rPr lang="es-ES_tradnl" sz="1600" dirty="0">
                <a:latin typeface="Oswald Light" panose="00000400000000000000" pitchFamily="50" charset="0"/>
              </a:rPr>
              <a:t>Asistencia: Infancia imparable Bogotá</a:t>
            </a:r>
            <a:endParaRPr lang="es-CO" sz="1600" dirty="0">
              <a:latin typeface="Oswald Light" panose="00000400000000000000" pitchFamily="50" charset="0"/>
            </a:endParaRPr>
          </a:p>
        </p:txBody>
      </p:sp>
      <p:pic>
        <p:nvPicPr>
          <p:cNvPr id="14" name="Imagen 13">
            <a:extLst>
              <a:ext uri="{FF2B5EF4-FFF2-40B4-BE49-F238E27FC236}">
                <a16:creationId xmlns:a16="http://schemas.microsoft.com/office/drawing/2014/main" id="{14139F4E-B979-F2AF-C797-D6B0A417F07D}"/>
              </a:ext>
            </a:extLst>
          </p:cNvPr>
          <p:cNvPicPr>
            <a:picLocks noChangeAspect="1"/>
          </p:cNvPicPr>
          <p:nvPr/>
        </p:nvPicPr>
        <p:blipFill>
          <a:blip r:embed="rId2"/>
          <a:stretch>
            <a:fillRect/>
          </a:stretch>
        </p:blipFill>
        <p:spPr>
          <a:xfrm>
            <a:off x="701964" y="3362037"/>
            <a:ext cx="7145708" cy="2014828"/>
          </a:xfrm>
          <a:prstGeom prst="rect">
            <a:avLst/>
          </a:prstGeom>
        </p:spPr>
      </p:pic>
      <p:sp>
        <p:nvSpPr>
          <p:cNvPr id="18" name="CuadroTexto 17">
            <a:extLst>
              <a:ext uri="{FF2B5EF4-FFF2-40B4-BE49-F238E27FC236}">
                <a16:creationId xmlns:a16="http://schemas.microsoft.com/office/drawing/2014/main" id="{6E9FFB7B-E1E8-DEC6-1904-33D025A5F724}"/>
              </a:ext>
            </a:extLst>
          </p:cNvPr>
          <p:cNvSpPr txBox="1"/>
          <p:nvPr/>
        </p:nvSpPr>
        <p:spPr>
          <a:xfrm>
            <a:off x="372452" y="1119866"/>
            <a:ext cx="7662374" cy="1200329"/>
          </a:xfrm>
          <a:prstGeom prst="rect">
            <a:avLst/>
          </a:prstGeom>
          <a:noFill/>
        </p:spPr>
        <p:txBody>
          <a:bodyPr wrap="square">
            <a:spAutoFit/>
          </a:bodyPr>
          <a:lstStyle/>
          <a:p>
            <a:pPr marL="285750" indent="-285750" algn="just">
              <a:buFont typeface="Wingdings" panose="05000000000000000000" pitchFamily="2" charset="2"/>
              <a:buChar char="ü"/>
            </a:pPr>
            <a:r>
              <a:rPr lang="es-ES" sz="1800" dirty="0">
                <a:effectLst/>
                <a:latin typeface="Arial" panose="020B0604020202020204" pitchFamily="34" charset="0"/>
                <a:ea typeface="Times New Roman" panose="02020603050405020304" pitchFamily="18" charset="0"/>
              </a:rPr>
              <a:t>A partir del nuevo Plan de Desarrollo los rubros presupuestales de los gastos de inversión directa </a:t>
            </a:r>
            <a:r>
              <a:rPr lang="es-ES" sz="1800" b="1" dirty="0">
                <a:effectLst/>
                <a:latin typeface="Arial" panose="020B0604020202020204" pitchFamily="34" charset="0"/>
                <a:ea typeface="Times New Roman" panose="02020603050405020304" pitchFamily="18" charset="0"/>
              </a:rPr>
              <a:t>registrarán el número del proyecto asignado por el BPIN</a:t>
            </a:r>
            <a:r>
              <a:rPr lang="es-ES" sz="1800" dirty="0">
                <a:effectLst/>
                <a:latin typeface="Arial" panose="020B0604020202020204" pitchFamily="34" charset="0"/>
                <a:ea typeface="Times New Roman" panose="02020603050405020304" pitchFamily="18" charset="0"/>
              </a:rPr>
              <a:t>, con la codificación </a:t>
            </a:r>
            <a:r>
              <a:rPr lang="es-ES" sz="1800" b="1" dirty="0">
                <a:effectLst/>
                <a:latin typeface="Arial" panose="020B0604020202020204" pitchFamily="34" charset="0"/>
                <a:ea typeface="Times New Roman" panose="02020603050405020304" pitchFamily="18" charset="0"/>
              </a:rPr>
              <a:t>para hacer seguimiento a la ejecución por producto MGA y PMR </a:t>
            </a:r>
            <a:r>
              <a:rPr lang="es-ES" sz="1800" dirty="0">
                <a:effectLst/>
                <a:latin typeface="Arial" panose="020B0604020202020204" pitchFamily="34" charset="0"/>
                <a:ea typeface="Times New Roman" panose="02020603050405020304" pitchFamily="18" charset="0"/>
              </a:rPr>
              <a:t>en las entidades distritales</a:t>
            </a:r>
            <a:r>
              <a:rPr lang="es-ES" dirty="0">
                <a:latin typeface="Arial" panose="020B0604020202020204" pitchFamily="34" charset="0"/>
                <a:ea typeface="Times New Roman" panose="02020603050405020304" pitchFamily="18" charset="0"/>
              </a:rPr>
              <a:t>.</a:t>
            </a:r>
            <a:endParaRPr lang="es-ES" sz="1800" dirty="0">
              <a:effectLst/>
              <a:latin typeface="Arial" panose="020B0604020202020204" pitchFamily="34" charset="0"/>
              <a:ea typeface="Times New Roman" panose="02020603050405020304" pitchFamily="18" charset="0"/>
            </a:endParaRPr>
          </a:p>
        </p:txBody>
      </p:sp>
      <p:sp>
        <p:nvSpPr>
          <p:cNvPr id="19" name="CuadroTexto 18">
            <a:extLst>
              <a:ext uri="{FF2B5EF4-FFF2-40B4-BE49-F238E27FC236}">
                <a16:creationId xmlns:a16="http://schemas.microsoft.com/office/drawing/2014/main" id="{64D5ED2B-31E6-B426-BA90-F34336EA26E7}"/>
              </a:ext>
            </a:extLst>
          </p:cNvPr>
          <p:cNvSpPr txBox="1"/>
          <p:nvPr/>
        </p:nvSpPr>
        <p:spPr>
          <a:xfrm>
            <a:off x="926792" y="2703636"/>
            <a:ext cx="6400800" cy="369332"/>
          </a:xfrm>
          <a:prstGeom prst="rect">
            <a:avLst/>
          </a:prstGeom>
          <a:noFill/>
        </p:spPr>
        <p:txBody>
          <a:bodyPr wrap="square" lIns="91440" tIns="45720" rIns="91440" bIns="45720" rtlCol="0" anchor="t">
            <a:spAutoFit/>
          </a:bodyPr>
          <a:lstStyle/>
          <a:p>
            <a:pPr algn="ctr"/>
            <a:r>
              <a:rPr lang="es-CO" b="1" u="sng" dirty="0">
                <a:solidFill>
                  <a:srgbClr val="FF0000"/>
                </a:solidFill>
                <a:latin typeface="Arial" panose="020B0604020202020204" pitchFamily="34" charset="0"/>
                <a:cs typeface="Arial" panose="020B0604020202020204" pitchFamily="34" charset="0"/>
              </a:rPr>
              <a:t>ESTRUCTURA ACTUAL DEL CÓDIGO PRESUPUESTAL </a:t>
            </a:r>
          </a:p>
        </p:txBody>
      </p:sp>
      <p:sp>
        <p:nvSpPr>
          <p:cNvPr id="3" name="CuadroTexto 22">
            <a:extLst>
              <a:ext uri="{FF2B5EF4-FFF2-40B4-BE49-F238E27FC236}">
                <a16:creationId xmlns:a16="http://schemas.microsoft.com/office/drawing/2014/main" id="{A4AE26C3-30FD-686A-E6EF-648B52C7E45A}"/>
              </a:ext>
            </a:extLst>
          </p:cNvPr>
          <p:cNvSpPr txBox="1">
            <a:spLocks noChangeArrowheads="1"/>
          </p:cNvSpPr>
          <p:nvPr/>
        </p:nvSpPr>
        <p:spPr bwMode="auto">
          <a:xfrm>
            <a:off x="503699" y="489993"/>
            <a:ext cx="10129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2800" b="1" dirty="0">
                <a:solidFill>
                  <a:srgbClr val="EA213B"/>
                </a:solidFill>
                <a:latin typeface="+mj-lt"/>
                <a:cs typeface="Arial"/>
              </a:rPr>
              <a:t>3. Estructura del Código Presupuestal</a:t>
            </a:r>
          </a:p>
        </p:txBody>
      </p:sp>
    </p:spTree>
    <p:extLst>
      <p:ext uri="{BB962C8B-B14F-4D97-AF65-F5344CB8AC3E}">
        <p14:creationId xmlns:p14="http://schemas.microsoft.com/office/powerpoint/2010/main" val="386304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314623B-2DBE-B1B8-4450-8EC5648A2735}"/>
              </a:ext>
            </a:extLst>
          </p:cNvPr>
          <p:cNvSpPr/>
          <p:nvPr/>
        </p:nvSpPr>
        <p:spPr>
          <a:xfrm>
            <a:off x="7558986" y="1431173"/>
            <a:ext cx="3846075" cy="4612180"/>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FC986E45-A7E1-A597-08A5-9E2475A68988}"/>
              </a:ext>
            </a:extLst>
          </p:cNvPr>
          <p:cNvSpPr txBox="1"/>
          <p:nvPr/>
        </p:nvSpPr>
        <p:spPr>
          <a:xfrm>
            <a:off x="7638963" y="1532319"/>
            <a:ext cx="3766099" cy="4349909"/>
          </a:xfrm>
          <a:prstGeom prst="rect">
            <a:avLst/>
          </a:prstGeom>
          <a:noFill/>
        </p:spPr>
        <p:txBody>
          <a:bodyPr wrap="square">
            <a:spAutoFit/>
          </a:bodyPr>
          <a:lstStyle/>
          <a:p>
            <a:pPr algn="just">
              <a:spcBef>
                <a:spcPts val="200"/>
              </a:spcBef>
            </a:pPr>
            <a:r>
              <a:rPr lang="es-ES_tradnl" u="sng">
                <a:latin typeface="Arial" panose="020B0604020202020204" pitchFamily="34" charset="0"/>
              </a:rPr>
              <a:t>Ejemplo:</a:t>
            </a:r>
            <a:endParaRPr lang="es-CO" u="sng">
              <a:latin typeface="Arial" panose="020B0604020202020204" pitchFamily="34" charset="0"/>
            </a:endParaRPr>
          </a:p>
          <a:p>
            <a:pPr algn="just">
              <a:spcBef>
                <a:spcPts val="200"/>
              </a:spcBef>
            </a:pPr>
            <a:r>
              <a:rPr lang="es-ES_tradnl" sz="800">
                <a:effectLst/>
                <a:latin typeface="Arial" panose="020B0604020202020204" pitchFamily="34" charset="0"/>
                <a:ea typeface="Times New Roman" panose="02020603050405020304" pitchFamily="18" charset="0"/>
              </a:rPr>
              <a:t> </a:t>
            </a:r>
          </a:p>
          <a:p>
            <a:pPr marL="92075" indent="-92075">
              <a:spcBef>
                <a:spcPts val="200"/>
              </a:spcBef>
            </a:pPr>
            <a:r>
              <a:rPr lang="es-ES_tradnl" b="1">
                <a:latin typeface="Oswald" panose="00000500000000000000" pitchFamily="50" charset="0"/>
              </a:rPr>
              <a:t>O2 </a:t>
            </a:r>
            <a:r>
              <a:rPr lang="es-ES_tradnl">
                <a:latin typeface="Oswald Light" panose="00000400000000000000" pitchFamily="50" charset="0"/>
              </a:rPr>
              <a:t>Gastos</a:t>
            </a:r>
            <a:endParaRPr lang="es-CO">
              <a:latin typeface="Oswald Light" panose="00000400000000000000" pitchFamily="50" charset="0"/>
            </a:endParaRPr>
          </a:p>
          <a:p>
            <a:pPr marL="92075" indent="-92075">
              <a:spcBef>
                <a:spcPts val="200"/>
              </a:spcBef>
            </a:pPr>
            <a:r>
              <a:rPr lang="es-ES_tradnl" b="1">
                <a:latin typeface="Oswald" panose="00000500000000000000" pitchFamily="50" charset="0"/>
              </a:rPr>
              <a:t>O23</a:t>
            </a:r>
            <a:r>
              <a:rPr lang="es-ES_tradnl" sz="1700">
                <a:effectLst/>
                <a:latin typeface="Arial" panose="020B0604020202020204" pitchFamily="34" charset="0"/>
                <a:ea typeface="Times New Roman" panose="02020603050405020304" pitchFamily="18" charset="0"/>
              </a:rPr>
              <a:t> </a:t>
            </a:r>
            <a:r>
              <a:rPr lang="es-ES_tradnl">
                <a:latin typeface="Oswald Light" panose="00000400000000000000" pitchFamily="50" charset="0"/>
              </a:rPr>
              <a:t>Inversión</a:t>
            </a:r>
            <a:endParaRPr lang="es-CO">
              <a:latin typeface="Oswald Light" panose="00000400000000000000" pitchFamily="50" charset="0"/>
            </a:endParaRPr>
          </a:p>
          <a:p>
            <a:pPr marL="92075" indent="-92075">
              <a:spcBef>
                <a:spcPts val="200"/>
              </a:spcBef>
            </a:pPr>
            <a:r>
              <a:rPr lang="es-ES_tradnl" b="1">
                <a:latin typeface="Oswald" panose="00000500000000000000" pitchFamily="50" charset="0"/>
              </a:rPr>
              <a:t>O2301</a:t>
            </a:r>
            <a:r>
              <a:rPr lang="es-ES_tradnl" sz="1700">
                <a:effectLst/>
                <a:latin typeface="Arial" panose="020B0604020202020204" pitchFamily="34" charset="0"/>
                <a:ea typeface="Times New Roman" panose="02020603050405020304" pitchFamily="18" charset="0"/>
              </a:rPr>
              <a:t> </a:t>
            </a:r>
            <a:r>
              <a:rPr lang="es-ES_tradnl">
                <a:latin typeface="Oswald Light" panose="00000400000000000000" pitchFamily="50" charset="0"/>
              </a:rPr>
              <a:t>Directa</a:t>
            </a:r>
            <a:endParaRPr lang="es-CO">
              <a:latin typeface="Oswald Light" panose="00000400000000000000" pitchFamily="50" charset="0"/>
            </a:endParaRPr>
          </a:p>
          <a:p>
            <a:pPr marL="92075" indent="-92075">
              <a:spcBef>
                <a:spcPts val="200"/>
              </a:spcBef>
            </a:pPr>
            <a:r>
              <a:rPr lang="es-ES_tradnl" b="1">
                <a:latin typeface="Oswald" panose="00000500000000000000" pitchFamily="50" charset="0"/>
              </a:rPr>
              <a:t>O230117</a:t>
            </a:r>
            <a:r>
              <a:rPr lang="es-ES_tradnl" sz="1700">
                <a:effectLst/>
                <a:latin typeface="Arial" panose="020B0604020202020204" pitchFamily="34" charset="0"/>
                <a:ea typeface="Times New Roman" panose="02020603050405020304" pitchFamily="18" charset="0"/>
              </a:rPr>
              <a:t> </a:t>
            </a:r>
            <a:r>
              <a:rPr lang="es-ES_tradnl">
                <a:latin typeface="Oswald Light" panose="00000400000000000000" pitchFamily="50" charset="0"/>
              </a:rPr>
              <a:t>Bogotá camina segura</a:t>
            </a:r>
            <a:endParaRPr lang="es-CO">
              <a:latin typeface="Oswald Light" panose="00000400000000000000" pitchFamily="50" charset="0"/>
            </a:endParaRPr>
          </a:p>
          <a:p>
            <a:pPr marL="92075" indent="-92075">
              <a:spcBef>
                <a:spcPts val="200"/>
              </a:spcBef>
            </a:pPr>
            <a:r>
              <a:rPr lang="es-ES_tradnl" b="1">
                <a:latin typeface="Oswald" panose="00000500000000000000" pitchFamily="50" charset="0"/>
              </a:rPr>
              <a:t>O23011719</a:t>
            </a:r>
            <a:r>
              <a:rPr lang="es-ES_tradnl" sz="1700">
                <a:effectLst/>
                <a:latin typeface="Arial" panose="020B0604020202020204" pitchFamily="34" charset="0"/>
                <a:ea typeface="Times New Roman" panose="02020603050405020304" pitchFamily="18" charset="0"/>
              </a:rPr>
              <a:t> </a:t>
            </a:r>
            <a:r>
              <a:rPr lang="es-ES_tradnl">
                <a:latin typeface="Oswald Light" panose="00000400000000000000" pitchFamily="50" charset="0"/>
              </a:rPr>
              <a:t>Salud y protección social</a:t>
            </a:r>
            <a:endParaRPr lang="es-CO">
              <a:latin typeface="Oswald Light" panose="00000400000000000000" pitchFamily="50" charset="0"/>
            </a:endParaRPr>
          </a:p>
          <a:p>
            <a:pPr marL="92075" indent="-92075">
              <a:spcBef>
                <a:spcPts val="200"/>
              </a:spcBef>
            </a:pPr>
            <a:r>
              <a:rPr lang="es-ES_tradnl" b="1">
                <a:latin typeface="Oswald" panose="00000500000000000000" pitchFamily="50" charset="0"/>
              </a:rPr>
              <a:t>O2301171905</a:t>
            </a:r>
            <a:r>
              <a:rPr lang="es-ES_tradnl" sz="1700">
                <a:effectLst/>
                <a:latin typeface="Arial" panose="020B0604020202020204" pitchFamily="34" charset="0"/>
                <a:ea typeface="Times New Roman" panose="02020603050405020304" pitchFamily="18" charset="0"/>
              </a:rPr>
              <a:t> </a:t>
            </a:r>
            <a:r>
              <a:rPr lang="es-ES_tradnl">
                <a:latin typeface="Oswald Light" panose="00000400000000000000" pitchFamily="50" charset="0"/>
              </a:rPr>
              <a:t>Salud pública</a:t>
            </a:r>
            <a:endParaRPr lang="es-CO">
              <a:latin typeface="Oswald Light" panose="00000400000000000000" pitchFamily="50" charset="0"/>
            </a:endParaRPr>
          </a:p>
          <a:p>
            <a:pPr marL="92075" indent="-92075">
              <a:spcBef>
                <a:spcPts val="200"/>
              </a:spcBef>
            </a:pPr>
            <a:r>
              <a:rPr lang="es-ES_tradnl" b="1">
                <a:latin typeface="Oswald" panose="00000500000000000000" pitchFamily="50" charset="0"/>
              </a:rPr>
              <a:t>O230117190520240159</a:t>
            </a:r>
            <a:r>
              <a:rPr lang="es-ES_tradnl" sz="1700">
                <a:effectLst/>
                <a:latin typeface="Arial" panose="020B0604020202020204" pitchFamily="34" charset="0"/>
                <a:ea typeface="Times New Roman" panose="02020603050405020304" pitchFamily="18" charset="0"/>
              </a:rPr>
              <a:t> </a:t>
            </a:r>
            <a:br>
              <a:rPr lang="es-ES_tradnl" sz="1700">
                <a:effectLst/>
                <a:latin typeface="Arial" panose="020B0604020202020204" pitchFamily="34" charset="0"/>
                <a:ea typeface="Times New Roman" panose="02020603050405020304" pitchFamily="18" charset="0"/>
              </a:rPr>
            </a:br>
            <a:r>
              <a:rPr lang="es-ES_tradnl">
                <a:latin typeface="Oswald Light" panose="00000400000000000000" pitchFamily="50" charset="0"/>
              </a:rPr>
              <a:t>Asistencia: Infancia imparable Bogotá</a:t>
            </a:r>
            <a:endParaRPr lang="es-CO">
              <a:latin typeface="Oswald Light" panose="00000400000000000000" pitchFamily="50" charset="0"/>
            </a:endParaRPr>
          </a:p>
          <a:p>
            <a:pPr marL="92075" indent="-92075" defTabSz="898525">
              <a:spcBef>
                <a:spcPts val="200"/>
              </a:spcBef>
            </a:pPr>
            <a:r>
              <a:rPr lang="es-ES_tradnl" b="1">
                <a:latin typeface="Oswald" panose="00000500000000000000" pitchFamily="50" charset="0"/>
              </a:rPr>
              <a:t>O23011719052024015908</a:t>
            </a:r>
            <a:r>
              <a:rPr lang="es-ES_tradnl"/>
              <a:t> </a:t>
            </a:r>
            <a:br>
              <a:rPr lang="es-ES_tradnl"/>
            </a:br>
            <a:r>
              <a:rPr lang="es-ES_tradnl">
                <a:latin typeface="Oswald Light" panose="00000400000000000000" pitchFamily="50" charset="0"/>
              </a:rPr>
              <a:t>Servicio de promoción de la salud y gestión …</a:t>
            </a:r>
            <a:endParaRPr lang="es-CO">
              <a:latin typeface="Oswald Light" panose="00000400000000000000" pitchFamily="50" charset="0"/>
            </a:endParaRPr>
          </a:p>
          <a:p>
            <a:pPr marL="92075" indent="-92075">
              <a:spcBef>
                <a:spcPts val="200"/>
              </a:spcBef>
            </a:pPr>
            <a:r>
              <a:rPr lang="es-ES" b="1">
                <a:latin typeface="Oswald" panose="00000500000000000000" pitchFamily="50" charset="0"/>
              </a:rPr>
              <a:t>O23011719052024015908028</a:t>
            </a:r>
            <a:r>
              <a:rPr lang="es-ES" sz="1700">
                <a:effectLst/>
                <a:latin typeface="Arial" panose="020B0604020202020204" pitchFamily="34" charset="0"/>
                <a:ea typeface="Times New Roman" panose="02020603050405020304" pitchFamily="18" charset="0"/>
              </a:rPr>
              <a:t> </a:t>
            </a:r>
            <a:br>
              <a:rPr lang="es-ES" sz="1700">
                <a:effectLst/>
                <a:latin typeface="Arial" panose="020B0604020202020204" pitchFamily="34" charset="0"/>
                <a:ea typeface="Times New Roman" panose="02020603050405020304" pitchFamily="18" charset="0"/>
              </a:rPr>
            </a:br>
            <a:r>
              <a:rPr lang="es-ES">
                <a:latin typeface="Oswald Light" panose="00000400000000000000" pitchFamily="50" charset="0"/>
              </a:rPr>
              <a:t>Servicio de gestión del riesgo para temas de consumo…</a:t>
            </a:r>
            <a:endParaRPr lang="es-CO">
              <a:latin typeface="Oswald Light" panose="00000400000000000000" pitchFamily="50" charset="0"/>
            </a:endParaRPr>
          </a:p>
        </p:txBody>
      </p:sp>
      <p:sp>
        <p:nvSpPr>
          <p:cNvPr id="10" name="CuadroTexto 9">
            <a:extLst>
              <a:ext uri="{FF2B5EF4-FFF2-40B4-BE49-F238E27FC236}">
                <a16:creationId xmlns:a16="http://schemas.microsoft.com/office/drawing/2014/main" id="{0CB020AD-1421-B04F-BB32-30EA643431D6}"/>
              </a:ext>
            </a:extLst>
          </p:cNvPr>
          <p:cNvSpPr txBox="1"/>
          <p:nvPr/>
        </p:nvSpPr>
        <p:spPr>
          <a:xfrm>
            <a:off x="9025053" y="3572"/>
            <a:ext cx="3166947" cy="369332"/>
          </a:xfrm>
          <a:prstGeom prst="rect">
            <a:avLst/>
          </a:prstGeom>
          <a:solidFill>
            <a:srgbClr val="C00000"/>
          </a:solidFill>
        </p:spPr>
        <p:txBody>
          <a:bodyPr wrap="square" rtlCol="0">
            <a:spAutoFit/>
          </a:bodyPr>
          <a:lstStyle/>
          <a:p>
            <a:r>
              <a:rPr lang="es-CO">
                <a:solidFill>
                  <a:schemeClr val="bg1"/>
                </a:solidFill>
                <a:latin typeface="72 Condensed" panose="020B0506030000000003" pitchFamily="34" charset="0"/>
                <a:cs typeface="72 Condensed" panose="020B0506030000000003" pitchFamily="34" charset="0"/>
              </a:rPr>
              <a:t>ARMONIZACIÓN PRESUPUESTAL</a:t>
            </a:r>
          </a:p>
        </p:txBody>
      </p:sp>
      <p:sp>
        <p:nvSpPr>
          <p:cNvPr id="11" name="CuadroTexto 22">
            <a:extLst>
              <a:ext uri="{FF2B5EF4-FFF2-40B4-BE49-F238E27FC236}">
                <a16:creationId xmlns:a16="http://schemas.microsoft.com/office/drawing/2014/main" id="{336C9973-6337-80B5-8C27-2BED16D71C72}"/>
              </a:ext>
            </a:extLst>
          </p:cNvPr>
          <p:cNvSpPr txBox="1">
            <a:spLocks noChangeArrowheads="1"/>
          </p:cNvSpPr>
          <p:nvPr/>
        </p:nvSpPr>
        <p:spPr bwMode="auto">
          <a:xfrm>
            <a:off x="503699" y="489993"/>
            <a:ext cx="101295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s-CO" altLang="es-CO" sz="2800" b="1" dirty="0">
                <a:solidFill>
                  <a:srgbClr val="EA213B"/>
                </a:solidFill>
                <a:latin typeface="+mj-lt"/>
                <a:cs typeface="Arial"/>
              </a:rPr>
              <a:t>3. Estructura del Código Presupuestal</a:t>
            </a:r>
          </a:p>
        </p:txBody>
      </p:sp>
      <p:pic>
        <p:nvPicPr>
          <p:cNvPr id="2" name="Imagen 1">
            <a:extLst>
              <a:ext uri="{FF2B5EF4-FFF2-40B4-BE49-F238E27FC236}">
                <a16:creationId xmlns:a16="http://schemas.microsoft.com/office/drawing/2014/main" id="{E8737E04-98B1-C549-C0BF-B4ADB363AD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874" y="1542008"/>
            <a:ext cx="6465300" cy="2052383"/>
          </a:xfrm>
          <a:prstGeom prst="rect">
            <a:avLst/>
          </a:prstGeom>
          <a:noFill/>
        </p:spPr>
      </p:pic>
      <p:sp>
        <p:nvSpPr>
          <p:cNvPr id="5" name="CuadroTexto 4">
            <a:extLst>
              <a:ext uri="{FF2B5EF4-FFF2-40B4-BE49-F238E27FC236}">
                <a16:creationId xmlns:a16="http://schemas.microsoft.com/office/drawing/2014/main" id="{78E697D4-5DEF-6B10-31FD-82E51B0064C7}"/>
              </a:ext>
            </a:extLst>
          </p:cNvPr>
          <p:cNvSpPr txBox="1"/>
          <p:nvPr/>
        </p:nvSpPr>
        <p:spPr>
          <a:xfrm>
            <a:off x="926874" y="3829355"/>
            <a:ext cx="6385324" cy="2292935"/>
          </a:xfrm>
          <a:prstGeom prst="rect">
            <a:avLst/>
          </a:prstGeom>
          <a:noFill/>
        </p:spPr>
        <p:txBody>
          <a:bodyPr wrap="square" lIns="91440" tIns="45720" rIns="91440" bIns="45720" anchor="t">
            <a:spAutoFit/>
          </a:bodyPr>
          <a:lstStyle/>
          <a:p>
            <a:pPr marL="285750" indent="-285750" algn="just">
              <a:spcBef>
                <a:spcPts val="600"/>
              </a:spcBef>
              <a:buFont typeface="Wingdings" panose="05000000000000000000" pitchFamily="2" charset="2"/>
              <a:buChar char="ü"/>
            </a:pPr>
            <a:r>
              <a:rPr lang="es-ES_tradnl" sz="1600">
                <a:effectLst/>
                <a:latin typeface="Arial"/>
                <a:ea typeface="Times New Roman" panose="02020603050405020304" pitchFamily="18" charset="0"/>
                <a:cs typeface="Arial"/>
              </a:rPr>
              <a:t>Control presupuestal sobre la ejecución a nivel de producto MGA, PMR y PEP.</a:t>
            </a:r>
          </a:p>
          <a:p>
            <a:pPr marL="285750" indent="-285750" algn="just">
              <a:spcBef>
                <a:spcPts val="600"/>
              </a:spcBef>
              <a:buFont typeface="Wingdings" panose="05000000000000000000" pitchFamily="2" charset="2"/>
              <a:buChar char="ü"/>
            </a:pPr>
            <a:r>
              <a:rPr lang="es-ES_tradnl" sz="1600">
                <a:latin typeface="Arial"/>
                <a:cs typeface="Arial"/>
              </a:rPr>
              <a:t>A partir de estos datos ya verificados por las Subdirecciones sectoriales, la SASP creará los PEP sin que sea necesario que la entidad los solicite.</a:t>
            </a:r>
            <a:endParaRPr lang="es-CO" sz="1600">
              <a:latin typeface="Arial"/>
              <a:cs typeface="Arial"/>
            </a:endParaRPr>
          </a:p>
          <a:p>
            <a:pPr marL="285750" indent="-285750" algn="just">
              <a:spcBef>
                <a:spcPts val="600"/>
              </a:spcBef>
              <a:buFont typeface="Wingdings" panose="05000000000000000000" pitchFamily="2" charset="2"/>
              <a:buChar char="ü"/>
            </a:pPr>
            <a:r>
              <a:rPr lang="es-ES_tradnl" sz="1600">
                <a:latin typeface="Arial"/>
                <a:cs typeface="Arial"/>
              </a:rPr>
              <a:t>Se facilitará la generación de los reportes de CUIPO y SIVICOF</a:t>
            </a:r>
            <a:endParaRPr lang="es-CO" sz="1600">
              <a:latin typeface="Arial"/>
              <a:cs typeface="Arial"/>
            </a:endParaRPr>
          </a:p>
          <a:p>
            <a:pPr marL="285750" indent="-285750" algn="just">
              <a:spcBef>
                <a:spcPts val="600"/>
              </a:spcBef>
              <a:buFont typeface="Wingdings" panose="05000000000000000000" pitchFamily="2" charset="2"/>
              <a:buChar char="ü"/>
            </a:pPr>
            <a:r>
              <a:rPr lang="es-ES" sz="1600">
                <a:latin typeface="Arial" panose="020B0604020202020204" pitchFamily="34" charset="0"/>
              </a:rPr>
              <a:t>El Código proyecto de SEGPLAN será el enlace con el número BPIN, para el seguimiento a proyectos que realiza la SDP.</a:t>
            </a:r>
            <a:endParaRPr lang="es-CO" sz="1600">
              <a:latin typeface="Arial" panose="020B0604020202020204" pitchFamily="34" charset="0"/>
            </a:endParaRPr>
          </a:p>
        </p:txBody>
      </p:sp>
      <p:sp>
        <p:nvSpPr>
          <p:cNvPr id="3" name="CuadroTexto 2">
            <a:extLst>
              <a:ext uri="{FF2B5EF4-FFF2-40B4-BE49-F238E27FC236}">
                <a16:creationId xmlns:a16="http://schemas.microsoft.com/office/drawing/2014/main" id="{CC7F6972-3507-B82E-FFA3-099A02630F86}"/>
              </a:ext>
            </a:extLst>
          </p:cNvPr>
          <p:cNvSpPr txBox="1"/>
          <p:nvPr/>
        </p:nvSpPr>
        <p:spPr>
          <a:xfrm>
            <a:off x="926874" y="1172676"/>
            <a:ext cx="6465300" cy="369332"/>
          </a:xfrm>
          <a:prstGeom prst="rect">
            <a:avLst/>
          </a:prstGeom>
          <a:noFill/>
        </p:spPr>
        <p:txBody>
          <a:bodyPr wrap="square" lIns="91440" tIns="45720" rIns="91440" bIns="45720" rtlCol="0" anchor="t">
            <a:spAutoFit/>
          </a:bodyPr>
          <a:lstStyle/>
          <a:p>
            <a:pPr algn="ctr"/>
            <a:r>
              <a:rPr lang="es-CO" b="1" u="sng" dirty="0">
                <a:solidFill>
                  <a:srgbClr val="FF0000"/>
                </a:solidFill>
                <a:latin typeface="Arial" panose="020B0604020202020204" pitchFamily="34" charset="0"/>
                <a:cs typeface="Arial" panose="020B0604020202020204" pitchFamily="34" charset="0"/>
              </a:rPr>
              <a:t>NUEVA ESTRUCTURA DEL CÓDIGO PRESUPUESTAL</a:t>
            </a:r>
          </a:p>
        </p:txBody>
      </p:sp>
    </p:spTree>
    <p:extLst>
      <p:ext uri="{BB962C8B-B14F-4D97-AF65-F5344CB8AC3E}">
        <p14:creationId xmlns:p14="http://schemas.microsoft.com/office/powerpoint/2010/main" val="761230142"/>
      </p:ext>
    </p:extLst>
  </p:cSld>
  <p:clrMapOvr>
    <a:masterClrMapping/>
  </p:clrMapOvr>
</p:sld>
</file>

<file path=ppt/theme/theme1.xml><?xml version="1.0" encoding="utf-8"?>
<a:theme xmlns:a="http://schemas.openxmlformats.org/drawingml/2006/main" name="0205-plantilla-2">
  <a:themeElements>
    <a:clrScheme name="presentación-2">
      <a:dk1>
        <a:srgbClr val="232A34"/>
      </a:dk1>
      <a:lt1>
        <a:srgbClr val="FFFFFF"/>
      </a:lt1>
      <a:dk2>
        <a:srgbClr val="737373"/>
      </a:dk2>
      <a:lt2>
        <a:srgbClr val="FFFFFF"/>
      </a:lt2>
      <a:accent1>
        <a:srgbClr val="F5C157"/>
      </a:accent1>
      <a:accent2>
        <a:srgbClr val="8091A9"/>
      </a:accent2>
      <a:accent3>
        <a:srgbClr val="E25E1A"/>
      </a:accent3>
      <a:accent4>
        <a:srgbClr val="92D050"/>
      </a:accent4>
      <a:accent5>
        <a:srgbClr val="00B0F0"/>
      </a:accent5>
      <a:accent6>
        <a:srgbClr val="A98FEF"/>
      </a:accent6>
      <a:hlink>
        <a:srgbClr val="42B7FE"/>
      </a:hlink>
      <a:folHlink>
        <a:srgbClr val="A5A5A5"/>
      </a:folHlink>
    </a:clrScheme>
    <a:fontScheme name="Nuevo-alcaldia">
      <a:majorFont>
        <a:latin typeface="Oswald Medium"/>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2" id="{5CB4A326-6C8F-47C7-B540-2D6ED56B9F1D}" vid="{ADA87C1C-EA2F-40B6-B2CD-7A6F6E4CF9F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E554B23CA63934D975FF6957312034B" ma:contentTypeVersion="14" ma:contentTypeDescription="Crear nuevo documento." ma:contentTypeScope="" ma:versionID="7d3f57118d381b4b3055c9e1bb3adb46">
  <xsd:schema xmlns:xsd="http://www.w3.org/2001/XMLSchema" xmlns:xs="http://www.w3.org/2001/XMLSchema" xmlns:p="http://schemas.microsoft.com/office/2006/metadata/properties" xmlns:ns2="84cc6fec-6d0e-4aef-9c58-feb1adc19115" xmlns:ns3="6e552003-cc69-4ff4-a059-8992dfcd3452" targetNamespace="http://schemas.microsoft.com/office/2006/metadata/properties" ma:root="true" ma:fieldsID="f5d04a3de28eb88f32908604e04b24f1" ns2:_="" ns3:_="">
    <xsd:import namespace="84cc6fec-6d0e-4aef-9c58-feb1adc19115"/>
    <xsd:import namespace="6e552003-cc69-4ff4-a059-8992dfcd34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c6fec-6d0e-4aef-9c58-feb1adc191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e9abf263-b4e3-4425-8647-6b83a887c9c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552003-cc69-4ff4-a059-8992dfcd345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1a72c09-49ed-45ed-a900-187e4f3cc074}" ma:internalName="TaxCatchAll" ma:showField="CatchAllData" ma:web="6e552003-cc69-4ff4-a059-8992dfcd345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cc6fec-6d0e-4aef-9c58-feb1adc19115">
      <Terms xmlns="http://schemas.microsoft.com/office/infopath/2007/PartnerControls"/>
    </lcf76f155ced4ddcb4097134ff3c332f>
    <TaxCatchAll xmlns="6e552003-cc69-4ff4-a059-8992dfcd3452" xsi:nil="true"/>
    <SharedWithUsers xmlns="6e552003-cc69-4ff4-a059-8992dfcd3452">
      <UserInfo>
        <DisplayName>Claudia Concepción Gonzalez Alfonso</DisplayName>
        <AccountId>457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06A33-372D-4508-9AED-9F9D59FBDB62}">
  <ds:schemaRefs>
    <ds:schemaRef ds:uri="6e552003-cc69-4ff4-a059-8992dfcd3452"/>
    <ds:schemaRef ds:uri="84cc6fec-6d0e-4aef-9c58-feb1adc191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326505-D207-4559-A01B-7D822D6AF3B1}">
  <ds:schemaRef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6e552003-cc69-4ff4-a059-8992dfcd3452"/>
    <ds:schemaRef ds:uri="http://purl.org/dc/dcmitype/"/>
    <ds:schemaRef ds:uri="84cc6fec-6d0e-4aef-9c58-feb1adc19115"/>
  </ds:schemaRefs>
</ds:datastoreItem>
</file>

<file path=customXml/itemProps3.xml><?xml version="1.0" encoding="utf-8"?>
<ds:datastoreItem xmlns:ds="http://schemas.openxmlformats.org/officeDocument/2006/customXml" ds:itemID="{7755E408-46A2-4422-9765-266C95F7D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0205-plantilla-2</Template>
  <TotalTime>672</TotalTime>
  <Words>3446</Words>
  <Application>Microsoft Office PowerPoint</Application>
  <PresentationFormat>Panorámica</PresentationFormat>
  <Paragraphs>325</Paragraphs>
  <Slides>24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72 Condensed</vt:lpstr>
      <vt:lpstr>Aptos</vt:lpstr>
      <vt:lpstr>Arial</vt:lpstr>
      <vt:lpstr>Arial Narrow</vt:lpstr>
      <vt:lpstr>Calibri</vt:lpstr>
      <vt:lpstr>Lexend Deca</vt:lpstr>
      <vt:lpstr>Oswald</vt:lpstr>
      <vt:lpstr>Oswald Light</vt:lpstr>
      <vt:lpstr>Times New Roman</vt:lpstr>
      <vt:lpstr>Wingdings</vt:lpstr>
      <vt:lpstr>0205-plantilla-2</vt:lpstr>
      <vt:lpstr>ARMONIZACIÓN PRESUPUESTAL 2024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Yesid Parra Vera</dc:creator>
  <cp:lastModifiedBy>Claudia Concepción Gonzalez Alfonso</cp:lastModifiedBy>
  <cp:revision>6</cp:revision>
  <dcterms:created xsi:type="dcterms:W3CDTF">2024-01-29T01:15:14Z</dcterms:created>
  <dcterms:modified xsi:type="dcterms:W3CDTF">2024-05-10T16:39:36Z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0x010100EE554B23CA63934D975FF6957312034B</vt:lpwstr>
  </property>
  <property fmtid="{D5CDD505-2E9C-101B-9397-08002B2CF9AE}" pid="3" name="MediaServiceImageTags">
    <vt:lpwstr/>
  </property>
</Properties>
</file>