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  <p:sldMasterId id="2147483689" r:id="rId6"/>
  </p:sldMasterIdLst>
  <p:notesMasterIdLst>
    <p:notesMasterId r:id="rId17"/>
  </p:notesMasterIdLst>
  <p:handoutMasterIdLst>
    <p:handoutMasterId r:id="rId18"/>
  </p:handoutMasterIdLst>
  <p:sldIdLst>
    <p:sldId id="256" r:id="rId7"/>
    <p:sldId id="1458" r:id="rId8"/>
    <p:sldId id="1773" r:id="rId9"/>
    <p:sldId id="3979" r:id="rId10"/>
    <p:sldId id="1769" r:id="rId11"/>
    <p:sldId id="1758" r:id="rId12"/>
    <p:sldId id="1783" r:id="rId13"/>
    <p:sldId id="1745" r:id="rId14"/>
    <p:sldId id="1767" r:id="rId15"/>
    <p:sldId id="17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7979"/>
    <a:srgbClr val="FFFF66"/>
    <a:srgbClr val="FFA7A7"/>
    <a:srgbClr val="E25E1A"/>
    <a:srgbClr val="8091A9"/>
    <a:srgbClr val="F0F1F1"/>
    <a:srgbClr val="F20000"/>
    <a:srgbClr val="FF3B3B"/>
    <a:srgbClr val="F8E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4650"/>
  </p:normalViewPr>
  <p:slideViewPr>
    <p:cSldViewPr snapToGrid="0">
      <p:cViewPr varScale="1">
        <p:scale>
          <a:sx n="101" d="100"/>
          <a:sy n="101" d="100"/>
        </p:scale>
        <p:origin x="7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Garzon Consuegra" userId="69d25ef4-aaf0-4df4-8162-65e7e4f52026" providerId="ADAL" clId="{CE5BDD74-B72F-4C09-9DE1-E00955C3C2B8}"/>
    <pc:docChg chg="undo custSel addSld delSld modSld">
      <pc:chgData name="Ricardo Garzon Consuegra" userId="69d25ef4-aaf0-4df4-8162-65e7e4f52026" providerId="ADAL" clId="{CE5BDD74-B72F-4C09-9DE1-E00955C3C2B8}" dt="2025-04-04T16:11:46.200" v="1832" actId="403"/>
      <pc:docMkLst>
        <pc:docMk/>
      </pc:docMkLst>
      <pc:sldChg chg="modSp mod">
        <pc:chgData name="Ricardo Garzon Consuegra" userId="69d25ef4-aaf0-4df4-8162-65e7e4f52026" providerId="ADAL" clId="{CE5BDD74-B72F-4C09-9DE1-E00955C3C2B8}" dt="2025-04-02T16:05:16.614" v="19" actId="20577"/>
        <pc:sldMkLst>
          <pc:docMk/>
          <pc:sldMk cId="3774738914" sldId="256"/>
        </pc:sldMkLst>
        <pc:spChg chg="mod">
          <ac:chgData name="Ricardo Garzon Consuegra" userId="69d25ef4-aaf0-4df4-8162-65e7e4f52026" providerId="ADAL" clId="{CE5BDD74-B72F-4C09-9DE1-E00955C3C2B8}" dt="2025-04-02T16:05:16.614" v="19" actId="20577"/>
          <ac:spMkLst>
            <pc:docMk/>
            <pc:sldMk cId="3774738914" sldId="256"/>
            <ac:spMk id="13" creationId="{7C93EA49-EEC7-F53D-8C81-80B57DB9085C}"/>
          </ac:spMkLst>
        </pc:spChg>
      </pc:sldChg>
      <pc:sldChg chg="addSp delSp modSp mod">
        <pc:chgData name="Ricardo Garzon Consuegra" userId="69d25ef4-aaf0-4df4-8162-65e7e4f52026" providerId="ADAL" clId="{CE5BDD74-B72F-4C09-9DE1-E00955C3C2B8}" dt="2025-04-02T19:43:07.157" v="843" actId="14100"/>
        <pc:sldMkLst>
          <pc:docMk/>
          <pc:sldMk cId="990240999" sldId="1444"/>
        </pc:sldMkLst>
      </pc:sldChg>
      <pc:sldChg chg="modSp mod">
        <pc:chgData name="Ricardo Garzon Consuegra" userId="69d25ef4-aaf0-4df4-8162-65e7e4f52026" providerId="ADAL" clId="{CE5BDD74-B72F-4C09-9DE1-E00955C3C2B8}" dt="2025-04-02T16:11:06.260" v="114" actId="6549"/>
        <pc:sldMkLst>
          <pc:docMk/>
          <pc:sldMk cId="4081856874" sldId="1713"/>
        </pc:sldMkLst>
      </pc:sldChg>
      <pc:sldChg chg="addSp delSp modSp mod">
        <pc:chgData name="Ricardo Garzon Consuegra" userId="69d25ef4-aaf0-4df4-8162-65e7e4f52026" providerId="ADAL" clId="{CE5BDD74-B72F-4C09-9DE1-E00955C3C2B8}" dt="2025-04-03T15:35:09.414" v="1009" actId="14100"/>
        <pc:sldMkLst>
          <pc:docMk/>
          <pc:sldMk cId="4287305290" sldId="1745"/>
        </pc:sldMkLst>
        <pc:spChg chg="mod">
          <ac:chgData name="Ricardo Garzon Consuegra" userId="69d25ef4-aaf0-4df4-8162-65e7e4f52026" providerId="ADAL" clId="{CE5BDD74-B72F-4C09-9DE1-E00955C3C2B8}" dt="2025-04-03T15:26:11.779" v="956" actId="6549"/>
          <ac:spMkLst>
            <pc:docMk/>
            <pc:sldMk cId="4287305290" sldId="1745"/>
            <ac:spMk id="2" creationId="{16F06A62-05F6-6A4B-8FBA-0F897C20C7FC}"/>
          </ac:spMkLst>
        </pc:spChg>
        <pc:graphicFrameChg chg="add mod modGraphic">
          <ac:chgData name="Ricardo Garzon Consuegra" userId="69d25ef4-aaf0-4df4-8162-65e7e4f52026" providerId="ADAL" clId="{CE5BDD74-B72F-4C09-9DE1-E00955C3C2B8}" dt="2025-04-03T15:35:09.414" v="1009" actId="14100"/>
          <ac:graphicFrameMkLst>
            <pc:docMk/>
            <pc:sldMk cId="4287305290" sldId="1745"/>
            <ac:graphicFrameMk id="4" creationId="{22A2C5F0-DE87-FD3B-63D7-0EBDE34FC9EF}"/>
          </ac:graphicFrameMkLst>
        </pc:graphicFrameChg>
      </pc:sldChg>
      <pc:sldChg chg="addSp delSp modSp add del mod">
        <pc:chgData name="Ricardo Garzon Consuegra" userId="69d25ef4-aaf0-4df4-8162-65e7e4f52026" providerId="ADAL" clId="{CE5BDD74-B72F-4C09-9DE1-E00955C3C2B8}" dt="2025-04-04T15:51:39.836" v="1552" actId="14100"/>
        <pc:sldMkLst>
          <pc:docMk/>
          <pc:sldMk cId="3963495706" sldId="1749"/>
        </pc:sldMkLst>
      </pc:sldChg>
      <pc:sldChg chg="modSp mod">
        <pc:chgData name="Ricardo Garzon Consuegra" userId="69d25ef4-aaf0-4df4-8162-65e7e4f52026" providerId="ADAL" clId="{CE5BDD74-B72F-4C09-9DE1-E00955C3C2B8}" dt="2025-04-02T16:22:34.553" v="209"/>
        <pc:sldMkLst>
          <pc:docMk/>
          <pc:sldMk cId="2905008608" sldId="1758"/>
        </pc:sldMkLst>
        <pc:spChg chg="mod">
          <ac:chgData name="Ricardo Garzon Consuegra" userId="69d25ef4-aaf0-4df4-8162-65e7e4f52026" providerId="ADAL" clId="{CE5BDD74-B72F-4C09-9DE1-E00955C3C2B8}" dt="2025-04-02T16:21:33.758" v="202" actId="6549"/>
          <ac:spMkLst>
            <pc:docMk/>
            <pc:sldMk cId="2905008608" sldId="1758"/>
            <ac:spMk id="2" creationId="{16F06A62-05F6-6A4B-8FBA-0F897C20C7FC}"/>
          </ac:spMkLst>
        </pc:spChg>
        <pc:graphicFrameChg chg="mod modGraphic">
          <ac:chgData name="Ricardo Garzon Consuegra" userId="69d25ef4-aaf0-4df4-8162-65e7e4f52026" providerId="ADAL" clId="{CE5BDD74-B72F-4C09-9DE1-E00955C3C2B8}" dt="2025-04-02T16:22:34.553" v="209"/>
          <ac:graphicFrameMkLst>
            <pc:docMk/>
            <pc:sldMk cId="2905008608" sldId="1758"/>
            <ac:graphicFrameMk id="3" creationId="{AD1C71C9-6DBC-C382-CF44-3758D6769703}"/>
          </ac:graphicFrameMkLst>
        </pc:graphicFrameChg>
      </pc:sldChg>
      <pc:sldChg chg="modSp mod">
        <pc:chgData name="Ricardo Garzon Consuegra" userId="69d25ef4-aaf0-4df4-8162-65e7e4f52026" providerId="ADAL" clId="{CE5BDD74-B72F-4C09-9DE1-E00955C3C2B8}" dt="2025-04-02T16:10:34.216" v="70" actId="6549"/>
        <pc:sldMkLst>
          <pc:docMk/>
          <pc:sldMk cId="2488094612" sldId="1764"/>
        </pc:sldMkLst>
      </pc:sldChg>
      <pc:sldChg chg="modSp mod modShow">
        <pc:chgData name="Ricardo Garzon Consuegra" userId="69d25ef4-aaf0-4df4-8162-65e7e4f52026" providerId="ADAL" clId="{CE5BDD74-B72F-4C09-9DE1-E00955C3C2B8}" dt="2025-04-04T15:46:41.975" v="1452" actId="729"/>
        <pc:sldMkLst>
          <pc:docMk/>
          <pc:sldMk cId="1765451400" sldId="1766"/>
        </pc:sldMkLst>
      </pc:sldChg>
      <pc:sldChg chg="addSp delSp modSp mod">
        <pc:chgData name="Ricardo Garzon Consuegra" userId="69d25ef4-aaf0-4df4-8162-65e7e4f52026" providerId="ADAL" clId="{CE5BDD74-B72F-4C09-9DE1-E00955C3C2B8}" dt="2025-04-03T15:50:05.006" v="1100" actId="14100"/>
        <pc:sldMkLst>
          <pc:docMk/>
          <pc:sldMk cId="1457666554" sldId="1767"/>
        </pc:sldMkLst>
        <pc:spChg chg="mod">
          <ac:chgData name="Ricardo Garzon Consuegra" userId="69d25ef4-aaf0-4df4-8162-65e7e4f52026" providerId="ADAL" clId="{CE5BDD74-B72F-4C09-9DE1-E00955C3C2B8}" dt="2025-04-03T15:35:48.139" v="1024" actId="6549"/>
          <ac:spMkLst>
            <pc:docMk/>
            <pc:sldMk cId="1457666554" sldId="1767"/>
            <ac:spMk id="7" creationId="{F2441288-539F-59E5-6F37-FFB154DE0917}"/>
          </ac:spMkLst>
        </pc:spChg>
        <pc:graphicFrameChg chg="add mod modGraphic">
          <ac:chgData name="Ricardo Garzon Consuegra" userId="69d25ef4-aaf0-4df4-8162-65e7e4f52026" providerId="ADAL" clId="{CE5BDD74-B72F-4C09-9DE1-E00955C3C2B8}" dt="2025-04-03T15:50:05.006" v="1100" actId="14100"/>
          <ac:graphicFrameMkLst>
            <pc:docMk/>
            <pc:sldMk cId="1457666554" sldId="1767"/>
            <ac:graphicFrameMk id="2" creationId="{20C4D26F-7EAD-DA8C-F062-85C53CD07894}"/>
          </ac:graphicFrameMkLst>
        </pc:graphicFrameChg>
      </pc:sldChg>
      <pc:sldChg chg="addSp delSp modSp mod">
        <pc:chgData name="Ricardo Garzon Consuegra" userId="69d25ef4-aaf0-4df4-8162-65e7e4f52026" providerId="ADAL" clId="{CE5BDD74-B72F-4C09-9DE1-E00955C3C2B8}" dt="2025-04-03T14:24:44.974" v="856"/>
        <pc:sldMkLst>
          <pc:docMk/>
          <pc:sldMk cId="4236689204" sldId="1769"/>
        </pc:sldMkLst>
        <pc:spChg chg="mod">
          <ac:chgData name="Ricardo Garzon Consuegra" userId="69d25ef4-aaf0-4df4-8162-65e7e4f52026" providerId="ADAL" clId="{CE5BDD74-B72F-4C09-9DE1-E00955C3C2B8}" dt="2025-04-02T16:27:19.540" v="243" actId="6549"/>
          <ac:spMkLst>
            <pc:docMk/>
            <pc:sldMk cId="4236689204" sldId="1769"/>
            <ac:spMk id="6" creationId="{76940AC3-9170-E133-A734-6085895DA8F0}"/>
          </ac:spMkLst>
        </pc:spChg>
        <pc:spChg chg="mod">
          <ac:chgData name="Ricardo Garzon Consuegra" userId="69d25ef4-aaf0-4df4-8162-65e7e4f52026" providerId="ADAL" clId="{CE5BDD74-B72F-4C09-9DE1-E00955C3C2B8}" dt="2025-04-02T16:58:46.130" v="656" actId="1036"/>
          <ac:spMkLst>
            <pc:docMk/>
            <pc:sldMk cId="4236689204" sldId="1769"/>
            <ac:spMk id="8" creationId="{D8EC6F83-3523-60A1-DF99-5C090D077A1E}"/>
          </ac:spMkLst>
        </pc:spChg>
        <pc:spChg chg="mod">
          <ac:chgData name="Ricardo Garzon Consuegra" userId="69d25ef4-aaf0-4df4-8162-65e7e4f52026" providerId="ADAL" clId="{CE5BDD74-B72F-4C09-9DE1-E00955C3C2B8}" dt="2025-04-02T16:58:41.049" v="642" actId="1037"/>
          <ac:spMkLst>
            <pc:docMk/>
            <pc:sldMk cId="4236689204" sldId="1769"/>
            <ac:spMk id="9" creationId="{3113726A-C474-C49B-B4A6-C74858C71961}"/>
          </ac:spMkLst>
        </pc:spChg>
        <pc:spChg chg="mod">
          <ac:chgData name="Ricardo Garzon Consuegra" userId="69d25ef4-aaf0-4df4-8162-65e7e4f52026" providerId="ADAL" clId="{CE5BDD74-B72F-4C09-9DE1-E00955C3C2B8}" dt="2025-04-02T16:56:12.081" v="517" actId="1037"/>
          <ac:spMkLst>
            <pc:docMk/>
            <pc:sldMk cId="4236689204" sldId="1769"/>
            <ac:spMk id="12" creationId="{FC8D618C-3419-0D68-D9E0-7EA30398C5CA}"/>
          </ac:spMkLst>
        </pc:spChg>
        <pc:spChg chg="mod">
          <ac:chgData name="Ricardo Garzon Consuegra" userId="69d25ef4-aaf0-4df4-8162-65e7e4f52026" providerId="ADAL" clId="{CE5BDD74-B72F-4C09-9DE1-E00955C3C2B8}" dt="2025-04-02T16:56:07.055" v="502" actId="1037"/>
          <ac:spMkLst>
            <pc:docMk/>
            <pc:sldMk cId="4236689204" sldId="1769"/>
            <ac:spMk id="13" creationId="{07F8E195-12C9-4B2C-49D7-1894B9FD66FE}"/>
          </ac:spMkLst>
        </pc:spChg>
        <pc:spChg chg="mod">
          <ac:chgData name="Ricardo Garzon Consuegra" userId="69d25ef4-aaf0-4df4-8162-65e7e4f52026" providerId="ADAL" clId="{CE5BDD74-B72F-4C09-9DE1-E00955C3C2B8}" dt="2025-04-02T16:56:36.176" v="551" actId="1038"/>
          <ac:spMkLst>
            <pc:docMk/>
            <pc:sldMk cId="4236689204" sldId="1769"/>
            <ac:spMk id="14" creationId="{587C9A29-751A-3984-825F-CBD406C642AF}"/>
          </ac:spMkLst>
        </pc:spChg>
        <pc:spChg chg="mod">
          <ac:chgData name="Ricardo Garzon Consuegra" userId="69d25ef4-aaf0-4df4-8162-65e7e4f52026" providerId="ADAL" clId="{CE5BDD74-B72F-4C09-9DE1-E00955C3C2B8}" dt="2025-04-02T16:56:41.377" v="572" actId="1036"/>
          <ac:spMkLst>
            <pc:docMk/>
            <pc:sldMk cId="4236689204" sldId="1769"/>
            <ac:spMk id="15" creationId="{4C91D1E7-FC3E-0A18-C4B1-46EF5C9A6211}"/>
          </ac:spMkLst>
        </pc:spChg>
        <pc:spChg chg="mod">
          <ac:chgData name="Ricardo Garzon Consuegra" userId="69d25ef4-aaf0-4df4-8162-65e7e4f52026" providerId="ADAL" clId="{CE5BDD74-B72F-4C09-9DE1-E00955C3C2B8}" dt="2025-04-02T16:57:10.984" v="609" actId="1036"/>
          <ac:spMkLst>
            <pc:docMk/>
            <pc:sldMk cId="4236689204" sldId="1769"/>
            <ac:spMk id="16" creationId="{2091B880-92B7-C288-3F62-97A39C328687}"/>
          </ac:spMkLst>
        </pc:spChg>
        <pc:spChg chg="mod">
          <ac:chgData name="Ricardo Garzon Consuegra" userId="69d25ef4-aaf0-4df4-8162-65e7e4f52026" providerId="ADAL" clId="{CE5BDD74-B72F-4C09-9DE1-E00955C3C2B8}" dt="2025-04-02T16:57:15.151" v="623" actId="1037"/>
          <ac:spMkLst>
            <pc:docMk/>
            <pc:sldMk cId="4236689204" sldId="1769"/>
            <ac:spMk id="19" creationId="{D476CE7E-B558-5ED5-3703-904846276DA5}"/>
          </ac:spMkLst>
        </pc:spChg>
        <pc:graphicFrameChg chg="add mod ord">
          <ac:chgData name="Ricardo Garzon Consuegra" userId="69d25ef4-aaf0-4df4-8162-65e7e4f52026" providerId="ADAL" clId="{CE5BDD74-B72F-4C09-9DE1-E00955C3C2B8}" dt="2025-04-03T14:24:20.937" v="853" actId="207"/>
          <ac:graphicFrameMkLst>
            <pc:docMk/>
            <pc:sldMk cId="4236689204" sldId="1769"/>
            <ac:graphicFrameMk id="5" creationId="{1C3D2B41-2963-4265-ACC5-C13E7C1E21A8}"/>
          </ac:graphicFrameMkLst>
        </pc:graphicFrameChg>
        <pc:graphicFrameChg chg="add mod ord">
          <ac:chgData name="Ricardo Garzon Consuegra" userId="69d25ef4-aaf0-4df4-8162-65e7e4f52026" providerId="ADAL" clId="{CE5BDD74-B72F-4C09-9DE1-E00955C3C2B8}" dt="2025-04-03T14:24:44.974" v="856"/>
          <ac:graphicFrameMkLst>
            <pc:docMk/>
            <pc:sldMk cId="4236689204" sldId="1769"/>
            <ac:graphicFrameMk id="11" creationId="{78576753-8A4F-4335-A8FC-0E4B7C45937D}"/>
          </ac:graphicFrameMkLst>
        </pc:graphicFrameChg>
      </pc:sldChg>
      <pc:sldChg chg="add del">
        <pc:chgData name="Ricardo Garzon Consuegra" userId="69d25ef4-aaf0-4df4-8162-65e7e4f52026" providerId="ADAL" clId="{CE5BDD74-B72F-4C09-9DE1-E00955C3C2B8}" dt="2025-04-04T15:47:18.888" v="1453"/>
        <pc:sldMkLst>
          <pc:docMk/>
          <pc:sldMk cId="3349581203" sldId="1774"/>
        </pc:sldMkLst>
      </pc:sldChg>
      <pc:sldChg chg="addSp delSp modSp mod">
        <pc:chgData name="Ricardo Garzon Consuegra" userId="69d25ef4-aaf0-4df4-8162-65e7e4f52026" providerId="ADAL" clId="{CE5BDD74-B72F-4C09-9DE1-E00955C3C2B8}" dt="2025-04-03T16:38:22.503" v="1379" actId="403"/>
        <pc:sldMkLst>
          <pc:docMk/>
          <pc:sldMk cId="370374459" sldId="1776"/>
        </pc:sldMkLst>
      </pc:sldChg>
      <pc:sldChg chg="addSp delSp modSp mod">
        <pc:chgData name="Ricardo Garzon Consuegra" userId="69d25ef4-aaf0-4df4-8162-65e7e4f52026" providerId="ADAL" clId="{CE5BDD74-B72F-4C09-9DE1-E00955C3C2B8}" dt="2025-04-03T16:39:37.748" v="1424" actId="14734"/>
        <pc:sldMkLst>
          <pc:docMk/>
          <pc:sldMk cId="3576550110" sldId="1777"/>
        </pc:sldMkLst>
      </pc:sldChg>
      <pc:sldChg chg="addSp delSp modSp mod">
        <pc:chgData name="Ricardo Garzon Consuegra" userId="69d25ef4-aaf0-4df4-8162-65e7e4f52026" providerId="ADAL" clId="{CE5BDD74-B72F-4C09-9DE1-E00955C3C2B8}" dt="2025-04-03T16:40:56.928" v="1443" actId="14100"/>
        <pc:sldMkLst>
          <pc:docMk/>
          <pc:sldMk cId="2893283420" sldId="1778"/>
        </pc:sldMkLst>
      </pc:sldChg>
      <pc:sldChg chg="addSp delSp modSp add del mod">
        <pc:chgData name="Ricardo Garzon Consuegra" userId="69d25ef4-aaf0-4df4-8162-65e7e4f52026" providerId="ADAL" clId="{CE5BDD74-B72F-4C09-9DE1-E00955C3C2B8}" dt="2025-04-04T16:01:41.978" v="1719" actId="6549"/>
        <pc:sldMkLst>
          <pc:docMk/>
          <pc:sldMk cId="3727902656" sldId="1779"/>
        </pc:sldMkLst>
      </pc:sldChg>
      <pc:sldChg chg="addSp delSp modSp add del mod">
        <pc:chgData name="Ricardo Garzon Consuegra" userId="69d25ef4-aaf0-4df4-8162-65e7e4f52026" providerId="ADAL" clId="{CE5BDD74-B72F-4C09-9DE1-E00955C3C2B8}" dt="2025-04-04T16:01:38.465" v="1717" actId="6549"/>
        <pc:sldMkLst>
          <pc:docMk/>
          <pc:sldMk cId="3310244929" sldId="1780"/>
        </pc:sldMkLst>
      </pc:sldChg>
      <pc:sldChg chg="addSp delSp modSp mod">
        <pc:chgData name="Ricardo Garzon Consuegra" userId="69d25ef4-aaf0-4df4-8162-65e7e4f52026" providerId="ADAL" clId="{CE5BDD74-B72F-4C09-9DE1-E00955C3C2B8}" dt="2025-04-03T15:25:38.576" v="938" actId="6549"/>
        <pc:sldMkLst>
          <pc:docMk/>
          <pc:sldMk cId="1211603334" sldId="1783"/>
        </pc:sldMkLst>
        <pc:spChg chg="mod">
          <ac:chgData name="Ricardo Garzon Consuegra" userId="69d25ef4-aaf0-4df4-8162-65e7e4f52026" providerId="ADAL" clId="{CE5BDD74-B72F-4C09-9DE1-E00955C3C2B8}" dt="2025-04-03T15:25:03.889" v="924" actId="6549"/>
          <ac:spMkLst>
            <pc:docMk/>
            <pc:sldMk cId="1211603334" sldId="1783"/>
            <ac:spMk id="4" creationId="{0ECF672E-2F4A-6AA7-F9B6-F62CAA10FE2D}"/>
          </ac:spMkLst>
        </pc:spChg>
        <pc:spChg chg="mod">
          <ac:chgData name="Ricardo Garzon Consuegra" userId="69d25ef4-aaf0-4df4-8162-65e7e4f52026" providerId="ADAL" clId="{CE5BDD74-B72F-4C09-9DE1-E00955C3C2B8}" dt="2025-04-03T14:25:12.638" v="876" actId="20577"/>
          <ac:spMkLst>
            <pc:docMk/>
            <pc:sldMk cId="1211603334" sldId="1783"/>
            <ac:spMk id="7" creationId="{F2441288-539F-59E5-6F37-FFB154DE0917}"/>
          </ac:spMkLst>
        </pc:spChg>
        <pc:spChg chg="mod">
          <ac:chgData name="Ricardo Garzon Consuegra" userId="69d25ef4-aaf0-4df4-8162-65e7e4f52026" providerId="ADAL" clId="{CE5BDD74-B72F-4C09-9DE1-E00955C3C2B8}" dt="2025-04-03T15:25:22.020" v="930" actId="1035"/>
          <ac:spMkLst>
            <pc:docMk/>
            <pc:sldMk cId="1211603334" sldId="1783"/>
            <ac:spMk id="8" creationId="{E29DFADF-8D2E-69FF-A480-A46C9D2B3916}"/>
          </ac:spMkLst>
        </pc:spChg>
        <pc:graphicFrameChg chg="add mod modGraphic">
          <ac:chgData name="Ricardo Garzon Consuegra" userId="69d25ef4-aaf0-4df4-8162-65e7e4f52026" providerId="ADAL" clId="{CE5BDD74-B72F-4C09-9DE1-E00955C3C2B8}" dt="2025-04-03T15:25:38.576" v="938" actId="6549"/>
          <ac:graphicFrameMkLst>
            <pc:docMk/>
            <pc:sldMk cId="1211603334" sldId="1783"/>
            <ac:graphicFrameMk id="2" creationId="{F4A06246-20FB-6453-6E7A-EDBC789EFF50}"/>
          </ac:graphicFrameMkLst>
        </pc:graphicFrameChg>
      </pc:sldChg>
      <pc:sldChg chg="addSp delSp modSp mod">
        <pc:chgData name="Ricardo Garzon Consuegra" userId="69d25ef4-aaf0-4df4-8162-65e7e4f52026" providerId="ADAL" clId="{CE5BDD74-B72F-4C09-9DE1-E00955C3C2B8}" dt="2025-04-02T19:40:39.555" v="708" actId="403"/>
        <pc:sldMkLst>
          <pc:docMk/>
          <pc:sldMk cId="4044241418" sldId="3967"/>
        </pc:sldMkLst>
      </pc:sldChg>
      <pc:sldChg chg="addSp delSp modSp add del mod">
        <pc:chgData name="Ricardo Garzon Consuegra" userId="69d25ef4-aaf0-4df4-8162-65e7e4f52026" providerId="ADAL" clId="{CE5BDD74-B72F-4C09-9DE1-E00955C3C2B8}" dt="2025-04-04T15:54:29.258" v="1597" actId="1038"/>
        <pc:sldMkLst>
          <pc:docMk/>
          <pc:sldMk cId="1781393628" sldId="3968"/>
        </pc:sldMkLst>
      </pc:sldChg>
      <pc:sldChg chg="addSp delSp modSp mod">
        <pc:chgData name="Ricardo Garzon Consuegra" userId="69d25ef4-aaf0-4df4-8162-65e7e4f52026" providerId="ADAL" clId="{CE5BDD74-B72F-4C09-9DE1-E00955C3C2B8}" dt="2025-04-03T16:15:45.265" v="1206" actId="14100"/>
        <pc:sldMkLst>
          <pc:docMk/>
          <pc:sldMk cId="347600654" sldId="3969"/>
        </pc:sldMkLst>
      </pc:sldChg>
      <pc:sldChg chg="addSp delSp modSp mod">
        <pc:chgData name="Ricardo Garzon Consuegra" userId="69d25ef4-aaf0-4df4-8162-65e7e4f52026" providerId="ADAL" clId="{CE5BDD74-B72F-4C09-9DE1-E00955C3C2B8}" dt="2025-04-03T16:18:01.799" v="1224" actId="14100"/>
        <pc:sldMkLst>
          <pc:docMk/>
          <pc:sldMk cId="3682352416" sldId="3970"/>
        </pc:sldMkLst>
      </pc:sldChg>
      <pc:sldChg chg="addSp delSp modSp mod">
        <pc:chgData name="Ricardo Garzon Consuegra" userId="69d25ef4-aaf0-4df4-8162-65e7e4f52026" providerId="ADAL" clId="{CE5BDD74-B72F-4C09-9DE1-E00955C3C2B8}" dt="2025-04-03T16:17:50.666" v="1222" actId="14100"/>
        <pc:sldMkLst>
          <pc:docMk/>
          <pc:sldMk cId="1377538442" sldId="3971"/>
        </pc:sldMkLst>
      </pc:sldChg>
      <pc:sldChg chg="addSp delSp modSp mod">
        <pc:chgData name="Ricardo Garzon Consuegra" userId="69d25ef4-aaf0-4df4-8162-65e7e4f52026" providerId="ADAL" clId="{CE5BDD74-B72F-4C09-9DE1-E00955C3C2B8}" dt="2025-04-02T19:42:28.254" v="806" actId="14100"/>
        <pc:sldMkLst>
          <pc:docMk/>
          <pc:sldMk cId="1352002348" sldId="3972"/>
        </pc:sldMkLst>
      </pc:sldChg>
      <pc:sldChg chg="addSp delSp modSp add del mod">
        <pc:chgData name="Ricardo Garzon Consuegra" userId="69d25ef4-aaf0-4df4-8162-65e7e4f52026" providerId="ADAL" clId="{CE5BDD74-B72F-4C09-9DE1-E00955C3C2B8}" dt="2025-04-04T16:07:05.653" v="1826" actId="14100"/>
        <pc:sldMkLst>
          <pc:docMk/>
          <pc:sldMk cId="1241951834" sldId="3975"/>
        </pc:sldMkLst>
      </pc:sldChg>
      <pc:sldChg chg="addSp delSp modSp add del mod">
        <pc:chgData name="Ricardo Garzon Consuegra" userId="69d25ef4-aaf0-4df4-8162-65e7e4f52026" providerId="ADAL" clId="{CE5BDD74-B72F-4C09-9DE1-E00955C3C2B8}" dt="2025-04-04T16:02:54.769" v="1750" actId="14100"/>
        <pc:sldMkLst>
          <pc:docMk/>
          <pc:sldMk cId="3194232387" sldId="3976"/>
        </pc:sldMkLst>
      </pc:sldChg>
      <pc:sldChg chg="modSp mod">
        <pc:chgData name="Ricardo Garzon Consuegra" userId="69d25ef4-aaf0-4df4-8162-65e7e4f52026" providerId="ADAL" clId="{CE5BDD74-B72F-4C09-9DE1-E00955C3C2B8}" dt="2025-04-04T16:11:46.200" v="1832" actId="403"/>
        <pc:sldMkLst>
          <pc:docMk/>
          <pc:sldMk cId="1786391388" sldId="3979"/>
        </pc:sldMkLst>
        <pc:spChg chg="mod">
          <ac:chgData name="Ricardo Garzon Consuegra" userId="69d25ef4-aaf0-4df4-8162-65e7e4f52026" providerId="ADAL" clId="{CE5BDD74-B72F-4C09-9DE1-E00955C3C2B8}" dt="2025-04-02T16:22:56.515" v="211" actId="6549"/>
          <ac:spMkLst>
            <pc:docMk/>
            <pc:sldMk cId="1786391388" sldId="3979"/>
            <ac:spMk id="5" creationId="{4B27A063-5615-8897-1744-84107FFB9731}"/>
          </ac:spMkLst>
        </pc:spChg>
        <pc:spChg chg="mod">
          <ac:chgData name="Ricardo Garzon Consuegra" userId="69d25ef4-aaf0-4df4-8162-65e7e4f52026" providerId="ADAL" clId="{CE5BDD74-B72F-4C09-9DE1-E00955C3C2B8}" dt="2025-04-04T16:11:46.200" v="1832" actId="403"/>
          <ac:spMkLst>
            <pc:docMk/>
            <pc:sldMk cId="1786391388" sldId="3979"/>
            <ac:spMk id="14" creationId="{290D8977-DFC4-A35F-61F4-DB421120A6E7}"/>
          </ac:spMkLst>
        </pc:spChg>
        <pc:spChg chg="mod">
          <ac:chgData name="Ricardo Garzon Consuegra" userId="69d25ef4-aaf0-4df4-8162-65e7e4f52026" providerId="ADAL" clId="{CE5BDD74-B72F-4C09-9DE1-E00955C3C2B8}" dt="2025-04-04T16:11:23.079" v="1830" actId="6549"/>
          <ac:spMkLst>
            <pc:docMk/>
            <pc:sldMk cId="1786391388" sldId="3979"/>
            <ac:spMk id="245" creationId="{82EC8527-B330-80BA-F857-E3EB3F6716DA}"/>
          </ac:spMkLst>
        </pc:spChg>
        <pc:spChg chg="mod">
          <ac:chgData name="Ricardo Garzon Consuegra" userId="69d25ef4-aaf0-4df4-8162-65e7e4f52026" providerId="ADAL" clId="{CE5BDD74-B72F-4C09-9DE1-E00955C3C2B8}" dt="2025-04-02T16:23:53.781" v="213" actId="6549"/>
          <ac:spMkLst>
            <pc:docMk/>
            <pc:sldMk cId="1786391388" sldId="3979"/>
            <ac:spMk id="246" creationId="{CDB213F4-E13A-66B2-DB99-A46B3B0DCF99}"/>
          </ac:spMkLst>
        </pc:spChg>
        <pc:spChg chg="mod">
          <ac:chgData name="Ricardo Garzon Consuegra" userId="69d25ef4-aaf0-4df4-8162-65e7e4f52026" providerId="ADAL" clId="{CE5BDD74-B72F-4C09-9DE1-E00955C3C2B8}" dt="2025-04-02T16:26:29.217" v="225" actId="6549"/>
          <ac:spMkLst>
            <pc:docMk/>
            <pc:sldMk cId="1786391388" sldId="3979"/>
            <ac:spMk id="247" creationId="{D8DE5ADF-6692-8C98-CFB4-1C73A5EF7041}"/>
          </ac:spMkLst>
        </pc:spChg>
        <pc:spChg chg="mod">
          <ac:chgData name="Ricardo Garzon Consuegra" userId="69d25ef4-aaf0-4df4-8162-65e7e4f52026" providerId="ADAL" clId="{CE5BDD74-B72F-4C09-9DE1-E00955C3C2B8}" dt="2025-04-02T16:24:04.122" v="215" actId="6549"/>
          <ac:spMkLst>
            <pc:docMk/>
            <pc:sldMk cId="1786391388" sldId="3979"/>
            <ac:spMk id="248" creationId="{F7D3C3DD-292D-FB54-5B9B-F6A53D98B8E1}"/>
          </ac:spMkLst>
        </pc:spChg>
        <pc:spChg chg="mod">
          <ac:chgData name="Ricardo Garzon Consuegra" userId="69d25ef4-aaf0-4df4-8162-65e7e4f52026" providerId="ADAL" clId="{CE5BDD74-B72F-4C09-9DE1-E00955C3C2B8}" dt="2025-04-02T16:26:59.167" v="227" actId="6549"/>
          <ac:spMkLst>
            <pc:docMk/>
            <pc:sldMk cId="1786391388" sldId="3979"/>
            <ac:spMk id="250" creationId="{5C2098F1-4F44-D9BA-939E-364C3DB9FAA0}"/>
          </ac:spMkLst>
        </pc:spChg>
      </pc:sldChg>
    </pc:docChg>
  </pc:docChgLst>
  <pc:docChgLst>
    <pc:chgData name="Claudia Concepción Gonzalez Alfonso" userId="47a2a51b-cbe8-4cc1-a4c6-269b45523a88" providerId="ADAL" clId="{2DDCA6D6-2AA5-44EB-AA0A-115649A1B276}"/>
    <pc:docChg chg="custSel delSld modSld">
      <pc:chgData name="Claudia Concepción Gonzalez Alfonso" userId="47a2a51b-cbe8-4cc1-a4c6-269b45523a88" providerId="ADAL" clId="{2DDCA6D6-2AA5-44EB-AA0A-115649A1B276}" dt="2025-04-08T16:27:04.157" v="106" actId="1076"/>
      <pc:docMkLst>
        <pc:docMk/>
      </pc:docMkLst>
      <pc:sldChg chg="modSp mod">
        <pc:chgData name="Claudia Concepción Gonzalez Alfonso" userId="47a2a51b-cbe8-4cc1-a4c6-269b45523a88" providerId="ADAL" clId="{2DDCA6D6-2AA5-44EB-AA0A-115649A1B276}" dt="2025-04-08T16:27:04.157" v="106" actId="1076"/>
        <pc:sldMkLst>
          <pc:docMk/>
          <pc:sldMk cId="3774738914" sldId="256"/>
        </pc:sldMkLst>
        <pc:spChg chg="mod">
          <ac:chgData name="Claudia Concepción Gonzalez Alfonso" userId="47a2a51b-cbe8-4cc1-a4c6-269b45523a88" providerId="ADAL" clId="{2DDCA6D6-2AA5-44EB-AA0A-115649A1B276}" dt="2025-04-08T16:27:04.157" v="106" actId="1076"/>
          <ac:spMkLst>
            <pc:docMk/>
            <pc:sldMk cId="3774738914" sldId="256"/>
            <ac:spMk id="13" creationId="{7C93EA49-EEC7-F53D-8C81-80B57DB9085C}"/>
          </ac:spMkLst>
        </pc:spChg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990240999" sldId="1444"/>
        </pc:sldMkLst>
      </pc:sldChg>
      <pc:sldChg chg="del">
        <pc:chgData name="Claudia Concepción Gonzalez Alfonso" userId="47a2a51b-cbe8-4cc1-a4c6-269b45523a88" providerId="ADAL" clId="{2DDCA6D6-2AA5-44EB-AA0A-115649A1B276}" dt="2025-04-08T14:48:34.922" v="1" actId="47"/>
        <pc:sldMkLst>
          <pc:docMk/>
          <pc:sldMk cId="4081856874" sldId="1713"/>
        </pc:sldMkLst>
      </pc:sldChg>
      <pc:sldChg chg="modSp mod">
        <pc:chgData name="Claudia Concepción Gonzalez Alfonso" userId="47a2a51b-cbe8-4cc1-a4c6-269b45523a88" providerId="ADAL" clId="{2DDCA6D6-2AA5-44EB-AA0A-115649A1B276}" dt="2025-04-08T14:51:04.796" v="16" actId="20577"/>
        <pc:sldMkLst>
          <pc:docMk/>
          <pc:sldMk cId="4287305290" sldId="1745"/>
        </pc:sldMkLst>
        <pc:spChg chg="mod">
          <ac:chgData name="Claudia Concepción Gonzalez Alfonso" userId="47a2a51b-cbe8-4cc1-a4c6-269b45523a88" providerId="ADAL" clId="{2DDCA6D6-2AA5-44EB-AA0A-115649A1B276}" dt="2025-04-08T14:51:04.796" v="16" actId="20577"/>
          <ac:spMkLst>
            <pc:docMk/>
            <pc:sldMk cId="4287305290" sldId="1745"/>
            <ac:spMk id="2" creationId="{16F06A62-05F6-6A4B-8FBA-0F897C20C7FC}"/>
          </ac:spMkLst>
        </pc:spChg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963495706" sldId="1749"/>
        </pc:sldMkLst>
      </pc:sldChg>
      <pc:sldChg chg="mod modShow">
        <pc:chgData name="Claudia Concepción Gonzalez Alfonso" userId="47a2a51b-cbe8-4cc1-a4c6-269b45523a88" providerId="ADAL" clId="{2DDCA6D6-2AA5-44EB-AA0A-115649A1B276}" dt="2025-04-08T14:49:32.803" v="3" actId="729"/>
        <pc:sldMkLst>
          <pc:docMk/>
          <pc:sldMk cId="2905008608" sldId="1758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943381208" sldId="1763"/>
        </pc:sldMkLst>
      </pc:sldChg>
      <pc:sldChg chg="del">
        <pc:chgData name="Claudia Concepción Gonzalez Alfonso" userId="47a2a51b-cbe8-4cc1-a4c6-269b45523a88" providerId="ADAL" clId="{2DDCA6D6-2AA5-44EB-AA0A-115649A1B276}" dt="2025-04-08T14:48:29.281" v="0" actId="47"/>
        <pc:sldMkLst>
          <pc:docMk/>
          <pc:sldMk cId="2488094612" sldId="1764"/>
        </pc:sldMkLst>
      </pc:sldChg>
      <pc:sldChg chg="del">
        <pc:chgData name="Claudia Concepción Gonzalez Alfonso" userId="47a2a51b-cbe8-4cc1-a4c6-269b45523a88" providerId="ADAL" clId="{2DDCA6D6-2AA5-44EB-AA0A-115649A1B276}" dt="2025-04-08T14:48:36.934" v="2" actId="47"/>
        <pc:sldMkLst>
          <pc:docMk/>
          <pc:sldMk cId="1765451400" sldId="1766"/>
        </pc:sldMkLst>
      </pc:sldChg>
      <pc:sldChg chg="del">
        <pc:chgData name="Claudia Concepción Gonzalez Alfonso" userId="47a2a51b-cbe8-4cc1-a4c6-269b45523a88" providerId="ADAL" clId="{2DDCA6D6-2AA5-44EB-AA0A-115649A1B276}" dt="2025-04-08T14:53:28.722" v="87" actId="47"/>
        <pc:sldMkLst>
          <pc:docMk/>
          <pc:sldMk cId="1044119652" sldId="1772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349581203" sldId="1774"/>
        </pc:sldMkLst>
      </pc:sldChg>
      <pc:sldChg chg="del">
        <pc:chgData name="Claudia Concepción Gonzalez Alfonso" userId="47a2a51b-cbe8-4cc1-a4c6-269b45523a88" providerId="ADAL" clId="{2DDCA6D6-2AA5-44EB-AA0A-115649A1B276}" dt="2025-04-08T14:51:28.551" v="18" actId="47"/>
        <pc:sldMkLst>
          <pc:docMk/>
          <pc:sldMk cId="370374459" sldId="1776"/>
        </pc:sldMkLst>
      </pc:sldChg>
      <pc:sldChg chg="del">
        <pc:chgData name="Claudia Concepción Gonzalez Alfonso" userId="47a2a51b-cbe8-4cc1-a4c6-269b45523a88" providerId="ADAL" clId="{2DDCA6D6-2AA5-44EB-AA0A-115649A1B276}" dt="2025-04-08T14:51:28.551" v="18" actId="47"/>
        <pc:sldMkLst>
          <pc:docMk/>
          <pc:sldMk cId="3576550110" sldId="1777"/>
        </pc:sldMkLst>
      </pc:sldChg>
      <pc:sldChg chg="del">
        <pc:chgData name="Claudia Concepción Gonzalez Alfonso" userId="47a2a51b-cbe8-4cc1-a4c6-269b45523a88" providerId="ADAL" clId="{2DDCA6D6-2AA5-44EB-AA0A-115649A1B276}" dt="2025-04-08T14:51:28.551" v="18" actId="47"/>
        <pc:sldMkLst>
          <pc:docMk/>
          <pc:sldMk cId="2893283420" sldId="1778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727902656" sldId="1779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310244929" sldId="1780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4044241418" sldId="3967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1781393628" sldId="3968"/>
        </pc:sldMkLst>
      </pc:sldChg>
      <pc:sldChg chg="del">
        <pc:chgData name="Claudia Concepción Gonzalez Alfonso" userId="47a2a51b-cbe8-4cc1-a4c6-269b45523a88" providerId="ADAL" clId="{2DDCA6D6-2AA5-44EB-AA0A-115649A1B276}" dt="2025-04-08T14:51:13.307" v="17" actId="47"/>
        <pc:sldMkLst>
          <pc:docMk/>
          <pc:sldMk cId="347600654" sldId="3969"/>
        </pc:sldMkLst>
      </pc:sldChg>
      <pc:sldChg chg="del">
        <pc:chgData name="Claudia Concepción Gonzalez Alfonso" userId="47a2a51b-cbe8-4cc1-a4c6-269b45523a88" providerId="ADAL" clId="{2DDCA6D6-2AA5-44EB-AA0A-115649A1B276}" dt="2025-04-08T14:51:13.307" v="17" actId="47"/>
        <pc:sldMkLst>
          <pc:docMk/>
          <pc:sldMk cId="3682352416" sldId="3970"/>
        </pc:sldMkLst>
      </pc:sldChg>
      <pc:sldChg chg="del">
        <pc:chgData name="Claudia Concepción Gonzalez Alfonso" userId="47a2a51b-cbe8-4cc1-a4c6-269b45523a88" providerId="ADAL" clId="{2DDCA6D6-2AA5-44EB-AA0A-115649A1B276}" dt="2025-04-08T14:51:13.307" v="17" actId="47"/>
        <pc:sldMkLst>
          <pc:docMk/>
          <pc:sldMk cId="1377538442" sldId="3971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1352002348" sldId="3972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1241951834" sldId="3975"/>
        </pc:sldMkLst>
      </pc:sldChg>
      <pc:sldChg chg="del">
        <pc:chgData name="Claudia Concepción Gonzalez Alfonso" userId="47a2a51b-cbe8-4cc1-a4c6-269b45523a88" providerId="ADAL" clId="{2DDCA6D6-2AA5-44EB-AA0A-115649A1B276}" dt="2025-04-08T14:51:43.840" v="19" actId="47"/>
        <pc:sldMkLst>
          <pc:docMk/>
          <pc:sldMk cId="3194232387" sldId="3976"/>
        </pc:sldMkLst>
      </pc:sldChg>
      <pc:sldChg chg="delSp modSp mod">
        <pc:chgData name="Claudia Concepción Gonzalez Alfonso" userId="47a2a51b-cbe8-4cc1-a4c6-269b45523a88" providerId="ADAL" clId="{2DDCA6D6-2AA5-44EB-AA0A-115649A1B276}" dt="2025-04-08T14:52:57.137" v="60" actId="478"/>
        <pc:sldMkLst>
          <pc:docMk/>
          <pc:sldMk cId="1786391388" sldId="3979"/>
        </pc:sldMkLst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" creationId="{BAE9ED87-C5FD-867E-CAB5-13F5824AA1BC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3" creationId="{C66F2FCF-6F4C-C41F-27F5-EC1B970DA371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4" creationId="{6578630E-C752-CB0A-C5B7-346CCBA04BAD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5" creationId="{4B27A063-5615-8897-1744-84107FFB9731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6" creationId="{ADD49D64-8F8E-2BD6-D36B-ED51C9B14B93}"/>
          </ac:spMkLst>
        </pc:spChg>
        <pc:spChg chg="del">
          <ac:chgData name="Claudia Concepción Gonzalez Alfonso" userId="47a2a51b-cbe8-4cc1-a4c6-269b45523a88" providerId="ADAL" clId="{2DDCA6D6-2AA5-44EB-AA0A-115649A1B276}" dt="2025-04-08T14:52:11.609" v="21" actId="478"/>
          <ac:spMkLst>
            <pc:docMk/>
            <pc:sldMk cId="1786391388" sldId="3979"/>
            <ac:spMk id="21" creationId="{2E471A49-BFE7-FBE0-2378-5572720D5F36}"/>
          </ac:spMkLst>
        </pc:spChg>
        <pc:spChg chg="del">
          <ac:chgData name="Claudia Concepción Gonzalez Alfonso" userId="47a2a51b-cbe8-4cc1-a4c6-269b45523a88" providerId="ADAL" clId="{2DDCA6D6-2AA5-44EB-AA0A-115649A1B276}" dt="2025-04-08T14:52:13.704" v="24" actId="478"/>
          <ac:spMkLst>
            <pc:docMk/>
            <pc:sldMk cId="1786391388" sldId="3979"/>
            <ac:spMk id="22" creationId="{A1400926-D1FA-E533-BEBE-98ED25A0DF88}"/>
          </ac:spMkLst>
        </pc:spChg>
        <pc:spChg chg="del">
          <ac:chgData name="Claudia Concepción Gonzalez Alfonso" userId="47a2a51b-cbe8-4cc1-a4c6-269b45523a88" providerId="ADAL" clId="{2DDCA6D6-2AA5-44EB-AA0A-115649A1B276}" dt="2025-04-08T14:52:12.237" v="22" actId="478"/>
          <ac:spMkLst>
            <pc:docMk/>
            <pc:sldMk cId="1786391388" sldId="3979"/>
            <ac:spMk id="23" creationId="{201BFB57-5A8D-D729-5228-2BE0011F8B35}"/>
          </ac:spMkLst>
        </pc:spChg>
        <pc:spChg chg="del">
          <ac:chgData name="Claudia Concepción Gonzalez Alfonso" userId="47a2a51b-cbe8-4cc1-a4c6-269b45523a88" providerId="ADAL" clId="{2DDCA6D6-2AA5-44EB-AA0A-115649A1B276}" dt="2025-04-08T14:52:12.883" v="23" actId="478"/>
          <ac:spMkLst>
            <pc:docMk/>
            <pc:sldMk cId="1786391388" sldId="3979"/>
            <ac:spMk id="24" creationId="{B9A57D17-321E-1241-F0B0-2B1C29E0D4B6}"/>
          </ac:spMkLst>
        </pc:spChg>
        <pc:spChg chg="del">
          <ac:chgData name="Claudia Concepción Gonzalez Alfonso" userId="47a2a51b-cbe8-4cc1-a4c6-269b45523a88" providerId="ADAL" clId="{2DDCA6D6-2AA5-44EB-AA0A-115649A1B276}" dt="2025-04-08T14:52:09.481" v="20" actId="478"/>
          <ac:spMkLst>
            <pc:docMk/>
            <pc:sldMk cId="1786391388" sldId="3979"/>
            <ac:spMk id="25" creationId="{D9A2280E-6BEE-95DD-24CB-5287E79B6A3A}"/>
          </ac:spMkLst>
        </pc:spChg>
        <pc:spChg chg="del">
          <ac:chgData name="Claudia Concepción Gonzalez Alfonso" userId="47a2a51b-cbe8-4cc1-a4c6-269b45523a88" providerId="ADAL" clId="{2DDCA6D6-2AA5-44EB-AA0A-115649A1B276}" dt="2025-04-08T14:52:09.481" v="20" actId="478"/>
          <ac:spMkLst>
            <pc:docMk/>
            <pc:sldMk cId="1786391388" sldId="3979"/>
            <ac:spMk id="26" creationId="{19E50234-7D05-6CE1-0786-E78BE74CDABE}"/>
          </ac:spMkLst>
        </pc:spChg>
        <pc:spChg chg="del">
          <ac:chgData name="Claudia Concepción Gonzalez Alfonso" userId="47a2a51b-cbe8-4cc1-a4c6-269b45523a88" providerId="ADAL" clId="{2DDCA6D6-2AA5-44EB-AA0A-115649A1B276}" dt="2025-04-08T14:52:16.806" v="25" actId="478"/>
          <ac:spMkLst>
            <pc:docMk/>
            <pc:sldMk cId="1786391388" sldId="3979"/>
            <ac:spMk id="27" creationId="{268CBB78-A2AA-BFE4-2990-CBA799A3378D}"/>
          </ac:spMkLst>
        </pc:spChg>
        <pc:spChg chg="del">
          <ac:chgData name="Claudia Concepción Gonzalez Alfonso" userId="47a2a51b-cbe8-4cc1-a4c6-269b45523a88" providerId="ADAL" clId="{2DDCA6D6-2AA5-44EB-AA0A-115649A1B276}" dt="2025-04-08T14:52:16.806" v="25" actId="478"/>
          <ac:spMkLst>
            <pc:docMk/>
            <pc:sldMk cId="1786391388" sldId="3979"/>
            <ac:spMk id="28" creationId="{1F97A857-C65F-3F61-7457-008DCF71208B}"/>
          </ac:spMkLst>
        </pc:spChg>
        <pc:spChg chg="del">
          <ac:chgData name="Claudia Concepción Gonzalez Alfonso" userId="47a2a51b-cbe8-4cc1-a4c6-269b45523a88" providerId="ADAL" clId="{2DDCA6D6-2AA5-44EB-AA0A-115649A1B276}" dt="2025-04-08T14:52:16.806" v="25" actId="478"/>
          <ac:spMkLst>
            <pc:docMk/>
            <pc:sldMk cId="1786391388" sldId="3979"/>
            <ac:spMk id="29" creationId="{9166432A-616F-68F0-5A14-6F0EE931C6C2}"/>
          </ac:spMkLst>
        </pc:spChg>
        <pc:spChg chg="del mod">
          <ac:chgData name="Claudia Concepción Gonzalez Alfonso" userId="47a2a51b-cbe8-4cc1-a4c6-269b45523a88" providerId="ADAL" clId="{2DDCA6D6-2AA5-44EB-AA0A-115649A1B276}" dt="2025-04-08T14:52:57.137" v="60" actId="478"/>
          <ac:spMkLst>
            <pc:docMk/>
            <pc:sldMk cId="1786391388" sldId="3979"/>
            <ac:spMk id="30" creationId="{24717EA8-3E3D-5B73-6EF3-8E332436290C}"/>
          </ac:spMkLst>
        </pc:spChg>
        <pc:spChg chg="del">
          <ac:chgData name="Claudia Concepción Gonzalez Alfonso" userId="47a2a51b-cbe8-4cc1-a4c6-269b45523a88" providerId="ADAL" clId="{2DDCA6D6-2AA5-44EB-AA0A-115649A1B276}" dt="2025-04-08T14:52:09.481" v="20" actId="478"/>
          <ac:spMkLst>
            <pc:docMk/>
            <pc:sldMk cId="1786391388" sldId="3979"/>
            <ac:spMk id="34" creationId="{FDBB9E4C-5EAF-7C05-746A-2FD80642EE58}"/>
          </ac:spMkLst>
        </pc:spChg>
        <pc:spChg chg="del">
          <ac:chgData name="Claudia Concepción Gonzalez Alfonso" userId="47a2a51b-cbe8-4cc1-a4c6-269b45523a88" providerId="ADAL" clId="{2DDCA6D6-2AA5-44EB-AA0A-115649A1B276}" dt="2025-04-08T14:52:09.481" v="20" actId="478"/>
          <ac:spMkLst>
            <pc:docMk/>
            <pc:sldMk cId="1786391388" sldId="3979"/>
            <ac:spMk id="35" creationId="{4CA64B10-96CE-BA84-D102-5A91A7F839D5}"/>
          </ac:spMkLst>
        </pc:spChg>
        <pc:spChg chg="del">
          <ac:chgData name="Claudia Concepción Gonzalez Alfonso" userId="47a2a51b-cbe8-4cc1-a4c6-269b45523a88" providerId="ADAL" clId="{2DDCA6D6-2AA5-44EB-AA0A-115649A1B276}" dt="2025-04-08T14:52:09.481" v="20" actId="478"/>
          <ac:spMkLst>
            <pc:docMk/>
            <pc:sldMk cId="1786391388" sldId="3979"/>
            <ac:spMk id="36" creationId="{E0325FE3-118B-6F69-D1FF-F0A820D309C6}"/>
          </ac:spMkLst>
        </pc:spChg>
        <pc:spChg chg="mod">
          <ac:chgData name="Claudia Concepción Gonzalez Alfonso" userId="47a2a51b-cbe8-4cc1-a4c6-269b45523a88" providerId="ADAL" clId="{2DDCA6D6-2AA5-44EB-AA0A-115649A1B276}" dt="2025-04-08T14:52:49.421" v="57" actId="20577"/>
          <ac:spMkLst>
            <pc:docMk/>
            <pc:sldMk cId="1786391388" sldId="3979"/>
            <ac:spMk id="245" creationId="{82EC8527-B330-80BA-F857-E3EB3F6716DA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49" creationId="{FDD36658-BE1D-528D-A1EC-E6DC5854C1E8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50" creationId="{5C2098F1-4F44-D9BA-939E-364C3DB9FAA0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51" creationId="{5F5F0521-E249-5EA2-6ACC-9DF3C0CB9E1D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53" creationId="{B52C6F4F-D4D2-69A0-27AB-05C5682B5FD1}"/>
          </ac:spMkLst>
        </pc:spChg>
        <pc:spChg chg="mod">
          <ac:chgData name="Claudia Concepción Gonzalez Alfonso" userId="47a2a51b-cbe8-4cc1-a4c6-269b45523a88" providerId="ADAL" clId="{2DDCA6D6-2AA5-44EB-AA0A-115649A1B276}" dt="2025-04-08T14:52:55.201" v="58" actId="1076"/>
          <ac:spMkLst>
            <pc:docMk/>
            <pc:sldMk cId="1786391388" sldId="3979"/>
            <ac:spMk id="254" creationId="{AEA7ECA0-6760-0B88-4DE5-58C56167EB7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'Pto Neto'!$B$88</c:f>
              <c:strCache>
                <c:ptCount val="1"/>
                <c:pt idx="0">
                  <c:v> Apropiación 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&quot;$&quot;#,##0.0,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'Pto Neto'!$A$89:$A$91</c:f>
              <c:strCache>
                <c:ptCount val="3"/>
                <c:pt idx="0">
                  <c:v> Inversión </c:v>
                </c:pt>
                <c:pt idx="1">
                  <c:v> Funcionamiento </c:v>
                </c:pt>
                <c:pt idx="2">
                  <c:v> Servicio de la deuda </c:v>
                </c:pt>
              </c:strCache>
            </c:strRef>
          </c:cat>
          <c:val>
            <c:numRef>
              <c:f>'Pto Neto'!$B$89:$B$91</c:f>
              <c:numCache>
                <c:formatCode>"$"#,##0.00,,,,</c:formatCode>
                <c:ptCount val="3"/>
                <c:pt idx="0">
                  <c:v>31292818817490</c:v>
                </c:pt>
                <c:pt idx="1">
                  <c:v>5159899354469</c:v>
                </c:pt>
                <c:pt idx="2">
                  <c:v>2013134816000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F6-4D33-BFEC-25257FB2A289}"/>
            </c:ext>
          </c:extLst>
        </c:ser>
        <c:ser>
          <c:idx val="1"/>
          <c:order val="1"/>
          <c:tx>
            <c:strRef>
              <c:f>'Pto Neto'!$C$88</c:f>
              <c:strCache>
                <c:ptCount val="1"/>
                <c:pt idx="0">
                  <c:v> Compromisos 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232A34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6.9321698641436622E-3"/>
                  <c:y val="3.67328991864177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F6-4D33-BFEC-25257FB2A289}"/>
                </c:ext>
              </c:extLst>
            </c:dLbl>
            <c:numFmt formatCode="&quot;$&quot;#,##0.0,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'Pto Neto'!$A$89:$A$91</c:f>
              <c:strCache>
                <c:ptCount val="3"/>
                <c:pt idx="0">
                  <c:v> Inversión </c:v>
                </c:pt>
                <c:pt idx="1">
                  <c:v> Funcionamiento </c:v>
                </c:pt>
                <c:pt idx="2">
                  <c:v> Servicio de la deuda </c:v>
                </c:pt>
              </c:strCache>
            </c:strRef>
          </c:cat>
          <c:val>
            <c:numRef>
              <c:f>'Pto Neto'!$C$89:$C$91</c:f>
              <c:numCache>
                <c:formatCode>"$"#,##0.0,,,,</c:formatCode>
                <c:ptCount val="3"/>
                <c:pt idx="0">
                  <c:v>8186581244579</c:v>
                </c:pt>
                <c:pt idx="1">
                  <c:v>1157408617197</c:v>
                </c:pt>
                <c:pt idx="2">
                  <c:v>526195734358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F6-4D33-BFEC-25257FB2A289}"/>
            </c:ext>
          </c:extLst>
        </c:ser>
        <c:ser>
          <c:idx val="2"/>
          <c:order val="2"/>
          <c:tx>
            <c:strRef>
              <c:f>'Pto Neto'!$D$88</c:f>
              <c:strCache>
                <c:ptCount val="1"/>
                <c:pt idx="0">
                  <c:v> Giros </c:v>
                </c:pt>
              </c:strCache>
            </c:strRef>
          </c:tx>
          <c:spPr>
            <a:solidFill>
              <a:srgbClr val="00B0F0">
                <a:lumMod val="40000"/>
                <a:lumOff val="60000"/>
              </a:srgb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5.5457358913149303E-3"/>
                  <c:y val="1.6150870977702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F6-4D33-BFEC-25257FB2A289}"/>
                </c:ext>
              </c:extLst>
            </c:dLbl>
            <c:numFmt formatCode="&quot;$&quot;#,##0.0,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'Pto Neto'!$A$89:$A$91</c:f>
              <c:strCache>
                <c:ptCount val="3"/>
                <c:pt idx="0">
                  <c:v> Inversión </c:v>
                </c:pt>
                <c:pt idx="1">
                  <c:v> Funcionamiento </c:v>
                </c:pt>
                <c:pt idx="2">
                  <c:v> Servicio de la deuda </c:v>
                </c:pt>
              </c:strCache>
            </c:strRef>
          </c:cat>
          <c:val>
            <c:numRef>
              <c:f>'Pto Neto'!$D$89:$D$91</c:f>
              <c:numCache>
                <c:formatCode>"$"#,##0.0,,,,</c:formatCode>
                <c:ptCount val="3"/>
                <c:pt idx="0">
                  <c:v>3383286733162</c:v>
                </c:pt>
                <c:pt idx="1">
                  <c:v>720874181309</c:v>
                </c:pt>
                <c:pt idx="2">
                  <c:v>524947667759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F6-4D33-BFEC-25257FB2A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265088160"/>
        <c:axId val="265090560"/>
      </c:barChart>
      <c:catAx>
        <c:axId val="26508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65090560"/>
        <c:crosses val="autoZero"/>
        <c:auto val="1"/>
        <c:lblAlgn val="ctr"/>
        <c:lblOffset val="100"/>
        <c:noMultiLvlLbl val="0"/>
      </c:catAx>
      <c:valAx>
        <c:axId val="265090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,,,," sourceLinked="1"/>
        <c:majorTickMark val="none"/>
        <c:minorTickMark val="none"/>
        <c:tickLblPos val="nextTo"/>
        <c:crossAx val="26508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'Pto Neto'!$B$95</c:f>
              <c:strCache>
                <c:ptCount val="1"/>
                <c:pt idx="0">
                  <c:v> Total Presupuesto 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>
                  <a:lumMod val="40000"/>
                  <a:lumOff val="60000"/>
                </a:srgb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AA-436B-AD3B-26D1B66EF054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2AA-436B-AD3B-26D1B66EF05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AA-436B-AD3B-26D1B66EF054}"/>
              </c:ext>
            </c:extLst>
          </c:dPt>
          <c:dLbls>
            <c:dLbl>
              <c:idx val="0"/>
              <c:layout>
                <c:manualLayout>
                  <c:x val="-8.8703988821886404E-2"/>
                  <c:y val="4.8396863425956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18084500963863"/>
                      <c:h val="6.2843517697437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AA-436B-AD3B-26D1B66EF054}"/>
                </c:ext>
              </c:extLst>
            </c:dLbl>
            <c:dLbl>
              <c:idx val="1"/>
              <c:layout>
                <c:manualLayout>
                  <c:x val="-0.11092081386047188"/>
                  <c:y val="-9.6795632240237461E-3"/>
                </c:manualLayout>
              </c:layout>
              <c:numFmt formatCode="&quot;$&quot;#,##0.0,,,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722690066230018E-2"/>
                      <c:h val="0.116080067465989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2AA-436B-AD3B-26D1B66EF054}"/>
                </c:ext>
              </c:extLst>
            </c:dLbl>
            <c:numFmt formatCode="&quot;$&quot;#,##0.0,,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'Pto Neto'!$C$94:$E$94</c:f>
              <c:strCache>
                <c:ptCount val="3"/>
                <c:pt idx="0">
                  <c:v> Giro </c:v>
                </c:pt>
                <c:pt idx="1">
                  <c:v> Compromiso </c:v>
                </c:pt>
                <c:pt idx="2">
                  <c:v> Apropiación </c:v>
                </c:pt>
              </c:strCache>
            </c:strRef>
          </c:cat>
          <c:val>
            <c:numRef>
              <c:f>'Pto Neto'!$C$95:$E$95</c:f>
              <c:numCache>
                <c:formatCode>"$"#,##0.0,,,,</c:formatCode>
                <c:ptCount val="3"/>
                <c:pt idx="0">
                  <c:v>4629108582230</c:v>
                </c:pt>
                <c:pt idx="1">
                  <c:v>9870185596134</c:v>
                </c:pt>
                <c:pt idx="2">
                  <c:v>38465852987959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AA-436B-AD3B-26D1B66EF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-73"/>
        <c:axId val="556868752"/>
        <c:axId val="556889392"/>
      </c:barChart>
      <c:catAx>
        <c:axId val="556868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6889392"/>
        <c:crosses val="autoZero"/>
        <c:auto val="1"/>
        <c:lblAlgn val="ctr"/>
        <c:lblOffset val="100"/>
        <c:noMultiLvlLbl val="0"/>
      </c:catAx>
      <c:valAx>
        <c:axId val="5568893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,,,," sourceLinked="1"/>
        <c:majorTickMark val="none"/>
        <c:minorTickMark val="none"/>
        <c:tickLblPos val="nextTo"/>
        <c:crossAx val="55686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92BDF-73E7-4558-AA6E-E9D9CB05713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AD6FC5F-E0D7-4DFF-A60E-EE3861E2403E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Gill Sans MT" panose="020B0502020104020203" pitchFamily="34" charset="0"/>
            </a:rPr>
            <a:t>Apropiación</a:t>
          </a:r>
        </a:p>
        <a:p>
          <a:r>
            <a:rPr lang="es-CO" b="0" dirty="0">
              <a:solidFill>
                <a:schemeClr val="tx1"/>
              </a:solidFill>
              <a:latin typeface="Gill Sans MT" panose="020B0502020104020203" pitchFamily="34" charset="0"/>
            </a:rPr>
            <a:t>Decreto de Liquidación</a:t>
          </a:r>
        </a:p>
      </dgm:t>
    </dgm:pt>
    <dgm:pt modelId="{1D63F8ED-6A9B-4265-8BB7-012144B41A5F}" type="parTrans" cxnId="{401C6A52-B4E9-4A94-A909-594427B14148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0A0D9335-6D44-4862-BF45-06960DE7B201}" type="sibTrans" cxnId="{401C6A52-B4E9-4A94-A909-594427B14148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E0248647-1503-41AB-8BC4-B283BF8A25F9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Gill Sans MT" panose="020B0502020104020203" pitchFamily="34" charset="0"/>
            </a:rPr>
            <a:t>Compromisos</a:t>
          </a:r>
        </a:p>
        <a:p>
          <a:r>
            <a:rPr lang="es-CO" dirty="0">
              <a:solidFill>
                <a:schemeClr val="tx1"/>
              </a:solidFill>
              <a:latin typeface="Gill Sans MT" panose="020B0502020104020203" pitchFamily="34" charset="0"/>
            </a:rPr>
            <a:t>Contratos o Actos Administrativos</a:t>
          </a:r>
        </a:p>
      </dgm:t>
    </dgm:pt>
    <dgm:pt modelId="{6157A7F3-0766-405F-8F2D-64BE02645B46}" type="parTrans" cxnId="{F0ECAEB5-0EEA-4E38-81DC-C0A018121356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BDC167D9-403C-4C44-BB86-08BEE82E81A6}" type="sibTrans" cxnId="{F0ECAEB5-0EEA-4E38-81DC-C0A018121356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45959A09-1DD2-4980-8E16-EE1A8BFDBD09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Gill Sans MT" panose="020B0502020104020203" pitchFamily="34" charset="0"/>
            </a:rPr>
            <a:t>Giro Presupuestal</a:t>
          </a:r>
        </a:p>
        <a:p>
          <a:r>
            <a:rPr lang="es-CO" dirty="0">
              <a:solidFill>
                <a:schemeClr val="tx1"/>
              </a:solidFill>
              <a:latin typeface="Gill Sans MT" panose="020B0502020104020203" pitchFamily="34" charset="0"/>
            </a:rPr>
            <a:t>Entrega efectiva de Bienes y Servicios</a:t>
          </a:r>
        </a:p>
      </dgm:t>
    </dgm:pt>
    <dgm:pt modelId="{110B0247-B681-4437-8FE3-1B1110432785}" type="parTrans" cxnId="{71918394-1E62-417A-B3FC-AB41878EF762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A602F63C-6C24-482A-AF74-B46CB66CCD81}" type="sibTrans" cxnId="{71918394-1E62-417A-B3FC-AB41878EF762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83A1508B-91F3-46A3-A678-B8EA9C7708A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Gill Sans MT" panose="020B0502020104020203" pitchFamily="34" charset="0"/>
            </a:rPr>
            <a:t>Pago</a:t>
          </a:r>
        </a:p>
        <a:p>
          <a:endParaRPr lang="es-CO" dirty="0">
            <a:latin typeface="Gill Sans MT" panose="020B0502020104020203" pitchFamily="34" charset="0"/>
          </a:endParaRPr>
        </a:p>
      </dgm:t>
    </dgm:pt>
    <dgm:pt modelId="{0C73EFCE-437A-4768-BA18-BF5B12FEBA47}" type="parTrans" cxnId="{6D4A8386-74E3-471D-88B4-7672E333E2C5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DC3B5E8C-F2AF-470A-99A9-9245C55BABEF}" type="sibTrans" cxnId="{6D4A8386-74E3-471D-88B4-7672E333E2C5}">
      <dgm:prSet/>
      <dgm:spPr/>
      <dgm:t>
        <a:bodyPr/>
        <a:lstStyle/>
        <a:p>
          <a:endParaRPr lang="es-CO">
            <a:latin typeface="Gill Sans MT" panose="020B0502020104020203" pitchFamily="34" charset="0"/>
          </a:endParaRPr>
        </a:p>
      </dgm:t>
    </dgm:pt>
    <dgm:pt modelId="{4D06FF38-CC5E-4EE1-B671-CC0DCD7EC90B}" type="pres">
      <dgm:prSet presAssocID="{C4E92BDF-73E7-4558-AA6E-E9D9CB057132}" presName="Name0" presStyleCnt="0">
        <dgm:presLayoutVars>
          <dgm:dir/>
          <dgm:resizeHandles val="exact"/>
        </dgm:presLayoutVars>
      </dgm:prSet>
      <dgm:spPr/>
    </dgm:pt>
    <dgm:pt modelId="{B685FBBB-5794-423E-A16B-AD4A13CE2C7F}" type="pres">
      <dgm:prSet presAssocID="{9AD6FC5F-E0D7-4DFF-A60E-EE3861E2403E}" presName="node" presStyleLbl="node1" presStyleIdx="0" presStyleCnt="4">
        <dgm:presLayoutVars>
          <dgm:bulletEnabled val="1"/>
        </dgm:presLayoutVars>
      </dgm:prSet>
      <dgm:spPr/>
    </dgm:pt>
    <dgm:pt modelId="{687B8489-A02C-428F-85B7-B3F8944377F1}" type="pres">
      <dgm:prSet presAssocID="{0A0D9335-6D44-4862-BF45-06960DE7B201}" presName="sibTrans" presStyleLbl="sibTrans2D1" presStyleIdx="0" presStyleCnt="3"/>
      <dgm:spPr/>
    </dgm:pt>
    <dgm:pt modelId="{C6806B71-57CA-49D6-B9C3-7970FD1BA3F5}" type="pres">
      <dgm:prSet presAssocID="{0A0D9335-6D44-4862-BF45-06960DE7B201}" presName="connectorText" presStyleLbl="sibTrans2D1" presStyleIdx="0" presStyleCnt="3"/>
      <dgm:spPr/>
    </dgm:pt>
    <dgm:pt modelId="{877B0D69-5A3A-4D66-BE30-E655A13D336E}" type="pres">
      <dgm:prSet presAssocID="{E0248647-1503-41AB-8BC4-B283BF8A25F9}" presName="node" presStyleLbl="node1" presStyleIdx="1" presStyleCnt="4">
        <dgm:presLayoutVars>
          <dgm:bulletEnabled val="1"/>
        </dgm:presLayoutVars>
      </dgm:prSet>
      <dgm:spPr/>
    </dgm:pt>
    <dgm:pt modelId="{26B6E0A5-4397-469E-BAA1-13CC47FA75D8}" type="pres">
      <dgm:prSet presAssocID="{BDC167D9-403C-4C44-BB86-08BEE82E81A6}" presName="sibTrans" presStyleLbl="sibTrans2D1" presStyleIdx="1" presStyleCnt="3"/>
      <dgm:spPr/>
    </dgm:pt>
    <dgm:pt modelId="{8BC3A8CF-F60F-4B11-938A-699FC770EE37}" type="pres">
      <dgm:prSet presAssocID="{BDC167D9-403C-4C44-BB86-08BEE82E81A6}" presName="connectorText" presStyleLbl="sibTrans2D1" presStyleIdx="1" presStyleCnt="3"/>
      <dgm:spPr/>
    </dgm:pt>
    <dgm:pt modelId="{82D031FE-8DC1-4891-B51A-BF2B77DB035E}" type="pres">
      <dgm:prSet presAssocID="{45959A09-1DD2-4980-8E16-EE1A8BFDBD09}" presName="node" presStyleLbl="node1" presStyleIdx="2" presStyleCnt="4">
        <dgm:presLayoutVars>
          <dgm:bulletEnabled val="1"/>
        </dgm:presLayoutVars>
      </dgm:prSet>
      <dgm:spPr/>
    </dgm:pt>
    <dgm:pt modelId="{FB00DDA8-64A2-4DA1-A631-24FE04E52B8D}" type="pres">
      <dgm:prSet presAssocID="{A602F63C-6C24-482A-AF74-B46CB66CCD81}" presName="sibTrans" presStyleLbl="sibTrans2D1" presStyleIdx="2" presStyleCnt="3"/>
      <dgm:spPr/>
    </dgm:pt>
    <dgm:pt modelId="{26FDA9AA-9CEE-401F-9E8A-2C40AB83EC3D}" type="pres">
      <dgm:prSet presAssocID="{A602F63C-6C24-482A-AF74-B46CB66CCD81}" presName="connectorText" presStyleLbl="sibTrans2D1" presStyleIdx="2" presStyleCnt="3"/>
      <dgm:spPr/>
    </dgm:pt>
    <dgm:pt modelId="{934ACA84-BA89-4E1F-899D-312058C7BA37}" type="pres">
      <dgm:prSet presAssocID="{83A1508B-91F3-46A3-A678-B8EA9C7708A4}" presName="node" presStyleLbl="node1" presStyleIdx="3" presStyleCnt="4">
        <dgm:presLayoutVars>
          <dgm:bulletEnabled val="1"/>
        </dgm:presLayoutVars>
      </dgm:prSet>
      <dgm:spPr/>
    </dgm:pt>
  </dgm:ptLst>
  <dgm:cxnLst>
    <dgm:cxn modelId="{F0D9F301-6644-495E-9817-CFE8787FFAAA}" type="presOf" srcId="{83A1508B-91F3-46A3-A678-B8EA9C7708A4}" destId="{934ACA84-BA89-4E1F-899D-312058C7BA37}" srcOrd="0" destOrd="0" presId="urn:microsoft.com/office/officeart/2005/8/layout/process1"/>
    <dgm:cxn modelId="{2BC32C02-7327-4338-B81A-1F2D191D9DDA}" type="presOf" srcId="{E0248647-1503-41AB-8BC4-B283BF8A25F9}" destId="{877B0D69-5A3A-4D66-BE30-E655A13D336E}" srcOrd="0" destOrd="0" presId="urn:microsoft.com/office/officeart/2005/8/layout/process1"/>
    <dgm:cxn modelId="{09ACD827-C5B0-4FBD-AA3C-96052328A480}" type="presOf" srcId="{A602F63C-6C24-482A-AF74-B46CB66CCD81}" destId="{26FDA9AA-9CEE-401F-9E8A-2C40AB83EC3D}" srcOrd="1" destOrd="0" presId="urn:microsoft.com/office/officeart/2005/8/layout/process1"/>
    <dgm:cxn modelId="{B058F336-81C4-4BF9-B950-D805429DD387}" type="presOf" srcId="{0A0D9335-6D44-4862-BF45-06960DE7B201}" destId="{687B8489-A02C-428F-85B7-B3F8944377F1}" srcOrd="0" destOrd="0" presId="urn:microsoft.com/office/officeart/2005/8/layout/process1"/>
    <dgm:cxn modelId="{401C6A52-B4E9-4A94-A909-594427B14148}" srcId="{C4E92BDF-73E7-4558-AA6E-E9D9CB057132}" destId="{9AD6FC5F-E0D7-4DFF-A60E-EE3861E2403E}" srcOrd="0" destOrd="0" parTransId="{1D63F8ED-6A9B-4265-8BB7-012144B41A5F}" sibTransId="{0A0D9335-6D44-4862-BF45-06960DE7B201}"/>
    <dgm:cxn modelId="{401A3875-B09B-4841-B809-75DAFEA56FDF}" type="presOf" srcId="{9AD6FC5F-E0D7-4DFF-A60E-EE3861E2403E}" destId="{B685FBBB-5794-423E-A16B-AD4A13CE2C7F}" srcOrd="0" destOrd="0" presId="urn:microsoft.com/office/officeart/2005/8/layout/process1"/>
    <dgm:cxn modelId="{6D4A8386-74E3-471D-88B4-7672E333E2C5}" srcId="{C4E92BDF-73E7-4558-AA6E-E9D9CB057132}" destId="{83A1508B-91F3-46A3-A678-B8EA9C7708A4}" srcOrd="3" destOrd="0" parTransId="{0C73EFCE-437A-4768-BA18-BF5B12FEBA47}" sibTransId="{DC3B5E8C-F2AF-470A-99A9-9245C55BABEF}"/>
    <dgm:cxn modelId="{71918394-1E62-417A-B3FC-AB41878EF762}" srcId="{C4E92BDF-73E7-4558-AA6E-E9D9CB057132}" destId="{45959A09-1DD2-4980-8E16-EE1A8BFDBD09}" srcOrd="2" destOrd="0" parTransId="{110B0247-B681-4437-8FE3-1B1110432785}" sibTransId="{A602F63C-6C24-482A-AF74-B46CB66CCD81}"/>
    <dgm:cxn modelId="{7197F895-1080-4F01-A25C-C8DCBC4FD291}" type="presOf" srcId="{BDC167D9-403C-4C44-BB86-08BEE82E81A6}" destId="{26B6E0A5-4397-469E-BAA1-13CC47FA75D8}" srcOrd="0" destOrd="0" presId="urn:microsoft.com/office/officeart/2005/8/layout/process1"/>
    <dgm:cxn modelId="{F6A0E9AA-D84E-4D8A-91D5-A43544CF9A81}" type="presOf" srcId="{0A0D9335-6D44-4862-BF45-06960DE7B201}" destId="{C6806B71-57CA-49D6-B9C3-7970FD1BA3F5}" srcOrd="1" destOrd="0" presId="urn:microsoft.com/office/officeart/2005/8/layout/process1"/>
    <dgm:cxn modelId="{F0ECAEB5-0EEA-4E38-81DC-C0A018121356}" srcId="{C4E92BDF-73E7-4558-AA6E-E9D9CB057132}" destId="{E0248647-1503-41AB-8BC4-B283BF8A25F9}" srcOrd="1" destOrd="0" parTransId="{6157A7F3-0766-405F-8F2D-64BE02645B46}" sibTransId="{BDC167D9-403C-4C44-BB86-08BEE82E81A6}"/>
    <dgm:cxn modelId="{7A6B72BD-DC7E-4512-A6D2-082A37BA14D9}" type="presOf" srcId="{45959A09-1DD2-4980-8E16-EE1A8BFDBD09}" destId="{82D031FE-8DC1-4891-B51A-BF2B77DB035E}" srcOrd="0" destOrd="0" presId="urn:microsoft.com/office/officeart/2005/8/layout/process1"/>
    <dgm:cxn modelId="{0AB264C6-935A-486B-8C00-2BE3218DA850}" type="presOf" srcId="{A602F63C-6C24-482A-AF74-B46CB66CCD81}" destId="{FB00DDA8-64A2-4DA1-A631-24FE04E52B8D}" srcOrd="0" destOrd="0" presId="urn:microsoft.com/office/officeart/2005/8/layout/process1"/>
    <dgm:cxn modelId="{232C5ECF-8CC5-49E8-9E8A-A20753A9CD80}" type="presOf" srcId="{C4E92BDF-73E7-4558-AA6E-E9D9CB057132}" destId="{4D06FF38-CC5E-4EE1-B671-CC0DCD7EC90B}" srcOrd="0" destOrd="0" presId="urn:microsoft.com/office/officeart/2005/8/layout/process1"/>
    <dgm:cxn modelId="{BBB5F3F1-22F0-48FD-91D6-07024AAD652F}" type="presOf" srcId="{BDC167D9-403C-4C44-BB86-08BEE82E81A6}" destId="{8BC3A8CF-F60F-4B11-938A-699FC770EE37}" srcOrd="1" destOrd="0" presId="urn:microsoft.com/office/officeart/2005/8/layout/process1"/>
    <dgm:cxn modelId="{2E1843DB-A83A-40D3-8332-E23313EC01B9}" type="presParOf" srcId="{4D06FF38-CC5E-4EE1-B671-CC0DCD7EC90B}" destId="{B685FBBB-5794-423E-A16B-AD4A13CE2C7F}" srcOrd="0" destOrd="0" presId="urn:microsoft.com/office/officeart/2005/8/layout/process1"/>
    <dgm:cxn modelId="{BB312CE3-06BA-4996-BB06-CCD99B9A6C52}" type="presParOf" srcId="{4D06FF38-CC5E-4EE1-B671-CC0DCD7EC90B}" destId="{687B8489-A02C-428F-85B7-B3F8944377F1}" srcOrd="1" destOrd="0" presId="urn:microsoft.com/office/officeart/2005/8/layout/process1"/>
    <dgm:cxn modelId="{88B520E9-5CA8-4E87-9747-728F92E9B2FF}" type="presParOf" srcId="{687B8489-A02C-428F-85B7-B3F8944377F1}" destId="{C6806B71-57CA-49D6-B9C3-7970FD1BA3F5}" srcOrd="0" destOrd="0" presId="urn:microsoft.com/office/officeart/2005/8/layout/process1"/>
    <dgm:cxn modelId="{66E62AC3-0391-4DF1-AA60-2BC3CDCC4C87}" type="presParOf" srcId="{4D06FF38-CC5E-4EE1-B671-CC0DCD7EC90B}" destId="{877B0D69-5A3A-4D66-BE30-E655A13D336E}" srcOrd="2" destOrd="0" presId="urn:microsoft.com/office/officeart/2005/8/layout/process1"/>
    <dgm:cxn modelId="{5A488D71-12B5-4A07-AB67-518C07B26FB9}" type="presParOf" srcId="{4D06FF38-CC5E-4EE1-B671-CC0DCD7EC90B}" destId="{26B6E0A5-4397-469E-BAA1-13CC47FA75D8}" srcOrd="3" destOrd="0" presId="urn:microsoft.com/office/officeart/2005/8/layout/process1"/>
    <dgm:cxn modelId="{41043A71-6B2E-4E26-8F49-8CAFBA1B32F7}" type="presParOf" srcId="{26B6E0A5-4397-469E-BAA1-13CC47FA75D8}" destId="{8BC3A8CF-F60F-4B11-938A-699FC770EE37}" srcOrd="0" destOrd="0" presId="urn:microsoft.com/office/officeart/2005/8/layout/process1"/>
    <dgm:cxn modelId="{B73D400D-321C-422B-91E6-1537D7669369}" type="presParOf" srcId="{4D06FF38-CC5E-4EE1-B671-CC0DCD7EC90B}" destId="{82D031FE-8DC1-4891-B51A-BF2B77DB035E}" srcOrd="4" destOrd="0" presId="urn:microsoft.com/office/officeart/2005/8/layout/process1"/>
    <dgm:cxn modelId="{BAD28B00-45DF-4307-99D2-36B6CA91B103}" type="presParOf" srcId="{4D06FF38-CC5E-4EE1-B671-CC0DCD7EC90B}" destId="{FB00DDA8-64A2-4DA1-A631-24FE04E52B8D}" srcOrd="5" destOrd="0" presId="urn:microsoft.com/office/officeart/2005/8/layout/process1"/>
    <dgm:cxn modelId="{DA83EEBB-37C1-462A-99FE-67A44C42E9C7}" type="presParOf" srcId="{FB00DDA8-64A2-4DA1-A631-24FE04E52B8D}" destId="{26FDA9AA-9CEE-401F-9E8A-2C40AB83EC3D}" srcOrd="0" destOrd="0" presId="urn:microsoft.com/office/officeart/2005/8/layout/process1"/>
    <dgm:cxn modelId="{CF19466F-9B61-4508-8BFA-9F77A051A688}" type="presParOf" srcId="{4D06FF38-CC5E-4EE1-B671-CC0DCD7EC90B}" destId="{934ACA84-BA89-4E1F-899D-312058C7BA3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E92BDF-73E7-4558-AA6E-E9D9CB057132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9AD6FC5F-E0D7-4DFF-A60E-EE3861E2403E}">
      <dgm:prSet phldrT="[Texto]" custT="1"/>
      <dgm:spPr/>
      <dgm:t>
        <a:bodyPr/>
        <a:lstStyle/>
        <a:p>
          <a:r>
            <a:rPr lang="es-CO" sz="2400" kern="1200" dirty="0">
              <a:latin typeface="Gill Sans MT" panose="020B0502020104020203" pitchFamily="34" charset="0"/>
              <a:ea typeface="+mn-ea"/>
              <a:cs typeface="+mn-cs"/>
            </a:rPr>
            <a:t>Pérdidas de Apropiación</a:t>
          </a:r>
        </a:p>
      </dgm:t>
    </dgm:pt>
    <dgm:pt modelId="{1D63F8ED-6A9B-4265-8BB7-012144B41A5F}" type="parTrans" cxnId="{401C6A52-B4E9-4A94-A909-594427B14148}">
      <dgm:prSet/>
      <dgm:spPr/>
      <dgm:t>
        <a:bodyPr/>
        <a:lstStyle/>
        <a:p>
          <a:endParaRPr lang="es-CO" sz="1200">
            <a:latin typeface="Gill Sans MT" panose="020B0502020104020203" pitchFamily="34" charset="0"/>
          </a:endParaRPr>
        </a:p>
      </dgm:t>
    </dgm:pt>
    <dgm:pt modelId="{0A0D9335-6D44-4862-BF45-06960DE7B201}" type="sibTrans" cxnId="{401C6A52-B4E9-4A94-A909-594427B14148}">
      <dgm:prSet custT="1"/>
      <dgm:spPr>
        <a:noFill/>
      </dgm:spPr>
      <dgm:t>
        <a:bodyPr/>
        <a:lstStyle/>
        <a:p>
          <a:endParaRPr lang="es-CO" sz="1800">
            <a:latin typeface="Gill Sans MT" panose="020B0502020104020203" pitchFamily="34" charset="0"/>
          </a:endParaRPr>
        </a:p>
      </dgm:t>
    </dgm:pt>
    <dgm:pt modelId="{CCD5DE8E-27EF-4A6F-9E83-3418DF090093}">
      <dgm:prSet phldrT="[Texto]" custT="1"/>
      <dgm:spPr/>
      <dgm:t>
        <a:bodyPr/>
        <a:lstStyle/>
        <a:p>
          <a:r>
            <a:rPr lang="es-CO" sz="2400" dirty="0">
              <a:latin typeface="Gill Sans MT" panose="020B0502020104020203" pitchFamily="34" charset="0"/>
            </a:rPr>
            <a:t>Reservas Presupuestales</a:t>
          </a:r>
        </a:p>
      </dgm:t>
    </dgm:pt>
    <dgm:pt modelId="{CFCDE716-ACA9-4771-99B2-E7CBC3E5EFF0}" type="parTrans" cxnId="{DF61E62C-921C-4D14-8FAC-99076A4E5694}">
      <dgm:prSet/>
      <dgm:spPr/>
      <dgm:t>
        <a:bodyPr/>
        <a:lstStyle/>
        <a:p>
          <a:endParaRPr lang="es-CO" sz="1200">
            <a:latin typeface="Gill Sans MT" panose="020B0502020104020203" pitchFamily="34" charset="0"/>
          </a:endParaRPr>
        </a:p>
      </dgm:t>
    </dgm:pt>
    <dgm:pt modelId="{2E9AD9E4-1ABE-4192-B82E-93E90905FA12}" type="sibTrans" cxnId="{DF61E62C-921C-4D14-8FAC-99076A4E5694}">
      <dgm:prSet/>
      <dgm:spPr/>
      <dgm:t>
        <a:bodyPr/>
        <a:lstStyle/>
        <a:p>
          <a:endParaRPr lang="es-CO" sz="1200">
            <a:latin typeface="Gill Sans MT" panose="020B0502020104020203" pitchFamily="34" charset="0"/>
          </a:endParaRPr>
        </a:p>
      </dgm:t>
    </dgm:pt>
    <dgm:pt modelId="{4D06FF38-CC5E-4EE1-B671-CC0DCD7EC90B}" type="pres">
      <dgm:prSet presAssocID="{C4E92BDF-73E7-4558-AA6E-E9D9CB057132}" presName="Name0" presStyleCnt="0">
        <dgm:presLayoutVars>
          <dgm:dir/>
          <dgm:resizeHandles val="exact"/>
        </dgm:presLayoutVars>
      </dgm:prSet>
      <dgm:spPr/>
    </dgm:pt>
    <dgm:pt modelId="{B685FBBB-5794-423E-A16B-AD4A13CE2C7F}" type="pres">
      <dgm:prSet presAssocID="{9AD6FC5F-E0D7-4DFF-A60E-EE3861E2403E}" presName="node" presStyleLbl="node1" presStyleIdx="0" presStyleCnt="2" custScaleY="79417">
        <dgm:presLayoutVars>
          <dgm:bulletEnabled val="1"/>
        </dgm:presLayoutVars>
      </dgm:prSet>
      <dgm:spPr/>
    </dgm:pt>
    <dgm:pt modelId="{687B8489-A02C-428F-85B7-B3F8944377F1}" type="pres">
      <dgm:prSet presAssocID="{0A0D9335-6D44-4862-BF45-06960DE7B201}" presName="sibTrans" presStyleLbl="sibTrans2D1" presStyleIdx="0" presStyleCnt="1"/>
      <dgm:spPr/>
    </dgm:pt>
    <dgm:pt modelId="{C6806B71-57CA-49D6-B9C3-7970FD1BA3F5}" type="pres">
      <dgm:prSet presAssocID="{0A0D9335-6D44-4862-BF45-06960DE7B201}" presName="connectorText" presStyleLbl="sibTrans2D1" presStyleIdx="0" presStyleCnt="1"/>
      <dgm:spPr/>
    </dgm:pt>
    <dgm:pt modelId="{E27FA1FA-B372-4E38-8A39-47621904E627}" type="pres">
      <dgm:prSet presAssocID="{CCD5DE8E-27EF-4A6F-9E83-3418DF090093}" presName="node" presStyleLbl="node1" presStyleIdx="1" presStyleCnt="2" custScaleY="79417">
        <dgm:presLayoutVars>
          <dgm:bulletEnabled val="1"/>
        </dgm:presLayoutVars>
      </dgm:prSet>
      <dgm:spPr/>
    </dgm:pt>
  </dgm:ptLst>
  <dgm:cxnLst>
    <dgm:cxn modelId="{92C93419-642F-4854-B76E-55844AD7AFCC}" type="presOf" srcId="{CCD5DE8E-27EF-4A6F-9E83-3418DF090093}" destId="{E27FA1FA-B372-4E38-8A39-47621904E627}" srcOrd="0" destOrd="0" presId="urn:microsoft.com/office/officeart/2005/8/layout/process1"/>
    <dgm:cxn modelId="{DF61E62C-921C-4D14-8FAC-99076A4E5694}" srcId="{C4E92BDF-73E7-4558-AA6E-E9D9CB057132}" destId="{CCD5DE8E-27EF-4A6F-9E83-3418DF090093}" srcOrd="1" destOrd="0" parTransId="{CFCDE716-ACA9-4771-99B2-E7CBC3E5EFF0}" sibTransId="{2E9AD9E4-1ABE-4192-B82E-93E90905FA12}"/>
    <dgm:cxn modelId="{B058F336-81C4-4BF9-B950-D805429DD387}" type="presOf" srcId="{0A0D9335-6D44-4862-BF45-06960DE7B201}" destId="{687B8489-A02C-428F-85B7-B3F8944377F1}" srcOrd="0" destOrd="0" presId="urn:microsoft.com/office/officeart/2005/8/layout/process1"/>
    <dgm:cxn modelId="{401C6A52-B4E9-4A94-A909-594427B14148}" srcId="{C4E92BDF-73E7-4558-AA6E-E9D9CB057132}" destId="{9AD6FC5F-E0D7-4DFF-A60E-EE3861E2403E}" srcOrd="0" destOrd="0" parTransId="{1D63F8ED-6A9B-4265-8BB7-012144B41A5F}" sibTransId="{0A0D9335-6D44-4862-BF45-06960DE7B201}"/>
    <dgm:cxn modelId="{401A3875-B09B-4841-B809-75DAFEA56FDF}" type="presOf" srcId="{9AD6FC5F-E0D7-4DFF-A60E-EE3861E2403E}" destId="{B685FBBB-5794-423E-A16B-AD4A13CE2C7F}" srcOrd="0" destOrd="0" presId="urn:microsoft.com/office/officeart/2005/8/layout/process1"/>
    <dgm:cxn modelId="{F6A0E9AA-D84E-4D8A-91D5-A43544CF9A81}" type="presOf" srcId="{0A0D9335-6D44-4862-BF45-06960DE7B201}" destId="{C6806B71-57CA-49D6-B9C3-7970FD1BA3F5}" srcOrd="1" destOrd="0" presId="urn:microsoft.com/office/officeart/2005/8/layout/process1"/>
    <dgm:cxn modelId="{232C5ECF-8CC5-49E8-9E8A-A20753A9CD80}" type="presOf" srcId="{C4E92BDF-73E7-4558-AA6E-E9D9CB057132}" destId="{4D06FF38-CC5E-4EE1-B671-CC0DCD7EC90B}" srcOrd="0" destOrd="0" presId="urn:microsoft.com/office/officeart/2005/8/layout/process1"/>
    <dgm:cxn modelId="{2E1843DB-A83A-40D3-8332-E23313EC01B9}" type="presParOf" srcId="{4D06FF38-CC5E-4EE1-B671-CC0DCD7EC90B}" destId="{B685FBBB-5794-423E-A16B-AD4A13CE2C7F}" srcOrd="0" destOrd="0" presId="urn:microsoft.com/office/officeart/2005/8/layout/process1"/>
    <dgm:cxn modelId="{BB312CE3-06BA-4996-BB06-CCD99B9A6C52}" type="presParOf" srcId="{4D06FF38-CC5E-4EE1-B671-CC0DCD7EC90B}" destId="{687B8489-A02C-428F-85B7-B3F8944377F1}" srcOrd="1" destOrd="0" presId="urn:microsoft.com/office/officeart/2005/8/layout/process1"/>
    <dgm:cxn modelId="{88B520E9-5CA8-4E87-9747-728F92E9B2FF}" type="presParOf" srcId="{687B8489-A02C-428F-85B7-B3F8944377F1}" destId="{C6806B71-57CA-49D6-B9C3-7970FD1BA3F5}" srcOrd="0" destOrd="0" presId="urn:microsoft.com/office/officeart/2005/8/layout/process1"/>
    <dgm:cxn modelId="{B77C47CE-DB2A-4C12-ACAD-1AE23896D283}" type="presParOf" srcId="{4D06FF38-CC5E-4EE1-B671-CC0DCD7EC90B}" destId="{E27FA1FA-B372-4E38-8A39-47621904E62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5FBBB-5794-423E-A16B-AD4A13CE2C7F}">
      <dsp:nvSpPr>
        <dsp:cNvPr id="0" name=""/>
        <dsp:cNvSpPr/>
      </dsp:nvSpPr>
      <dsp:spPr>
        <a:xfrm>
          <a:off x="4918" y="344205"/>
          <a:ext cx="2150499" cy="129029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Gill Sans MT" panose="020B0502020104020203" pitchFamily="34" charset="0"/>
            </a:rPr>
            <a:t>Apropiación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Gill Sans MT" panose="020B0502020104020203" pitchFamily="34" charset="0"/>
            </a:rPr>
            <a:t>Decreto de Liquidación</a:t>
          </a:r>
        </a:p>
      </dsp:txBody>
      <dsp:txXfrm>
        <a:off x="42710" y="381997"/>
        <a:ext cx="2074915" cy="1214715"/>
      </dsp:txXfrm>
    </dsp:sp>
    <dsp:sp modelId="{687B8489-A02C-428F-85B7-B3F8944377F1}">
      <dsp:nvSpPr>
        <dsp:cNvPr id="0" name=""/>
        <dsp:cNvSpPr/>
      </dsp:nvSpPr>
      <dsp:spPr>
        <a:xfrm>
          <a:off x="2370467" y="722693"/>
          <a:ext cx="455905" cy="533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latin typeface="Gill Sans MT" panose="020B0502020104020203" pitchFamily="34" charset="0"/>
          </a:endParaRPr>
        </a:p>
      </dsp:txBody>
      <dsp:txXfrm>
        <a:off x="2370467" y="829358"/>
        <a:ext cx="319134" cy="319993"/>
      </dsp:txXfrm>
    </dsp:sp>
    <dsp:sp modelId="{877B0D69-5A3A-4D66-BE30-E655A13D336E}">
      <dsp:nvSpPr>
        <dsp:cNvPr id="0" name=""/>
        <dsp:cNvSpPr/>
      </dsp:nvSpPr>
      <dsp:spPr>
        <a:xfrm>
          <a:off x="3015617" y="344205"/>
          <a:ext cx="2150499" cy="129029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Gill Sans MT" panose="020B0502020104020203" pitchFamily="34" charset="0"/>
            </a:rPr>
            <a:t>Compromisos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  <a:latin typeface="Gill Sans MT" panose="020B0502020104020203" pitchFamily="34" charset="0"/>
            </a:rPr>
            <a:t>Contratos o Actos Administrativos</a:t>
          </a:r>
        </a:p>
      </dsp:txBody>
      <dsp:txXfrm>
        <a:off x="3053409" y="381997"/>
        <a:ext cx="2074915" cy="1214715"/>
      </dsp:txXfrm>
    </dsp:sp>
    <dsp:sp modelId="{26B6E0A5-4397-469E-BAA1-13CC47FA75D8}">
      <dsp:nvSpPr>
        <dsp:cNvPr id="0" name=""/>
        <dsp:cNvSpPr/>
      </dsp:nvSpPr>
      <dsp:spPr>
        <a:xfrm>
          <a:off x="5381166" y="722693"/>
          <a:ext cx="455905" cy="533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latin typeface="Gill Sans MT" panose="020B0502020104020203" pitchFamily="34" charset="0"/>
          </a:endParaRPr>
        </a:p>
      </dsp:txBody>
      <dsp:txXfrm>
        <a:off x="5381166" y="829358"/>
        <a:ext cx="319134" cy="319993"/>
      </dsp:txXfrm>
    </dsp:sp>
    <dsp:sp modelId="{82D031FE-8DC1-4891-B51A-BF2B77DB035E}">
      <dsp:nvSpPr>
        <dsp:cNvPr id="0" name=""/>
        <dsp:cNvSpPr/>
      </dsp:nvSpPr>
      <dsp:spPr>
        <a:xfrm>
          <a:off x="6026316" y="344205"/>
          <a:ext cx="2150499" cy="129029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Gill Sans MT" panose="020B0502020104020203" pitchFamily="34" charset="0"/>
            </a:rPr>
            <a:t>Giro Presupuestal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chemeClr val="tx1"/>
              </a:solidFill>
              <a:latin typeface="Gill Sans MT" panose="020B0502020104020203" pitchFamily="34" charset="0"/>
            </a:rPr>
            <a:t>Entrega efectiva de Bienes y Servicios</a:t>
          </a:r>
        </a:p>
      </dsp:txBody>
      <dsp:txXfrm>
        <a:off x="6064108" y="381997"/>
        <a:ext cx="2074915" cy="1214715"/>
      </dsp:txXfrm>
    </dsp:sp>
    <dsp:sp modelId="{FB00DDA8-64A2-4DA1-A631-24FE04E52B8D}">
      <dsp:nvSpPr>
        <dsp:cNvPr id="0" name=""/>
        <dsp:cNvSpPr/>
      </dsp:nvSpPr>
      <dsp:spPr>
        <a:xfrm>
          <a:off x="8391865" y="722693"/>
          <a:ext cx="455905" cy="533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latin typeface="Gill Sans MT" panose="020B0502020104020203" pitchFamily="34" charset="0"/>
          </a:endParaRPr>
        </a:p>
      </dsp:txBody>
      <dsp:txXfrm>
        <a:off x="8391865" y="829358"/>
        <a:ext cx="319134" cy="319993"/>
      </dsp:txXfrm>
    </dsp:sp>
    <dsp:sp modelId="{934ACA84-BA89-4E1F-899D-312058C7BA37}">
      <dsp:nvSpPr>
        <dsp:cNvPr id="0" name=""/>
        <dsp:cNvSpPr/>
      </dsp:nvSpPr>
      <dsp:spPr>
        <a:xfrm>
          <a:off x="9037015" y="344205"/>
          <a:ext cx="2150499" cy="129029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Gill Sans MT" panose="020B0502020104020203" pitchFamily="34" charset="0"/>
            </a:rPr>
            <a:t>Pago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 dirty="0">
            <a:latin typeface="Gill Sans MT" panose="020B0502020104020203" pitchFamily="34" charset="0"/>
          </a:endParaRPr>
        </a:p>
      </dsp:txBody>
      <dsp:txXfrm>
        <a:off x="9074807" y="381997"/>
        <a:ext cx="2074915" cy="1214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5FBBB-5794-423E-A16B-AD4A13CE2C7F}">
      <dsp:nvSpPr>
        <dsp:cNvPr id="0" name=""/>
        <dsp:cNvSpPr/>
      </dsp:nvSpPr>
      <dsp:spPr>
        <a:xfrm>
          <a:off x="4675" y="0"/>
          <a:ext cx="2846431" cy="12267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Gill Sans MT" panose="020B0502020104020203" pitchFamily="34" charset="0"/>
              <a:ea typeface="+mn-ea"/>
              <a:cs typeface="+mn-cs"/>
            </a:rPr>
            <a:t>Pérdidas de Apropiación</a:t>
          </a:r>
        </a:p>
      </dsp:txBody>
      <dsp:txXfrm>
        <a:off x="40604" y="35929"/>
        <a:ext cx="2774573" cy="1154846"/>
      </dsp:txXfrm>
    </dsp:sp>
    <dsp:sp modelId="{687B8489-A02C-428F-85B7-B3F8944377F1}">
      <dsp:nvSpPr>
        <dsp:cNvPr id="0" name=""/>
        <dsp:cNvSpPr/>
      </dsp:nvSpPr>
      <dsp:spPr>
        <a:xfrm>
          <a:off x="3135749" y="260394"/>
          <a:ext cx="603443" cy="70591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>
            <a:latin typeface="Gill Sans MT" panose="020B0502020104020203" pitchFamily="34" charset="0"/>
          </a:endParaRPr>
        </a:p>
      </dsp:txBody>
      <dsp:txXfrm>
        <a:off x="3135749" y="401577"/>
        <a:ext cx="422410" cy="423548"/>
      </dsp:txXfrm>
    </dsp:sp>
    <dsp:sp modelId="{E27FA1FA-B372-4E38-8A39-47621904E627}">
      <dsp:nvSpPr>
        <dsp:cNvPr id="0" name=""/>
        <dsp:cNvSpPr/>
      </dsp:nvSpPr>
      <dsp:spPr>
        <a:xfrm>
          <a:off x="3989678" y="0"/>
          <a:ext cx="2846431" cy="12267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Gill Sans MT" panose="020B0502020104020203" pitchFamily="34" charset="0"/>
            </a:rPr>
            <a:t>Reservas Presupuestales</a:t>
          </a:r>
        </a:p>
      </dsp:txBody>
      <dsp:txXfrm>
        <a:off x="4025607" y="35929"/>
        <a:ext cx="2774573" cy="1154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BF2BCED-6EC1-DBAC-BE4E-C1DC376DC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A5FE1C-318B-E892-C1E9-E859CF2059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75307-C4FF-4FD8-A1B2-EF87BB904A35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288CE7-5443-4B16-D2DD-CFC299BA2B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12DC79-76A7-BE2F-B5BF-9902FF3EFA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08A18-A18A-4E6E-B0C9-5886B2C4E0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82062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2BBCC-73EB-4027-B7CF-897101C926A6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6B279-9E0C-4A74-871A-1D58845F50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550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9F976-B4BF-4F83-BAAB-BF97F95622FD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CO" sz="1200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. Las entidades deben mejorar el giro de las reservas para evitar los Pasivos Exigibles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4887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>
          <a:extLst>
            <a:ext uri="{FF2B5EF4-FFF2-40B4-BE49-F238E27FC236}">
              <a16:creationId xmlns:a16="http://schemas.microsoft.com/office/drawing/2014/main" id="{4449BDE9-9D2E-E73E-53B8-6EA39D34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4e7ccd7459_1_0:notes">
            <a:extLst>
              <a:ext uri="{FF2B5EF4-FFF2-40B4-BE49-F238E27FC236}">
                <a16:creationId xmlns:a16="http://schemas.microsoft.com/office/drawing/2014/main" id="{E9864635-FD2D-FE85-96EA-A673641361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4e7ccd7459_1_0:notes">
            <a:extLst>
              <a:ext uri="{FF2B5EF4-FFF2-40B4-BE49-F238E27FC236}">
                <a16:creationId xmlns:a16="http://schemas.microsoft.com/office/drawing/2014/main" id="{CC6C3482-D7E8-E5CA-E8E2-4541B0968F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0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6B279-9E0C-4A74-871A-1D58845F5001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882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Se ajusto la Diapositiva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6B279-9E0C-4A74-871A-1D58845F5001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07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B9FD50-EE30-DCD2-65E0-66F8F40AB5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73108"/>
            <a:ext cx="4587558" cy="4584892"/>
          </a:xfrm>
          <a:custGeom>
            <a:avLst/>
            <a:gdLst>
              <a:gd name="connsiteX0" fmla="*/ 0 w 4587558"/>
              <a:gd name="connsiteY0" fmla="*/ 0 h 4584892"/>
              <a:gd name="connsiteX1" fmla="*/ 4587558 w 4587558"/>
              <a:gd name="connsiteY1" fmla="*/ 4584892 h 4584892"/>
              <a:gd name="connsiteX2" fmla="*/ 772718 w 4587558"/>
              <a:gd name="connsiteY2" fmla="*/ 4584892 h 4584892"/>
              <a:gd name="connsiteX3" fmla="*/ 0 w 4587558"/>
              <a:gd name="connsiteY3" fmla="*/ 3812623 h 45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558" h="4584892">
                <a:moveTo>
                  <a:pt x="0" y="0"/>
                </a:moveTo>
                <a:lnTo>
                  <a:pt x="4587558" y="4584892"/>
                </a:lnTo>
                <a:lnTo>
                  <a:pt x="772718" y="4584892"/>
                </a:lnTo>
                <a:lnTo>
                  <a:pt x="0" y="38126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BCB2BC9-2894-4F7E-A51D-F9F5F5769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4629" y="7948"/>
            <a:ext cx="6574211" cy="6570390"/>
          </a:xfrm>
          <a:custGeom>
            <a:avLst/>
            <a:gdLst>
              <a:gd name="connsiteX0" fmla="*/ 0 w 6574211"/>
              <a:gd name="connsiteY0" fmla="*/ 0 h 6570390"/>
              <a:gd name="connsiteX1" fmla="*/ 4929560 w 6574211"/>
              <a:gd name="connsiteY1" fmla="*/ 0 h 6570390"/>
              <a:gd name="connsiteX2" fmla="*/ 6574211 w 6574211"/>
              <a:gd name="connsiteY2" fmla="*/ 1643694 h 6570390"/>
              <a:gd name="connsiteX3" fmla="*/ 6574211 w 6574211"/>
              <a:gd name="connsiteY3" fmla="*/ 6570390 h 65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4211" h="6570390">
                <a:moveTo>
                  <a:pt x="0" y="0"/>
                </a:moveTo>
                <a:lnTo>
                  <a:pt x="4929560" y="0"/>
                </a:lnTo>
                <a:lnTo>
                  <a:pt x="6574211" y="1643694"/>
                </a:lnTo>
                <a:lnTo>
                  <a:pt x="6574211" y="657039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Freeform 22">
            <a:extLst>
              <a:ext uri="{FF2B5EF4-FFF2-40B4-BE49-F238E27FC236}">
                <a16:creationId xmlns:a16="http://schemas.microsoft.com/office/drawing/2014/main" id="{A1B5BF35-C2AE-B6A5-702E-DBEC0F2C94F6}"/>
              </a:ext>
            </a:extLst>
          </p:cNvPr>
          <p:cNvSpPr/>
          <p:nvPr userDrawn="1"/>
        </p:nvSpPr>
        <p:spPr>
          <a:xfrm>
            <a:off x="10564188" y="7948"/>
            <a:ext cx="1644650" cy="1643694"/>
          </a:xfrm>
          <a:custGeom>
            <a:avLst/>
            <a:gdLst>
              <a:gd name="connsiteX0" fmla="*/ 0 w 1644650"/>
              <a:gd name="connsiteY0" fmla="*/ 0 h 1643694"/>
              <a:gd name="connsiteX1" fmla="*/ 1644651 w 1644650"/>
              <a:gd name="connsiteY1" fmla="*/ 1643694 h 1643694"/>
              <a:gd name="connsiteX2" fmla="*/ 1644651 w 1644650"/>
              <a:gd name="connsiteY2" fmla="*/ 0 h 1643694"/>
              <a:gd name="connsiteX3" fmla="*/ 0 w 1644650"/>
              <a:gd name="connsiteY3" fmla="*/ 0 h 164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650" h="1643694">
                <a:moveTo>
                  <a:pt x="0" y="0"/>
                </a:moveTo>
                <a:lnTo>
                  <a:pt x="1644651" y="1643694"/>
                </a:lnTo>
                <a:lnTo>
                  <a:pt x="16446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 23">
            <a:extLst>
              <a:ext uri="{FF2B5EF4-FFF2-40B4-BE49-F238E27FC236}">
                <a16:creationId xmlns:a16="http://schemas.microsoft.com/office/drawing/2014/main" id="{950B67A3-D174-4703-BC36-F646214E53E8}"/>
              </a:ext>
            </a:extLst>
          </p:cNvPr>
          <p:cNvSpPr/>
          <p:nvPr userDrawn="1"/>
        </p:nvSpPr>
        <p:spPr>
          <a:xfrm>
            <a:off x="1592338" y="4866079"/>
            <a:ext cx="3622520" cy="1991921"/>
          </a:xfrm>
          <a:custGeom>
            <a:avLst/>
            <a:gdLst>
              <a:gd name="connsiteX0" fmla="*/ 3622520 w 3622520"/>
              <a:gd name="connsiteY0" fmla="*/ 1991922 h 1991921"/>
              <a:gd name="connsiteX1" fmla="*/ 1629440 w 3622520"/>
              <a:gd name="connsiteY1" fmla="*/ 0 h 1991921"/>
              <a:gd name="connsiteX2" fmla="*/ 0 w 3622520"/>
              <a:gd name="connsiteY2" fmla="*/ 0 h 1991921"/>
              <a:gd name="connsiteX3" fmla="*/ 1993080 w 3622520"/>
              <a:gd name="connsiteY3" fmla="*/ 1991922 h 1991921"/>
              <a:gd name="connsiteX4" fmla="*/ 3622520 w 3622520"/>
              <a:gd name="connsiteY4" fmla="*/ 1991922 h 19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2520" h="1991921">
                <a:moveTo>
                  <a:pt x="3622520" y="1991922"/>
                </a:moveTo>
                <a:lnTo>
                  <a:pt x="1629440" y="0"/>
                </a:lnTo>
                <a:lnTo>
                  <a:pt x="0" y="0"/>
                </a:lnTo>
                <a:lnTo>
                  <a:pt x="1993080" y="1991922"/>
                </a:lnTo>
                <a:lnTo>
                  <a:pt x="362252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B89B5B4E-A895-D459-15A9-103B7A133B1B}"/>
              </a:ext>
            </a:extLst>
          </p:cNvPr>
          <p:cNvSpPr/>
          <p:nvPr userDrawn="1"/>
        </p:nvSpPr>
        <p:spPr>
          <a:xfrm>
            <a:off x="5298084" y="0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D491E1DB-21AA-3C29-64F9-4F58A29D6706}"/>
              </a:ext>
            </a:extLst>
          </p:cNvPr>
          <p:cNvSpPr/>
          <p:nvPr userDrawn="1"/>
        </p:nvSpPr>
        <p:spPr>
          <a:xfrm>
            <a:off x="1661461" y="1066297"/>
            <a:ext cx="587002" cy="585345"/>
          </a:xfrm>
          <a:custGeom>
            <a:avLst/>
            <a:gdLst>
              <a:gd name="connsiteX0" fmla="*/ 812802 w 1625602"/>
              <a:gd name="connsiteY0" fmla="*/ 0 h 1621013"/>
              <a:gd name="connsiteX1" fmla="*/ 1625602 w 1625602"/>
              <a:gd name="connsiteY1" fmla="*/ 0 h 1621013"/>
              <a:gd name="connsiteX2" fmla="*/ 1625602 w 1625602"/>
              <a:gd name="connsiteY2" fmla="*/ 812800 h 1621013"/>
              <a:gd name="connsiteX3" fmla="*/ 1317231 w 1625602"/>
              <a:gd name="connsiteY3" fmla="*/ 812800 h 1621013"/>
              <a:gd name="connsiteX4" fmla="*/ 1317231 w 1625602"/>
              <a:gd name="connsiteY4" fmla="*/ 1314458 h 1621013"/>
              <a:gd name="connsiteX5" fmla="*/ 812800 w 1625602"/>
              <a:gd name="connsiteY5" fmla="*/ 1314458 h 1621013"/>
              <a:gd name="connsiteX6" fmla="*/ 812800 w 1625602"/>
              <a:gd name="connsiteY6" fmla="*/ 1621013 h 1621013"/>
              <a:gd name="connsiteX7" fmla="*/ 0 w 1625602"/>
              <a:gd name="connsiteY7" fmla="*/ 1621013 h 1621013"/>
              <a:gd name="connsiteX8" fmla="*/ 0 w 1625602"/>
              <a:gd name="connsiteY8" fmla="*/ 808213 h 1621013"/>
              <a:gd name="connsiteX9" fmla="*/ 810986 w 1625602"/>
              <a:gd name="connsiteY9" fmla="*/ 808213 h 1621013"/>
              <a:gd name="connsiteX10" fmla="*/ 812800 w 1625602"/>
              <a:gd name="connsiteY10" fmla="*/ 808213 h 1621013"/>
              <a:gd name="connsiteX11" fmla="*/ 812802 w 1625602"/>
              <a:gd name="connsiteY11" fmla="*/ 808213 h 16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5602" h="1621013">
                <a:moveTo>
                  <a:pt x="812802" y="0"/>
                </a:moveTo>
                <a:lnTo>
                  <a:pt x="1625602" y="0"/>
                </a:lnTo>
                <a:lnTo>
                  <a:pt x="1625602" y="812800"/>
                </a:lnTo>
                <a:lnTo>
                  <a:pt x="1317231" y="812800"/>
                </a:lnTo>
                <a:lnTo>
                  <a:pt x="1317231" y="1314458"/>
                </a:lnTo>
                <a:lnTo>
                  <a:pt x="812800" y="1314458"/>
                </a:lnTo>
                <a:lnTo>
                  <a:pt x="812800" y="1621013"/>
                </a:lnTo>
                <a:lnTo>
                  <a:pt x="0" y="1621013"/>
                </a:lnTo>
                <a:lnTo>
                  <a:pt x="0" y="808213"/>
                </a:lnTo>
                <a:lnTo>
                  <a:pt x="810986" y="808213"/>
                </a:lnTo>
                <a:lnTo>
                  <a:pt x="812800" y="808213"/>
                </a:lnTo>
                <a:lnTo>
                  <a:pt x="812802" y="8082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01C4E560-8E46-0ED2-F4B4-D9DD579D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462" y="2684042"/>
            <a:ext cx="5125791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8F6D6CBD-70D2-EAEF-B6E6-1095438DD0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76710" y="5387082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Decripción</a:t>
            </a:r>
            <a:endParaRPr lang="en-US" dirty="0"/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8FAB5F5A-10B3-D864-2F5A-63396D3341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766996" y="4099677"/>
            <a:ext cx="4114800" cy="365125"/>
          </a:xfrm>
        </p:spPr>
        <p:txBody>
          <a:bodyPr/>
          <a:lstStyle/>
          <a:p>
            <a:r>
              <a:rPr lang="en-US" dirty="0" err="1"/>
              <a:t>Secretaría</a:t>
            </a:r>
            <a:r>
              <a:rPr lang="en-US" dirty="0"/>
              <a:t> </a:t>
            </a:r>
            <a:r>
              <a:rPr lang="es-CO" noProof="0" dirty="0"/>
              <a:t>Distrital</a:t>
            </a:r>
            <a:r>
              <a:rPr lang="en-US" dirty="0"/>
              <a:t> de Hacienda</a:t>
            </a:r>
          </a:p>
        </p:txBody>
      </p:sp>
    </p:spTree>
    <p:extLst>
      <p:ext uri="{BB962C8B-B14F-4D97-AF65-F5344CB8AC3E}">
        <p14:creationId xmlns:p14="http://schemas.microsoft.com/office/powerpoint/2010/main" val="2118348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FA8E906-7762-23FD-75A3-DDC680FD56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54450" y="4221068"/>
            <a:ext cx="1831106" cy="2636932"/>
          </a:xfrm>
          <a:custGeom>
            <a:avLst/>
            <a:gdLst>
              <a:gd name="connsiteX0" fmla="*/ 1831106 w 1831106"/>
              <a:gd name="connsiteY0" fmla="*/ 0 h 2636932"/>
              <a:gd name="connsiteX1" fmla="*/ 1831106 w 1831106"/>
              <a:gd name="connsiteY1" fmla="*/ 2636932 h 2636932"/>
              <a:gd name="connsiteX2" fmla="*/ 0 w 1831106"/>
              <a:gd name="connsiteY2" fmla="*/ 2636932 h 2636932"/>
              <a:gd name="connsiteX3" fmla="*/ 0 w 1831106"/>
              <a:gd name="connsiteY3" fmla="*/ 282843 h 263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106" h="2636932">
                <a:moveTo>
                  <a:pt x="1831106" y="0"/>
                </a:moveTo>
                <a:lnTo>
                  <a:pt x="1831106" y="2636932"/>
                </a:lnTo>
                <a:lnTo>
                  <a:pt x="0" y="2636932"/>
                </a:lnTo>
                <a:lnTo>
                  <a:pt x="0" y="2828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2EAE3B-401D-8898-1F35-D3BE951E6A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4450" y="436309"/>
            <a:ext cx="1831106" cy="3902232"/>
          </a:xfrm>
          <a:custGeom>
            <a:avLst/>
            <a:gdLst>
              <a:gd name="connsiteX0" fmla="*/ 1831106 w 1831106"/>
              <a:gd name="connsiteY0" fmla="*/ 0 h 3902232"/>
              <a:gd name="connsiteX1" fmla="*/ 1831106 w 1831106"/>
              <a:gd name="connsiteY1" fmla="*/ 3619422 h 3902232"/>
              <a:gd name="connsiteX2" fmla="*/ 0 w 1831106"/>
              <a:gd name="connsiteY2" fmla="*/ 3902232 h 3902232"/>
              <a:gd name="connsiteX3" fmla="*/ 0 w 1831106"/>
              <a:gd name="connsiteY3" fmla="*/ 282843 h 390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106" h="3902232">
                <a:moveTo>
                  <a:pt x="1831106" y="0"/>
                </a:moveTo>
                <a:lnTo>
                  <a:pt x="1831106" y="3619422"/>
                </a:lnTo>
                <a:lnTo>
                  <a:pt x="0" y="3902232"/>
                </a:lnTo>
                <a:lnTo>
                  <a:pt x="0" y="2828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4DC2F-2E80-A909-4F48-EF649FC2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F414D-90C1-631C-9918-A235D7A6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273B3-C5F3-BF71-FABD-E76979E6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3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9774DF-414A-E29F-2B89-98E954AD90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0581" y="1517284"/>
            <a:ext cx="5983405" cy="4185701"/>
          </a:xfrm>
          <a:custGeom>
            <a:avLst/>
            <a:gdLst>
              <a:gd name="connsiteX0" fmla="*/ 1270053 w 5983405"/>
              <a:gd name="connsiteY0" fmla="*/ 0 h 4185701"/>
              <a:gd name="connsiteX1" fmla="*/ 5983405 w 5983405"/>
              <a:gd name="connsiteY1" fmla="*/ 0 h 4185701"/>
              <a:gd name="connsiteX2" fmla="*/ 5983405 w 5983405"/>
              <a:gd name="connsiteY2" fmla="*/ 4185701 h 4185701"/>
              <a:gd name="connsiteX3" fmla="*/ 0 w 5983405"/>
              <a:gd name="connsiteY3" fmla="*/ 4185701 h 418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3405" h="4185701">
                <a:moveTo>
                  <a:pt x="1270053" y="0"/>
                </a:moveTo>
                <a:lnTo>
                  <a:pt x="5983405" y="0"/>
                </a:lnTo>
                <a:lnTo>
                  <a:pt x="5983405" y="4185701"/>
                </a:lnTo>
                <a:lnTo>
                  <a:pt x="0" y="41857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771241-C266-F215-1381-0CCA71150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94" y="0"/>
            <a:ext cx="5112417" cy="2493984"/>
          </a:xfrm>
          <a:custGeom>
            <a:avLst/>
            <a:gdLst>
              <a:gd name="connsiteX0" fmla="*/ 756705 w 5112417"/>
              <a:gd name="connsiteY0" fmla="*/ 0 h 2493984"/>
              <a:gd name="connsiteX1" fmla="*/ 5112417 w 5112417"/>
              <a:gd name="connsiteY1" fmla="*/ 0 h 2493984"/>
              <a:gd name="connsiteX2" fmla="*/ 4355712 w 5112417"/>
              <a:gd name="connsiteY2" fmla="*/ 2493984 h 2493984"/>
              <a:gd name="connsiteX3" fmla="*/ 0 w 5112417"/>
              <a:gd name="connsiteY3" fmla="*/ 2493984 h 249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417" h="2493984">
                <a:moveTo>
                  <a:pt x="756705" y="0"/>
                </a:moveTo>
                <a:lnTo>
                  <a:pt x="5112417" y="0"/>
                </a:lnTo>
                <a:lnTo>
                  <a:pt x="4355712" y="2493984"/>
                </a:lnTo>
                <a:lnTo>
                  <a:pt x="0" y="24939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221C74-5E2F-162D-6ED7-5BDCB21A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81" y="2655652"/>
            <a:ext cx="5481119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AD8B171-CBAB-A562-7824-5B120E87C5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700" y="4110038"/>
            <a:ext cx="5448300" cy="14763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4318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5248DF-E834-4186-8327-1FE300A44F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8762" y="1792586"/>
            <a:ext cx="5457997" cy="33432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04D8093-0408-01D5-B03B-06789E13372E}"/>
              </a:ext>
            </a:extLst>
          </p:cNvPr>
          <p:cNvSpPr/>
          <p:nvPr userDrawn="1"/>
        </p:nvSpPr>
        <p:spPr>
          <a:xfrm flipV="1">
            <a:off x="8220130" y="5452027"/>
            <a:ext cx="2005707" cy="1405973"/>
          </a:xfrm>
          <a:custGeom>
            <a:avLst/>
            <a:gdLst>
              <a:gd name="connsiteX0" fmla="*/ 0 w 1415962"/>
              <a:gd name="connsiteY0" fmla="*/ 0 h 992570"/>
              <a:gd name="connsiteX1" fmla="*/ 228658 w 1415962"/>
              <a:gd name="connsiteY1" fmla="*/ 0 h 992570"/>
              <a:gd name="connsiteX2" fmla="*/ 759577 w 1415962"/>
              <a:gd name="connsiteY2" fmla="*/ 0 h 992570"/>
              <a:gd name="connsiteX3" fmla="*/ 988235 w 1415962"/>
              <a:gd name="connsiteY3" fmla="*/ 0 h 992570"/>
              <a:gd name="connsiteX4" fmla="*/ 1415962 w 1415962"/>
              <a:gd name="connsiteY4" fmla="*/ 992570 h 992570"/>
              <a:gd name="connsiteX5" fmla="*/ 1187304 w 1415962"/>
              <a:gd name="connsiteY5" fmla="*/ 992570 h 992570"/>
              <a:gd name="connsiteX6" fmla="*/ 656385 w 1415962"/>
              <a:gd name="connsiteY6" fmla="*/ 992570 h 992570"/>
              <a:gd name="connsiteX7" fmla="*/ 427727 w 1415962"/>
              <a:gd name="connsiteY7" fmla="*/ 992570 h 99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962" h="992570">
                <a:moveTo>
                  <a:pt x="0" y="0"/>
                </a:moveTo>
                <a:lnTo>
                  <a:pt x="228658" y="0"/>
                </a:lnTo>
                <a:lnTo>
                  <a:pt x="759577" y="0"/>
                </a:lnTo>
                <a:lnTo>
                  <a:pt x="988235" y="0"/>
                </a:lnTo>
                <a:lnTo>
                  <a:pt x="1415962" y="992570"/>
                </a:lnTo>
                <a:lnTo>
                  <a:pt x="1187304" y="992570"/>
                </a:lnTo>
                <a:lnTo>
                  <a:pt x="656385" y="992570"/>
                </a:lnTo>
                <a:lnTo>
                  <a:pt x="427727" y="992570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2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CBAD5D47-2F78-3499-63FA-6C3C41E0C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4846" y="1490988"/>
            <a:ext cx="7230390" cy="4367156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CB65C2AA-7DF7-3BE3-61BB-7F19E7AE5974}"/>
              </a:ext>
            </a:extLst>
          </p:cNvPr>
          <p:cNvSpPr/>
          <p:nvPr userDrawn="1"/>
        </p:nvSpPr>
        <p:spPr>
          <a:xfrm>
            <a:off x="6298762" y="-280291"/>
            <a:ext cx="2829990" cy="1983784"/>
          </a:xfrm>
          <a:custGeom>
            <a:avLst/>
            <a:gdLst>
              <a:gd name="connsiteX0" fmla="*/ 0 w 1415962"/>
              <a:gd name="connsiteY0" fmla="*/ 0 h 992570"/>
              <a:gd name="connsiteX1" fmla="*/ 228658 w 1415962"/>
              <a:gd name="connsiteY1" fmla="*/ 0 h 992570"/>
              <a:gd name="connsiteX2" fmla="*/ 759577 w 1415962"/>
              <a:gd name="connsiteY2" fmla="*/ 0 h 992570"/>
              <a:gd name="connsiteX3" fmla="*/ 988235 w 1415962"/>
              <a:gd name="connsiteY3" fmla="*/ 0 h 992570"/>
              <a:gd name="connsiteX4" fmla="*/ 1415962 w 1415962"/>
              <a:gd name="connsiteY4" fmla="*/ 992570 h 992570"/>
              <a:gd name="connsiteX5" fmla="*/ 1187304 w 1415962"/>
              <a:gd name="connsiteY5" fmla="*/ 992570 h 992570"/>
              <a:gd name="connsiteX6" fmla="*/ 656385 w 1415962"/>
              <a:gd name="connsiteY6" fmla="*/ 992570 h 992570"/>
              <a:gd name="connsiteX7" fmla="*/ 427727 w 1415962"/>
              <a:gd name="connsiteY7" fmla="*/ 992570 h 99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962" h="992570">
                <a:moveTo>
                  <a:pt x="0" y="0"/>
                </a:moveTo>
                <a:lnTo>
                  <a:pt x="228658" y="0"/>
                </a:lnTo>
                <a:lnTo>
                  <a:pt x="759577" y="0"/>
                </a:lnTo>
                <a:lnTo>
                  <a:pt x="988235" y="0"/>
                </a:lnTo>
                <a:lnTo>
                  <a:pt x="1415962" y="992570"/>
                </a:lnTo>
                <a:lnTo>
                  <a:pt x="1187304" y="992570"/>
                </a:lnTo>
                <a:lnTo>
                  <a:pt x="656385" y="992570"/>
                </a:lnTo>
                <a:lnTo>
                  <a:pt x="427727" y="992570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490EB6BF-836A-C3C0-F6E8-D8CE086C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856"/>
            <a:ext cx="5257800" cy="10462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B7B91479-8F98-3786-B0B4-9A5AF9232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862" y="2237984"/>
            <a:ext cx="4681537" cy="28978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720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79760-85C3-EE44-213C-DCDE36BB5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822DF-8136-9625-502B-56C0D114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1A9BF-906C-E445-337D-C91EC519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F3E4450-5413-3011-B165-86F3942279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0691" y="0"/>
            <a:ext cx="3464718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7CC5779-8732-F103-6754-FA9D7BEF09AE}"/>
              </a:ext>
            </a:extLst>
          </p:cNvPr>
          <p:cNvSpPr/>
          <p:nvPr userDrawn="1"/>
        </p:nvSpPr>
        <p:spPr>
          <a:xfrm rot="16200000">
            <a:off x="-104408" y="4707445"/>
            <a:ext cx="1642200" cy="1433384"/>
          </a:xfrm>
          <a:custGeom>
            <a:avLst/>
            <a:gdLst>
              <a:gd name="connsiteX0" fmla="*/ 1642200 w 1642200"/>
              <a:gd name="connsiteY0" fmla="*/ 1433384 h 1433384"/>
              <a:gd name="connsiteX1" fmla="*/ 947895 w 1642200"/>
              <a:gd name="connsiteY1" fmla="*/ 1433384 h 1433384"/>
              <a:gd name="connsiteX2" fmla="*/ 617687 w 1642200"/>
              <a:gd name="connsiteY2" fmla="*/ 1433384 h 1433384"/>
              <a:gd name="connsiteX3" fmla="*/ 0 w 1642200"/>
              <a:gd name="connsiteY3" fmla="*/ 0 h 1433384"/>
              <a:gd name="connsiteX4" fmla="*/ 330208 w 1642200"/>
              <a:gd name="connsiteY4" fmla="*/ 0 h 1433384"/>
              <a:gd name="connsiteX5" fmla="*/ 1096916 w 1642200"/>
              <a:gd name="connsiteY5" fmla="*/ 0 h 1433384"/>
              <a:gd name="connsiteX6" fmla="*/ 1427124 w 1642200"/>
              <a:gd name="connsiteY6" fmla="*/ 0 h 1433384"/>
              <a:gd name="connsiteX7" fmla="*/ 1427125 w 1642200"/>
              <a:gd name="connsiteY7" fmla="*/ 3 h 1433384"/>
              <a:gd name="connsiteX8" fmla="*/ 1414502 w 1642200"/>
              <a:gd name="connsiteY8" fmla="*/ 3 h 1433384"/>
              <a:gd name="connsiteX9" fmla="*/ 1024515 w 1642200"/>
              <a:gd name="connsiteY9" fmla="*/ 3 h 143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2200" h="1433384">
                <a:moveTo>
                  <a:pt x="1642200" y="1433384"/>
                </a:moveTo>
                <a:lnTo>
                  <a:pt x="947895" y="1433384"/>
                </a:lnTo>
                <a:lnTo>
                  <a:pt x="617687" y="1433384"/>
                </a:lnTo>
                <a:lnTo>
                  <a:pt x="0" y="0"/>
                </a:lnTo>
                <a:lnTo>
                  <a:pt x="330208" y="0"/>
                </a:lnTo>
                <a:lnTo>
                  <a:pt x="1096916" y="0"/>
                </a:lnTo>
                <a:lnTo>
                  <a:pt x="1427124" y="0"/>
                </a:lnTo>
                <a:lnTo>
                  <a:pt x="1427125" y="3"/>
                </a:lnTo>
                <a:lnTo>
                  <a:pt x="1414502" y="3"/>
                </a:lnTo>
                <a:lnTo>
                  <a:pt x="1024515" y="3"/>
                </a:lnTo>
                <a:close/>
              </a:path>
            </a:pathLst>
          </a:custGeom>
          <a:solidFill>
            <a:schemeClr val="accent1"/>
          </a:solidFill>
          <a:ln w="63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9412D2-75D3-CD42-6BD6-B84F4BDA569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50888" y="171450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07FBF0EE-97D2-6A01-F2B5-EC4BEBCD70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85924" y="569269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3CB6EE52-44E0-6124-939E-46C19511197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23085" y="612787"/>
            <a:ext cx="2743200" cy="56324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604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13D32138-7D8D-E249-ABB3-E1EADA101D3D}"/>
              </a:ext>
            </a:extLst>
          </p:cNvPr>
          <p:cNvSpPr/>
          <p:nvPr userDrawn="1"/>
        </p:nvSpPr>
        <p:spPr>
          <a:xfrm>
            <a:off x="577287" y="580518"/>
            <a:ext cx="11077904" cy="5696966"/>
          </a:xfrm>
          <a:custGeom>
            <a:avLst/>
            <a:gdLst>
              <a:gd name="connsiteX0" fmla="*/ 2144554 w 7772400"/>
              <a:gd name="connsiteY0" fmla="*/ 382910 h 3997063"/>
              <a:gd name="connsiteX1" fmla="*/ 1761504 w 7772400"/>
              <a:gd name="connsiteY1" fmla="*/ 0 h 3997063"/>
              <a:gd name="connsiteX2" fmla="*/ 0 w 7772400"/>
              <a:gd name="connsiteY2" fmla="*/ 0 h 3997063"/>
              <a:gd name="connsiteX3" fmla="*/ 0 w 7772400"/>
              <a:gd name="connsiteY3" fmla="*/ 3997063 h 3997063"/>
              <a:gd name="connsiteX4" fmla="*/ 7772400 w 7772400"/>
              <a:gd name="connsiteY4" fmla="*/ 3997063 h 3997063"/>
              <a:gd name="connsiteX5" fmla="*/ 7772400 w 7772400"/>
              <a:gd name="connsiteY5" fmla="*/ 382910 h 3997063"/>
              <a:gd name="connsiteX6" fmla="*/ 2144554 w 7772400"/>
              <a:gd name="connsiteY6" fmla="*/ 382910 h 399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0" h="3997063">
                <a:moveTo>
                  <a:pt x="2144554" y="382910"/>
                </a:moveTo>
                <a:lnTo>
                  <a:pt x="1761504" y="0"/>
                </a:lnTo>
                <a:lnTo>
                  <a:pt x="0" y="0"/>
                </a:lnTo>
                <a:lnTo>
                  <a:pt x="0" y="3997063"/>
                </a:lnTo>
                <a:lnTo>
                  <a:pt x="7772400" y="3997063"/>
                </a:lnTo>
                <a:lnTo>
                  <a:pt x="7772400" y="382910"/>
                </a:lnTo>
                <a:lnTo>
                  <a:pt x="2144554" y="382910"/>
                </a:lnTo>
                <a:close/>
              </a:path>
            </a:pathLst>
          </a:custGeom>
          <a:solidFill>
            <a:schemeClr val="accent1"/>
          </a:solidFill>
          <a:ln w="44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F7A6-BE6C-F17A-842F-EA84F7BE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84B67-7F13-1C33-500C-BDB764D6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D091C-DABF-07B2-1471-50CBA603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56D6E-B476-D3FF-B00B-5475E7ABB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8240" y="1143001"/>
            <a:ext cx="4776951" cy="5134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8B5E7E-16A0-BD37-1EA2-DC52FC79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13" y="1732198"/>
            <a:ext cx="4523089" cy="419782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158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10BF0-59B0-E82C-078E-C94FDA3C3620}"/>
              </a:ext>
            </a:extLst>
          </p:cNvPr>
          <p:cNvSpPr/>
          <p:nvPr userDrawn="1"/>
        </p:nvSpPr>
        <p:spPr>
          <a:xfrm>
            <a:off x="0" y="-289711"/>
            <a:ext cx="12192000" cy="7147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323A5-6E3A-AFDE-49C3-7E7CA35C9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87018-B5C5-E753-ED2B-B8BCC8C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EC15E-6F92-52C6-6D54-EEF91FBE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355B048-F5E6-D36A-52A0-F8A5992425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82011" y="518997"/>
            <a:ext cx="3330719" cy="33980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5534CC7-4689-FF78-CB26-89222133CA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82011" y="4229066"/>
            <a:ext cx="3330719" cy="26289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1B577DB-21BB-B8D2-1A5F-9F8B800226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1363" y="2317687"/>
            <a:ext cx="5532437" cy="3902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D3500FD-896E-58F8-8F52-8F62CD596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1363" y="518997"/>
            <a:ext cx="5532437" cy="1325563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es-ES" dirty="0"/>
              <a:t>GRACIAS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6975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A2BFE-732A-4F4C-A536-49D07B7E8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98" y="214807"/>
            <a:ext cx="8033951" cy="570512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42C688-723B-3244-8447-C57003200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110929"/>
            <a:ext cx="8417011" cy="570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CO" sz="2400" b="1" kern="1200" dirty="0">
                <a:solidFill>
                  <a:srgbClr val="EA21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E253E0-51DD-4344-B41A-0BC2BE62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7DBC-0D10-7D40-8B4B-49B359500F3F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C00CE-477F-EC47-97A4-8FB97219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F6A144-BDB8-3F4E-A253-513F89BF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1AD93-B76D-264B-B248-F8320E77806C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513664F2-B833-1E47-8F0B-5022B7793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125" y="160338"/>
            <a:ext cx="727075" cy="67945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2628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C5DBF-CFEE-4E87-A803-A0284F54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67B08F-CD7D-4F65-8EED-03F07066C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28A808-D63A-4F14-8FFB-9A345C9B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18BF-B1E4-4FBD-A2FB-EAD71170AA68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1F5824-7923-4201-AB76-62276D173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DB4C8A-379B-4A5A-B963-3C77E54F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B32B5-5418-4118-952B-4E17E4C1C07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033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319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9015BC-E1D4-B4E3-FB6C-1A97B74B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05D9-409B-4262-9653-4C4C97C7B687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97D91F-82EB-17ED-5F39-2C1DA4B4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DE50B6-6D3E-D1EF-31F8-7A9E87F5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FD2FC-7836-4091-83B0-A5A439050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386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7C793E-2894-9705-20D1-73DE6D557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7836" y="797694"/>
            <a:ext cx="3767851" cy="5268346"/>
          </a:xfrm>
          <a:custGeom>
            <a:avLst/>
            <a:gdLst>
              <a:gd name="connsiteX0" fmla="*/ 3767851 w 3767851"/>
              <a:gd name="connsiteY0" fmla="*/ 0 h 5268346"/>
              <a:gd name="connsiteX1" fmla="*/ 3767851 w 3767851"/>
              <a:gd name="connsiteY1" fmla="*/ 4686409 h 5268346"/>
              <a:gd name="connsiteX2" fmla="*/ 0 w 3767851"/>
              <a:gd name="connsiteY2" fmla="*/ 5268346 h 5268346"/>
              <a:gd name="connsiteX3" fmla="*/ 0 w 3767851"/>
              <a:gd name="connsiteY3" fmla="*/ 582004 h 526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851" h="5268346">
                <a:moveTo>
                  <a:pt x="3767851" y="0"/>
                </a:moveTo>
                <a:lnTo>
                  <a:pt x="3767851" y="4686409"/>
                </a:lnTo>
                <a:lnTo>
                  <a:pt x="0" y="5268346"/>
                </a:lnTo>
                <a:lnTo>
                  <a:pt x="0" y="5820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1CD321-DF61-1530-390F-A6C17A11D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919334"/>
            <a:ext cx="4414838" cy="414670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48ED988-F301-EAA9-34BF-3654B648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46196"/>
            <a:ext cx="4526498" cy="106532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6208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3F33B-DE9A-4D2C-B214-AAF639B94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422" y="1720880"/>
            <a:ext cx="104033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C69663-9576-43EC-BE1F-77DF6256C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67" y="4275369"/>
            <a:ext cx="928808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0A392-F91B-4E40-AA62-F7299A3B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334C-957E-4021-8214-2E1E8CA21F06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0AD230-A708-4973-B4AC-67DD8DE8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7FC72-8193-45E2-BE98-0D74F696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7380-0BCC-4D8D-8939-3BCDB4127E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551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B965C-394A-48B2-BDB1-4384DB01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CDFB4A-37C0-4A72-8412-705489E0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1EE39-9181-4143-880B-42EB7853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334C-957E-4021-8214-2E1E8CA21F06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C79A8-2097-42D0-89C0-93D6FEBB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4285-7F1C-4327-89E3-AC4B2074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7380-0BCC-4D8D-8939-3BCDB4127E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880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DDCFA-C34F-4DB8-B3E4-B06D0296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A7AF97-8F9D-4BBE-820A-199F056B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334C-957E-4021-8214-2E1E8CA21F06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D621D5-0148-4929-B299-1639BFCB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59A1A9-EF5F-4FE9-A855-6D71755A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7380-0BCC-4D8D-8939-3BCDB4127E3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2208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B0290-1E67-B540-A1CC-70DCC6EA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030468-1816-9041-84EF-228EEAA00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BA70CF-DFCA-FB4E-949C-284E4602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31AF2F-E28A-1C46-BEE6-AF6F7D52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DA6D12-6877-B44F-B0D5-4217D43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AD31070-541B-3946-90A6-643A1503FC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63" y="128588"/>
            <a:ext cx="744537" cy="762000"/>
          </a:xfrm>
        </p:spPr>
        <p:txBody>
          <a:bodyPr/>
          <a:lstStyle/>
          <a:p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A3B5C69-FD59-1249-9CD8-8FAD809BAF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890588"/>
            <a:ext cx="10155238" cy="3984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479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48E7E-ADB3-ED41-B128-426C130E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D5F99A-08A2-6043-A7C0-B07196ADA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C29666-E977-AF4B-9FF3-1B40ED0DD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252A1A-DA47-9A44-BCF2-19FD0803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2AE65E-AA61-C845-8942-2F4ED1F3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0F2D5A-784D-D54A-92CB-9C577A93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79621312-0938-8A4B-B970-6BB8CB534B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63" y="128588"/>
            <a:ext cx="744537" cy="762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A66C8E22-44E5-A845-BC0F-349AE09102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890588"/>
            <a:ext cx="10155238" cy="3984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8482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A1662-38A2-1546-9561-1DFD4A27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-91282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4318D1-FCF5-A442-BC3E-B913B72A2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A990F3-07D1-DB47-9FE9-40137218E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A7BA15-77FB-A349-A117-FBD381C26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327E22-DC67-AA44-A525-D25FB7D2F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F77A7C-898C-184C-9F18-D66EFC21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1BEBE8-CFB0-4941-B4E5-12CDF5F1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1FE03F-04E1-BB42-BAE2-9B987E6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1927DDC4-3ACD-0348-A93F-AD2CBF803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63" y="128588"/>
            <a:ext cx="744537" cy="762000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C2D54FAE-9E70-C840-91A7-D150B9FB7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890588"/>
            <a:ext cx="10155238" cy="3984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1691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001DE-91D7-C549-A213-A6FF6741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930181" cy="365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6D05E4-3FF0-A546-AA3D-5A351454E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A4A83F-8C2A-3C48-821C-58BBC82FF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956A7C-43CB-9346-8E82-0B6DAD59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E8B1B0-E7F5-7D41-884F-FA3F04960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70E1C0-DE7C-904B-94E6-BE3EE890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75A007B1-85EE-854C-B7AD-155CBBBC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63" y="128588"/>
            <a:ext cx="744537" cy="762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BE8D6399-174F-2048-A599-5E81D0A28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890588"/>
            <a:ext cx="10155238" cy="3984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0219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FD1E6-07F4-1C4A-85A5-E9487482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1352212" cy="3651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32F12F-88C1-A449-9F01-EA0751971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29DA9D-32B7-D547-A28A-53BA50AB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4653CE-CB89-ED4D-AC34-66D20F9A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39B7A8-F6AF-2043-B9FE-1125C85D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3E8131-1EF8-8541-B79A-37AB37D4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5D510D21-250D-9D4E-9305-97B0788085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63" y="128588"/>
            <a:ext cx="744537" cy="762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98E30987-68F4-6B4A-B37F-88F859299B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890588"/>
            <a:ext cx="10155238" cy="39846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949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D3D1F7E-34F6-17E0-ED34-50335AAB38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1375" y="1179513"/>
            <a:ext cx="2386013" cy="42211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40AAC6E9-6CFC-14BF-35AF-C266C8E2C3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975" y="1249378"/>
            <a:ext cx="3829050" cy="41512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B43C5FD5-3E85-EB4A-D50F-6E25537030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97738" y="1249377"/>
            <a:ext cx="3829050" cy="41512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957639FF-7705-32C9-EF10-33051056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4" y="337965"/>
            <a:ext cx="10564813" cy="63980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1453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5A980F-2F2C-FC74-8611-0E115307A6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6739" y="1901810"/>
            <a:ext cx="2297928" cy="3041196"/>
          </a:xfrm>
          <a:custGeom>
            <a:avLst/>
            <a:gdLst>
              <a:gd name="connsiteX0" fmla="*/ 483240 w 2297928"/>
              <a:gd name="connsiteY0" fmla="*/ 0 h 3041196"/>
              <a:gd name="connsiteX1" fmla="*/ 2297928 w 2297928"/>
              <a:gd name="connsiteY1" fmla="*/ 0 h 3041196"/>
              <a:gd name="connsiteX2" fmla="*/ 1814621 w 2297928"/>
              <a:gd name="connsiteY2" fmla="*/ 3041196 h 3041196"/>
              <a:gd name="connsiteX3" fmla="*/ 0 w 2297928"/>
              <a:gd name="connsiteY3" fmla="*/ 3041196 h 30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928" h="3041196">
                <a:moveTo>
                  <a:pt x="483240" y="0"/>
                </a:moveTo>
                <a:lnTo>
                  <a:pt x="2297928" y="0"/>
                </a:lnTo>
                <a:lnTo>
                  <a:pt x="1814621" y="3041196"/>
                </a:lnTo>
                <a:lnTo>
                  <a:pt x="0" y="30411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CD6EC2-6ACA-2073-6D76-DA036D4188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1317" y="1080656"/>
            <a:ext cx="3538739" cy="4683507"/>
          </a:xfrm>
          <a:custGeom>
            <a:avLst/>
            <a:gdLst>
              <a:gd name="connsiteX0" fmla="*/ 744191 w 3538739"/>
              <a:gd name="connsiteY0" fmla="*/ 0 h 4683507"/>
              <a:gd name="connsiteX1" fmla="*/ 3538739 w 3538739"/>
              <a:gd name="connsiteY1" fmla="*/ 0 h 4683507"/>
              <a:gd name="connsiteX2" fmla="*/ 2794548 w 3538739"/>
              <a:gd name="connsiteY2" fmla="*/ 4683507 h 4683507"/>
              <a:gd name="connsiteX3" fmla="*/ 0 w 3538739"/>
              <a:gd name="connsiteY3" fmla="*/ 4683507 h 468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8739" h="4683507">
                <a:moveTo>
                  <a:pt x="744191" y="0"/>
                </a:moveTo>
                <a:lnTo>
                  <a:pt x="3538739" y="0"/>
                </a:lnTo>
                <a:lnTo>
                  <a:pt x="2794548" y="4683507"/>
                </a:lnTo>
                <a:lnTo>
                  <a:pt x="0" y="46835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C984-0C32-2E63-56A0-D7D6B693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EC7DE-AF3A-3EDE-611D-61191525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4A236-3F3A-7583-1C58-8ACBC71A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7546C6-4DCD-4A40-353C-C08D623C87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388" y="1080656"/>
            <a:ext cx="4327525" cy="46835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5D2DDAA-AC89-FD5D-A523-D41D27B9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365126"/>
            <a:ext cx="10666412" cy="4949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059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560C84-4F85-D824-4BFC-A80D1DCD91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553" y="0"/>
            <a:ext cx="5202495" cy="6858508"/>
          </a:xfrm>
          <a:custGeom>
            <a:avLst/>
            <a:gdLst>
              <a:gd name="connsiteX0" fmla="*/ 0 w 5202495"/>
              <a:gd name="connsiteY0" fmla="*/ 0 h 6858508"/>
              <a:gd name="connsiteX1" fmla="*/ 3869498 w 5202495"/>
              <a:gd name="connsiteY1" fmla="*/ 0 h 6858508"/>
              <a:gd name="connsiteX2" fmla="*/ 5202495 w 5202495"/>
              <a:gd name="connsiteY2" fmla="*/ 3429254 h 6858508"/>
              <a:gd name="connsiteX3" fmla="*/ 3869498 w 5202495"/>
              <a:gd name="connsiteY3" fmla="*/ 6858508 h 6858508"/>
              <a:gd name="connsiteX4" fmla="*/ 0 w 5202495"/>
              <a:gd name="connsiteY4" fmla="*/ 6858508 h 6858508"/>
              <a:gd name="connsiteX5" fmla="*/ 1332997 w 5202495"/>
              <a:gd name="connsiteY5" fmla="*/ 3425828 h 685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495" h="6858508">
                <a:moveTo>
                  <a:pt x="0" y="0"/>
                </a:moveTo>
                <a:lnTo>
                  <a:pt x="3869498" y="0"/>
                </a:lnTo>
                <a:lnTo>
                  <a:pt x="5202495" y="3429254"/>
                </a:lnTo>
                <a:lnTo>
                  <a:pt x="3869498" y="6858508"/>
                </a:lnTo>
                <a:lnTo>
                  <a:pt x="0" y="6858508"/>
                </a:lnTo>
                <a:lnTo>
                  <a:pt x="1332997" y="34258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EAF76D-4FC4-53A8-4B2B-6B8E4D43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231" y="365125"/>
            <a:ext cx="4517680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B30C747-9BB8-B37E-3107-F0E59234EA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3231" y="1865014"/>
            <a:ext cx="4517680" cy="446335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989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DB19C-ABDD-D6B3-3589-D7C129E9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C5144-AB2A-1D24-EEC9-35432CF8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6C63B-78F1-73D1-E5CD-978492C7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F3B164F8-D5A0-950E-0371-808C652DD685}"/>
              </a:ext>
            </a:extLst>
          </p:cNvPr>
          <p:cNvSpPr/>
          <p:nvPr userDrawn="1"/>
        </p:nvSpPr>
        <p:spPr>
          <a:xfrm>
            <a:off x="0" y="-325925"/>
            <a:ext cx="12213051" cy="71839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05AC274-E228-5B21-1156-C144CA941726}"/>
              </a:ext>
            </a:extLst>
          </p:cNvPr>
          <p:cNvSpPr/>
          <p:nvPr userDrawn="1"/>
        </p:nvSpPr>
        <p:spPr>
          <a:xfrm>
            <a:off x="1445307" y="3109911"/>
            <a:ext cx="5550870" cy="3748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C38D6199-9662-FA15-2CFB-61804507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400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8CAD4EC7-A97E-FE83-909A-184886EF9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5612" y="3429000"/>
            <a:ext cx="4617911" cy="289798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E643C8E-C0E0-43FD-AA31-2A37E74C46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050925"/>
            <a:ext cx="10452100" cy="1739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1D79175-BA19-5566-A917-20EF547A85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6177" y="3109913"/>
            <a:ext cx="3074221" cy="37480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F9EFCF-380C-4B1B-5A1F-B771C48FAF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4730" y="1020420"/>
            <a:ext cx="4187688" cy="4861298"/>
          </a:xfrm>
          <a:custGeom>
            <a:avLst/>
            <a:gdLst>
              <a:gd name="connsiteX0" fmla="*/ 0 w 4187688"/>
              <a:gd name="connsiteY0" fmla="*/ 0 h 4861298"/>
              <a:gd name="connsiteX1" fmla="*/ 4187688 w 4187688"/>
              <a:gd name="connsiteY1" fmla="*/ 0 h 4861298"/>
              <a:gd name="connsiteX2" fmla="*/ 4187688 w 4187688"/>
              <a:gd name="connsiteY2" fmla="*/ 4242249 h 4861298"/>
              <a:gd name="connsiteX3" fmla="*/ 0 w 4187688"/>
              <a:gd name="connsiteY3" fmla="*/ 4861298 h 486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7688" h="4861298">
                <a:moveTo>
                  <a:pt x="0" y="0"/>
                </a:moveTo>
                <a:lnTo>
                  <a:pt x="4187688" y="0"/>
                </a:lnTo>
                <a:lnTo>
                  <a:pt x="4187688" y="4242249"/>
                </a:lnTo>
                <a:lnTo>
                  <a:pt x="0" y="48612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88CBE-095F-BC1D-0B6D-FA55E6F3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57C72-5E4D-2DC3-6110-300229A4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1100E-919E-C419-6180-B8F97515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B4F382-9580-E0F9-770D-2AC9BF52EA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020763"/>
            <a:ext cx="4913313" cy="4438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517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E82B5-AB74-1298-36A2-F8796C0512B3}"/>
              </a:ext>
            </a:extLst>
          </p:cNvPr>
          <p:cNvSpPr/>
          <p:nvPr userDrawn="1"/>
        </p:nvSpPr>
        <p:spPr>
          <a:xfrm>
            <a:off x="0" y="-307818"/>
            <a:ext cx="12192000" cy="71641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aphic 19">
            <a:extLst>
              <a:ext uri="{FF2B5EF4-FFF2-40B4-BE49-F238E27FC236}">
                <a16:creationId xmlns:a16="http://schemas.microsoft.com/office/drawing/2014/main" id="{FCB27069-B8A5-8142-B1DA-068C15A2373E}"/>
              </a:ext>
            </a:extLst>
          </p:cNvPr>
          <p:cNvGrpSpPr/>
          <p:nvPr userDrawn="1"/>
        </p:nvGrpSpPr>
        <p:grpSpPr>
          <a:xfrm>
            <a:off x="5019057" y="-317439"/>
            <a:ext cx="3134343" cy="7175439"/>
            <a:chOff x="4633072" y="0"/>
            <a:chExt cx="2925411" cy="6856351"/>
          </a:xfrm>
          <a:solidFill>
            <a:schemeClr val="accent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E3C7E65-8A90-4F3C-B651-6C348346EA2E}"/>
                </a:ext>
              </a:extLst>
            </p:cNvPr>
            <p:cNvSpPr/>
            <p:nvPr/>
          </p:nvSpPr>
          <p:spPr>
            <a:xfrm>
              <a:off x="5443318" y="0"/>
              <a:ext cx="2115165" cy="1768248"/>
            </a:xfrm>
            <a:custGeom>
              <a:avLst/>
              <a:gdLst>
                <a:gd name="connsiteX0" fmla="*/ 2115165 w 2115165"/>
                <a:gd name="connsiteY0" fmla="*/ 1768249 h 1768248"/>
                <a:gd name="connsiteX1" fmla="*/ 761989 w 2115165"/>
                <a:gd name="connsiteY1" fmla="*/ 1768249 h 1768248"/>
                <a:gd name="connsiteX2" fmla="*/ 0 w 2115165"/>
                <a:gd name="connsiteY2" fmla="*/ 0 h 1768248"/>
                <a:gd name="connsiteX3" fmla="*/ 1353176 w 2115165"/>
                <a:gd name="connsiteY3" fmla="*/ 0 h 1768248"/>
                <a:gd name="connsiteX4" fmla="*/ 2115165 w 2115165"/>
                <a:gd name="connsiteY4" fmla="*/ 1768249 h 17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165" h="1768248">
                  <a:moveTo>
                    <a:pt x="2115165" y="1768249"/>
                  </a:moveTo>
                  <a:lnTo>
                    <a:pt x="761989" y="1768249"/>
                  </a:lnTo>
                  <a:lnTo>
                    <a:pt x="0" y="0"/>
                  </a:lnTo>
                  <a:lnTo>
                    <a:pt x="1353176" y="0"/>
                  </a:lnTo>
                  <a:lnTo>
                    <a:pt x="2115165" y="1768249"/>
                  </a:lnTo>
                  <a:close/>
                </a:path>
              </a:pathLst>
            </a:custGeom>
            <a:grpFill/>
            <a:ln w="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AB543FE-0985-F631-E3D0-74DC24C009FD}"/>
                </a:ext>
              </a:extLst>
            </p:cNvPr>
            <p:cNvSpPr/>
            <p:nvPr/>
          </p:nvSpPr>
          <p:spPr>
            <a:xfrm>
              <a:off x="4633072" y="5842990"/>
              <a:ext cx="1430502" cy="1013361"/>
            </a:xfrm>
            <a:custGeom>
              <a:avLst/>
              <a:gdLst>
                <a:gd name="connsiteX0" fmla="*/ 1430503 w 1430502"/>
                <a:gd name="connsiteY0" fmla="*/ 0 h 1013361"/>
                <a:gd name="connsiteX1" fmla="*/ 436662 w 1430502"/>
                <a:gd name="connsiteY1" fmla="*/ 0 h 1013361"/>
                <a:gd name="connsiteX2" fmla="*/ 0 w 1430502"/>
                <a:gd name="connsiteY2" fmla="*/ 1013361 h 1013361"/>
                <a:gd name="connsiteX3" fmla="*/ 993841 w 1430502"/>
                <a:gd name="connsiteY3" fmla="*/ 1013361 h 1013361"/>
                <a:gd name="connsiteX4" fmla="*/ 1430503 w 1430502"/>
                <a:gd name="connsiteY4" fmla="*/ 0 h 10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0502" h="1013361">
                  <a:moveTo>
                    <a:pt x="1430503" y="0"/>
                  </a:moveTo>
                  <a:lnTo>
                    <a:pt x="436662" y="0"/>
                  </a:lnTo>
                  <a:lnTo>
                    <a:pt x="0" y="1013361"/>
                  </a:lnTo>
                  <a:lnTo>
                    <a:pt x="993841" y="1013361"/>
                  </a:lnTo>
                  <a:lnTo>
                    <a:pt x="1430503" y="0"/>
                  </a:lnTo>
                  <a:close/>
                </a:path>
              </a:pathLst>
            </a:custGeom>
            <a:grpFill/>
            <a:ln w="63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76DFCF-F47F-856D-5D2C-CA17BA9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5D082-8DA5-E088-77C5-B80C7008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DD0EA-0AF3-6164-AA82-BA0C6FEF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350708F-F0B4-1658-5AFE-16FD3EA99D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6288" y="1533101"/>
            <a:ext cx="6335711" cy="42643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4CE94B21-8A46-E105-5B83-EEBDAC7B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55" y="884124"/>
            <a:ext cx="50065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6D74341-327B-4443-BB2C-D5406FE84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6" y="2290763"/>
            <a:ext cx="4915246" cy="3205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5049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FF0F9-040F-F82A-5272-7C41E31A934B}"/>
              </a:ext>
            </a:extLst>
          </p:cNvPr>
          <p:cNvSpPr/>
          <p:nvPr userDrawn="1"/>
        </p:nvSpPr>
        <p:spPr>
          <a:xfrm>
            <a:off x="0" y="-289711"/>
            <a:ext cx="12192000" cy="6089374"/>
          </a:xfrm>
          <a:custGeom>
            <a:avLst/>
            <a:gdLst>
              <a:gd name="connsiteX0" fmla="*/ 0 w 12192000"/>
              <a:gd name="connsiteY0" fmla="*/ 0 h 4724400"/>
              <a:gd name="connsiteX1" fmla="*/ 12192000 w 12192000"/>
              <a:gd name="connsiteY1" fmla="*/ 0 h 4724400"/>
              <a:gd name="connsiteX2" fmla="*/ 12192000 w 12192000"/>
              <a:gd name="connsiteY2" fmla="*/ 4724400 h 4724400"/>
              <a:gd name="connsiteX3" fmla="*/ 0 w 12192000"/>
              <a:gd name="connsiteY3" fmla="*/ 4724400 h 4724400"/>
              <a:gd name="connsiteX4" fmla="*/ 0 w 12192000"/>
              <a:gd name="connsiteY4" fmla="*/ 0 h 4724400"/>
              <a:gd name="connsiteX0" fmla="*/ 0 w 12192000"/>
              <a:gd name="connsiteY0" fmla="*/ 0 h 6089374"/>
              <a:gd name="connsiteX1" fmla="*/ 12192000 w 12192000"/>
              <a:gd name="connsiteY1" fmla="*/ 0 h 6089374"/>
              <a:gd name="connsiteX2" fmla="*/ 12192000 w 12192000"/>
              <a:gd name="connsiteY2" fmla="*/ 4724400 h 6089374"/>
              <a:gd name="connsiteX3" fmla="*/ 0 w 12192000"/>
              <a:gd name="connsiteY3" fmla="*/ 6089374 h 6089374"/>
              <a:gd name="connsiteX4" fmla="*/ 0 w 12192000"/>
              <a:gd name="connsiteY4" fmla="*/ 0 h 6089374"/>
              <a:gd name="connsiteX0" fmla="*/ 0 w 12192000"/>
              <a:gd name="connsiteY0" fmla="*/ 0 h 6089374"/>
              <a:gd name="connsiteX1" fmla="*/ 12192000 w 12192000"/>
              <a:gd name="connsiteY1" fmla="*/ 0 h 6089374"/>
              <a:gd name="connsiteX2" fmla="*/ 12192000 w 12192000"/>
              <a:gd name="connsiteY2" fmla="*/ 4287078 h 6089374"/>
              <a:gd name="connsiteX3" fmla="*/ 0 w 12192000"/>
              <a:gd name="connsiteY3" fmla="*/ 6089374 h 6089374"/>
              <a:gd name="connsiteX4" fmla="*/ 0 w 12192000"/>
              <a:gd name="connsiteY4" fmla="*/ 0 h 608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089374">
                <a:moveTo>
                  <a:pt x="0" y="0"/>
                </a:moveTo>
                <a:lnTo>
                  <a:pt x="12192000" y="0"/>
                </a:lnTo>
                <a:lnTo>
                  <a:pt x="12192000" y="4287078"/>
                </a:lnTo>
                <a:lnTo>
                  <a:pt x="0" y="608937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144A32-BCEF-3E52-956D-D7D0DEEAEE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9495" y="1170052"/>
            <a:ext cx="4008670" cy="4517896"/>
          </a:xfrm>
          <a:custGeom>
            <a:avLst/>
            <a:gdLst>
              <a:gd name="connsiteX0" fmla="*/ 633916 w 4008670"/>
              <a:gd name="connsiteY0" fmla="*/ 0 h 4517896"/>
              <a:gd name="connsiteX1" fmla="*/ 4008670 w 4008670"/>
              <a:gd name="connsiteY1" fmla="*/ 0 h 4517896"/>
              <a:gd name="connsiteX2" fmla="*/ 4008670 w 4008670"/>
              <a:gd name="connsiteY2" fmla="*/ 4517896 h 4517896"/>
              <a:gd name="connsiteX3" fmla="*/ 0 w 4008670"/>
              <a:gd name="connsiteY3" fmla="*/ 4517896 h 4517896"/>
              <a:gd name="connsiteX4" fmla="*/ 0 w 4008670"/>
              <a:gd name="connsiteY4" fmla="*/ 633370 h 4517896"/>
              <a:gd name="connsiteX5" fmla="*/ 633916 w 4008670"/>
              <a:gd name="connsiteY5" fmla="*/ 633370 h 451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8670" h="4517896">
                <a:moveTo>
                  <a:pt x="633916" y="0"/>
                </a:moveTo>
                <a:lnTo>
                  <a:pt x="4008670" y="0"/>
                </a:lnTo>
                <a:lnTo>
                  <a:pt x="4008670" y="4517896"/>
                </a:lnTo>
                <a:lnTo>
                  <a:pt x="0" y="4517896"/>
                </a:lnTo>
                <a:lnTo>
                  <a:pt x="0" y="633370"/>
                </a:lnTo>
                <a:lnTo>
                  <a:pt x="633916" y="6333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5281729-CB7F-2B32-D2D7-5FB2392C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70052"/>
            <a:ext cx="52578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1288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8;p18">
            <a:extLst>
              <a:ext uri="{FF2B5EF4-FFF2-40B4-BE49-F238E27FC236}">
                <a16:creationId xmlns:a16="http://schemas.microsoft.com/office/drawing/2014/main" id="{49D4B73B-BB1E-6C47-7C47-82DA76D73832}"/>
              </a:ext>
            </a:extLst>
          </p:cNvPr>
          <p:cNvPicPr preferRelativeResize="0"/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0" y="-281759"/>
            <a:ext cx="12192000" cy="7139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D747B86F-740A-FA1B-71D5-331CA188905E}"/>
              </a:ext>
            </a:extLst>
          </p:cNvPr>
          <p:cNvSpPr/>
          <p:nvPr userDrawn="1"/>
        </p:nvSpPr>
        <p:spPr>
          <a:xfrm>
            <a:off x="11270026" y="615016"/>
            <a:ext cx="363282" cy="361542"/>
          </a:xfrm>
          <a:custGeom>
            <a:avLst/>
            <a:gdLst>
              <a:gd name="connsiteX0" fmla="*/ 221192 w 442385"/>
              <a:gd name="connsiteY0" fmla="*/ 0 h 440268"/>
              <a:gd name="connsiteX1" fmla="*/ 222251 w 442385"/>
              <a:gd name="connsiteY1" fmla="*/ 0 h 440268"/>
              <a:gd name="connsiteX2" fmla="*/ 442384 w 442385"/>
              <a:gd name="connsiteY2" fmla="*/ 0 h 440268"/>
              <a:gd name="connsiteX3" fmla="*/ 442384 w 442385"/>
              <a:gd name="connsiteY3" fmla="*/ 220124 h 440268"/>
              <a:gd name="connsiteX4" fmla="*/ 442385 w 442385"/>
              <a:gd name="connsiteY4" fmla="*/ 220134 h 440268"/>
              <a:gd name="connsiteX5" fmla="*/ 442384 w 442385"/>
              <a:gd name="connsiteY5" fmla="*/ 220134 h 440268"/>
              <a:gd name="connsiteX6" fmla="*/ 442384 w 442385"/>
              <a:gd name="connsiteY6" fmla="*/ 440267 h 440268"/>
              <a:gd name="connsiteX7" fmla="*/ 222260 w 442385"/>
              <a:gd name="connsiteY7" fmla="*/ 440267 h 440268"/>
              <a:gd name="connsiteX8" fmla="*/ 222250 w 442385"/>
              <a:gd name="connsiteY8" fmla="*/ 440268 h 440268"/>
              <a:gd name="connsiteX9" fmla="*/ 222251 w 442385"/>
              <a:gd name="connsiteY9" fmla="*/ 440267 h 440268"/>
              <a:gd name="connsiteX10" fmla="*/ 221192 w 442385"/>
              <a:gd name="connsiteY10" fmla="*/ 440267 h 440268"/>
              <a:gd name="connsiteX11" fmla="*/ 0 w 442385"/>
              <a:gd name="connsiteY11" fmla="*/ 440267 h 440268"/>
              <a:gd name="connsiteX12" fmla="*/ 0 w 442385"/>
              <a:gd name="connsiteY12" fmla="*/ 221544 h 440268"/>
              <a:gd name="connsiteX13" fmla="*/ 2259 w 442385"/>
              <a:gd name="connsiteY13" fmla="*/ 221544 h 440268"/>
              <a:gd name="connsiteX14" fmla="*/ 2117 w 442385"/>
              <a:gd name="connsiteY14" fmla="*/ 220133 h 440268"/>
              <a:gd name="connsiteX15" fmla="*/ 6590 w 442385"/>
              <a:gd name="connsiteY15" fmla="*/ 175769 h 440268"/>
              <a:gd name="connsiteX16" fmla="*/ 146562 w 442385"/>
              <a:gd name="connsiteY16" fmla="*/ 13358 h 440268"/>
              <a:gd name="connsiteX17" fmla="*/ 221192 w 442385"/>
              <a:gd name="connsiteY17" fmla="*/ 187 h 44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42385" h="440268">
                <a:moveTo>
                  <a:pt x="221192" y="0"/>
                </a:moveTo>
                <a:lnTo>
                  <a:pt x="222251" y="0"/>
                </a:lnTo>
                <a:lnTo>
                  <a:pt x="442384" y="0"/>
                </a:lnTo>
                <a:lnTo>
                  <a:pt x="442384" y="220124"/>
                </a:lnTo>
                <a:lnTo>
                  <a:pt x="442385" y="220134"/>
                </a:lnTo>
                <a:lnTo>
                  <a:pt x="442384" y="220134"/>
                </a:lnTo>
                <a:lnTo>
                  <a:pt x="442384" y="440267"/>
                </a:lnTo>
                <a:lnTo>
                  <a:pt x="222260" y="440267"/>
                </a:lnTo>
                <a:lnTo>
                  <a:pt x="222250" y="440268"/>
                </a:lnTo>
                <a:lnTo>
                  <a:pt x="222251" y="440267"/>
                </a:lnTo>
                <a:lnTo>
                  <a:pt x="221192" y="440267"/>
                </a:lnTo>
                <a:lnTo>
                  <a:pt x="0" y="440267"/>
                </a:lnTo>
                <a:lnTo>
                  <a:pt x="0" y="221544"/>
                </a:lnTo>
                <a:lnTo>
                  <a:pt x="2259" y="221544"/>
                </a:lnTo>
                <a:lnTo>
                  <a:pt x="2117" y="220133"/>
                </a:lnTo>
                <a:lnTo>
                  <a:pt x="6590" y="175769"/>
                </a:lnTo>
                <a:cubicBezTo>
                  <a:pt x="21985" y="100536"/>
                  <a:pt x="75758" y="39282"/>
                  <a:pt x="146562" y="13358"/>
                </a:cubicBezTo>
                <a:lnTo>
                  <a:pt x="221192" y="1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93DF9-86FC-46E2-465A-BF00D5B14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37B1-F250-BB44-A787-B38E086CCEE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9AE6-CA5C-6C8C-7912-B5ADD2D07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0DF1-70A6-E1C4-8C88-2622C80A6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DCBD3-5874-3B44-A01E-6B695B606E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FC2119-906C-A4AC-EA61-59D567E827EE}"/>
              </a:ext>
            </a:extLst>
          </p:cNvPr>
          <p:cNvSpPr txBox="1">
            <a:spLocks/>
          </p:cNvSpPr>
          <p:nvPr userDrawn="1"/>
        </p:nvSpPr>
        <p:spPr>
          <a:xfrm flipH="1">
            <a:off x="11270028" y="615071"/>
            <a:ext cx="379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7EAD67-0D4B-24C7-6339-87F4C4F4B284}"/>
              </a:ext>
            </a:extLst>
          </p:cNvPr>
          <p:cNvCxnSpPr>
            <a:cxnSpLocks/>
          </p:cNvCxnSpPr>
          <p:nvPr userDrawn="1"/>
        </p:nvCxnSpPr>
        <p:spPr>
          <a:xfrm>
            <a:off x="11460125" y="1246909"/>
            <a:ext cx="0" cy="5022086"/>
          </a:xfrm>
          <a:prstGeom prst="line">
            <a:avLst/>
          </a:prstGeom>
          <a:ln w="1905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8F092DE6-6792-C3AB-EC0C-E6E0740ECFA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48675" y="6355441"/>
            <a:ext cx="1760229" cy="3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61" r:id="rId8"/>
    <p:sldLayoutId id="2147483665" r:id="rId9"/>
    <p:sldLayoutId id="2147483668" r:id="rId10"/>
    <p:sldLayoutId id="2147483669" r:id="rId11"/>
    <p:sldLayoutId id="2147483671" r:id="rId12"/>
    <p:sldLayoutId id="2147483675" r:id="rId13"/>
    <p:sldLayoutId id="2147483677" r:id="rId14"/>
    <p:sldLayoutId id="2147483678" r:id="rId15"/>
    <p:sldLayoutId id="2147483683" r:id="rId16"/>
    <p:sldLayoutId id="2147483684" r:id="rId17"/>
    <p:sldLayoutId id="2147483696" r:id="rId18"/>
    <p:sldLayoutId id="214748369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24C33-79B1-41A4-AF19-1C51D187E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D0315B-8974-4304-97D0-85D74B826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D334C-957E-4021-8214-2E1E8CA21F06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87286-059F-424C-AB8B-D0884C956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A05765-AC41-41F4-ADA8-9B6BF458E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7380-0BCC-4D8D-8939-3BCDB4127E37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48F2F6-1B48-41F7-878D-AA08203674B6}"/>
              </a:ext>
            </a:extLst>
          </p:cNvPr>
          <p:cNvSpPr/>
          <p:nvPr userDrawn="1"/>
        </p:nvSpPr>
        <p:spPr>
          <a:xfrm>
            <a:off x="676690" y="1343025"/>
            <a:ext cx="10976112" cy="4202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7B036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ED759A-067A-4AA9-B166-0260C32ED8E8}"/>
              </a:ext>
            </a:extLst>
          </p:cNvPr>
          <p:cNvSpPr/>
          <p:nvPr userDrawn="1"/>
        </p:nvSpPr>
        <p:spPr>
          <a:xfrm>
            <a:off x="596348" y="1343024"/>
            <a:ext cx="85452" cy="4202075"/>
          </a:xfrm>
          <a:prstGeom prst="rect">
            <a:avLst/>
          </a:prstGeom>
          <a:solidFill>
            <a:srgbClr val="CA1E2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7B036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1FA592A-B4C8-4C8E-B694-CBD567B44B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2661" y="5999668"/>
            <a:ext cx="2290141" cy="48799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6ECC048-AFA4-4C33-8A4F-CDCB8034B16A}"/>
              </a:ext>
            </a:extLst>
          </p:cNvPr>
          <p:cNvSpPr/>
          <p:nvPr userDrawn="1"/>
        </p:nvSpPr>
        <p:spPr>
          <a:xfrm>
            <a:off x="528458" y="1346339"/>
            <a:ext cx="85452" cy="4202075"/>
          </a:xfrm>
          <a:prstGeom prst="rect">
            <a:avLst/>
          </a:prstGeom>
          <a:solidFill>
            <a:srgbClr val="F7B03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7B036"/>
              </a:solidFill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7EC5486-4DA2-4900-A494-2E75D216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00" y="2103437"/>
            <a:ext cx="10046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6A13AD8D-2775-6441-9096-B22E60EF37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4" y="6070359"/>
            <a:ext cx="1887112" cy="4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CO" sz="5400" b="1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BD3D57-A655-4D4D-937B-EB890E56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63" y="-1456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A7254B-70AE-AD4F-B674-48C40ADD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255" y="153272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6055E6-7877-244E-A06E-6CA5FCF32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CAFB9-7B40-2849-BA21-77335440FCCD}" type="datetimeFigureOut">
              <a:rPr lang="es-CO" smtClean="0"/>
              <a:t>8/04/2025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08856-E72B-4A40-8FC3-69F12047B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071D4-5311-B340-8272-46CB5B234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E743-FF15-2E4D-B801-FE6A92F8BD8B}" type="slidenum">
              <a:rPr lang="es-CO" smtClean="0"/>
              <a:t>‹Nº›</a:t>
            </a:fld>
            <a:endParaRPr lang="es-CO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5672CD4-1B2B-B24F-9B31-720F1C73CF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120" y="6121916"/>
            <a:ext cx="2443217" cy="520611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CD0005D-1EA0-3846-84B0-85CE623DB2C4}"/>
              </a:ext>
            </a:extLst>
          </p:cNvPr>
          <p:cNvGrpSpPr/>
          <p:nvPr userDrawn="1"/>
        </p:nvGrpSpPr>
        <p:grpSpPr>
          <a:xfrm>
            <a:off x="2935741" y="6539893"/>
            <a:ext cx="6320518" cy="102634"/>
            <a:chOff x="-13467" y="6486524"/>
            <a:chExt cx="9166992" cy="371475"/>
          </a:xfrm>
        </p:grpSpPr>
        <p:sp>
          <p:nvSpPr>
            <p:cNvPr id="13" name="Forma libre: forma 7">
              <a:extLst>
                <a:ext uri="{FF2B5EF4-FFF2-40B4-BE49-F238E27FC236}">
                  <a16:creationId xmlns:a16="http://schemas.microsoft.com/office/drawing/2014/main" id="{88807DAB-C3B6-B64B-B085-DB4D0B89C196}"/>
                </a:ext>
              </a:extLst>
            </p:cNvPr>
            <p:cNvSpPr/>
            <p:nvPr/>
          </p:nvSpPr>
          <p:spPr>
            <a:xfrm>
              <a:off x="-13467" y="6486524"/>
              <a:ext cx="5953124" cy="371475"/>
            </a:xfrm>
            <a:custGeom>
              <a:avLst/>
              <a:gdLst>
                <a:gd name="connsiteX0" fmla="*/ 0 w 803716"/>
                <a:gd name="connsiteY0" fmla="*/ 0 h 811434"/>
                <a:gd name="connsiteX1" fmla="*/ 803716 w 803716"/>
                <a:gd name="connsiteY1" fmla="*/ 0 h 811434"/>
                <a:gd name="connsiteX2" fmla="*/ 803716 w 803716"/>
                <a:gd name="connsiteY2" fmla="*/ 811435 h 811434"/>
                <a:gd name="connsiteX3" fmla="*/ 0 w 803716"/>
                <a:gd name="connsiteY3" fmla="*/ 811435 h 81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716" h="811434">
                  <a:moveTo>
                    <a:pt x="0" y="0"/>
                  </a:moveTo>
                  <a:lnTo>
                    <a:pt x="803716" y="0"/>
                  </a:lnTo>
                  <a:lnTo>
                    <a:pt x="803716" y="811435"/>
                  </a:lnTo>
                  <a:lnTo>
                    <a:pt x="0" y="811435"/>
                  </a:lnTo>
                  <a:close/>
                </a:path>
              </a:pathLst>
            </a:custGeom>
            <a:solidFill>
              <a:srgbClr val="AA1C2E"/>
            </a:solidFill>
            <a:ln w="5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4" name="Forma libre: forma 8">
              <a:extLst>
                <a:ext uri="{FF2B5EF4-FFF2-40B4-BE49-F238E27FC236}">
                  <a16:creationId xmlns:a16="http://schemas.microsoft.com/office/drawing/2014/main" id="{87632090-CB47-1B45-BDEB-7DB6916612EC}"/>
                </a:ext>
              </a:extLst>
            </p:cNvPr>
            <p:cNvSpPr/>
            <p:nvPr/>
          </p:nvSpPr>
          <p:spPr>
            <a:xfrm>
              <a:off x="790255" y="6486524"/>
              <a:ext cx="5950791" cy="371475"/>
            </a:xfrm>
            <a:custGeom>
              <a:avLst/>
              <a:gdLst>
                <a:gd name="connsiteX0" fmla="*/ 0 w 803401"/>
                <a:gd name="connsiteY0" fmla="*/ 0 h 811434"/>
                <a:gd name="connsiteX1" fmla="*/ 803401 w 803401"/>
                <a:gd name="connsiteY1" fmla="*/ 0 h 811434"/>
                <a:gd name="connsiteX2" fmla="*/ 803401 w 803401"/>
                <a:gd name="connsiteY2" fmla="*/ 811435 h 811434"/>
                <a:gd name="connsiteX3" fmla="*/ 0 w 803401"/>
                <a:gd name="connsiteY3" fmla="*/ 811435 h 81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close/>
                </a:path>
              </a:pathLst>
            </a:custGeom>
            <a:solidFill>
              <a:srgbClr val="CA1E25"/>
            </a:solidFill>
            <a:ln w="5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5" name="Forma libre: forma 9">
              <a:extLst>
                <a:ext uri="{FF2B5EF4-FFF2-40B4-BE49-F238E27FC236}">
                  <a16:creationId xmlns:a16="http://schemas.microsoft.com/office/drawing/2014/main" id="{8ACE9538-B32D-F14A-B161-1F0285CCA4B2}"/>
                </a:ext>
              </a:extLst>
            </p:cNvPr>
            <p:cNvSpPr/>
            <p:nvPr/>
          </p:nvSpPr>
          <p:spPr>
            <a:xfrm>
              <a:off x="1593656" y="6486524"/>
              <a:ext cx="5950791" cy="371475"/>
            </a:xfrm>
            <a:custGeom>
              <a:avLst/>
              <a:gdLst>
                <a:gd name="connsiteX0" fmla="*/ 0 w 803401"/>
                <a:gd name="connsiteY0" fmla="*/ 0 h 811434"/>
                <a:gd name="connsiteX1" fmla="*/ 803401 w 803401"/>
                <a:gd name="connsiteY1" fmla="*/ 0 h 811434"/>
                <a:gd name="connsiteX2" fmla="*/ 803401 w 803401"/>
                <a:gd name="connsiteY2" fmla="*/ 811435 h 811434"/>
                <a:gd name="connsiteX3" fmla="*/ 0 w 803401"/>
                <a:gd name="connsiteY3" fmla="*/ 811435 h 81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close/>
                </a:path>
              </a:pathLst>
            </a:custGeom>
            <a:solidFill>
              <a:srgbClr val="EA422D"/>
            </a:solidFill>
            <a:ln w="5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6" name="Forma libre: forma 10">
              <a:extLst>
                <a:ext uri="{FF2B5EF4-FFF2-40B4-BE49-F238E27FC236}">
                  <a16:creationId xmlns:a16="http://schemas.microsoft.com/office/drawing/2014/main" id="{EE93A06F-6891-5B4E-9B32-6B91F51FE9A4}"/>
                </a:ext>
              </a:extLst>
            </p:cNvPr>
            <p:cNvSpPr/>
            <p:nvPr/>
          </p:nvSpPr>
          <p:spPr>
            <a:xfrm>
              <a:off x="2397005" y="6486524"/>
              <a:ext cx="5950791" cy="371475"/>
            </a:xfrm>
            <a:custGeom>
              <a:avLst/>
              <a:gdLst>
                <a:gd name="connsiteX0" fmla="*/ 0 w 803401"/>
                <a:gd name="connsiteY0" fmla="*/ 0 h 811434"/>
                <a:gd name="connsiteX1" fmla="*/ 803401 w 803401"/>
                <a:gd name="connsiteY1" fmla="*/ 0 h 811434"/>
                <a:gd name="connsiteX2" fmla="*/ 803401 w 803401"/>
                <a:gd name="connsiteY2" fmla="*/ 811435 h 811434"/>
                <a:gd name="connsiteX3" fmla="*/ 0 w 803401"/>
                <a:gd name="connsiteY3" fmla="*/ 811435 h 81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01" h="811434">
                  <a:moveTo>
                    <a:pt x="0" y="0"/>
                  </a:moveTo>
                  <a:lnTo>
                    <a:pt x="803401" y="0"/>
                  </a:lnTo>
                  <a:lnTo>
                    <a:pt x="803401" y="811435"/>
                  </a:lnTo>
                  <a:lnTo>
                    <a:pt x="0" y="811435"/>
                  </a:lnTo>
                  <a:close/>
                </a:path>
              </a:pathLst>
            </a:custGeom>
            <a:solidFill>
              <a:srgbClr val="F7B036"/>
            </a:solidFill>
            <a:ln w="5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  <p:sp>
          <p:nvSpPr>
            <p:cNvPr id="17" name="Forma libre: forma 11">
              <a:extLst>
                <a:ext uri="{FF2B5EF4-FFF2-40B4-BE49-F238E27FC236}">
                  <a16:creationId xmlns:a16="http://schemas.microsoft.com/office/drawing/2014/main" id="{9438A3D7-719B-EF40-860C-54B9C1A84AC3}"/>
                </a:ext>
              </a:extLst>
            </p:cNvPr>
            <p:cNvSpPr/>
            <p:nvPr/>
          </p:nvSpPr>
          <p:spPr>
            <a:xfrm>
              <a:off x="3200401" y="6486524"/>
              <a:ext cx="5953124" cy="371475"/>
            </a:xfrm>
            <a:custGeom>
              <a:avLst/>
              <a:gdLst>
                <a:gd name="connsiteX0" fmla="*/ 0 w 803716"/>
                <a:gd name="connsiteY0" fmla="*/ 0 h 811434"/>
                <a:gd name="connsiteX1" fmla="*/ 803717 w 803716"/>
                <a:gd name="connsiteY1" fmla="*/ 0 h 811434"/>
                <a:gd name="connsiteX2" fmla="*/ 803717 w 803716"/>
                <a:gd name="connsiteY2" fmla="*/ 811435 h 811434"/>
                <a:gd name="connsiteX3" fmla="*/ 0 w 803716"/>
                <a:gd name="connsiteY3" fmla="*/ 811435 h 81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716" h="811434">
                  <a:moveTo>
                    <a:pt x="0" y="0"/>
                  </a:moveTo>
                  <a:lnTo>
                    <a:pt x="803717" y="0"/>
                  </a:lnTo>
                  <a:lnTo>
                    <a:pt x="803717" y="811435"/>
                  </a:lnTo>
                  <a:lnTo>
                    <a:pt x="0" y="811435"/>
                  </a:lnTo>
                  <a:close/>
                </a:path>
              </a:pathLst>
            </a:custGeom>
            <a:solidFill>
              <a:srgbClr val="FADD2C"/>
            </a:solidFill>
            <a:ln w="5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O"/>
            </a:p>
          </p:txBody>
        </p:sp>
      </p:grp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EACE2D15-8CDE-0146-93B5-7BB2C8E21D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2" y="6178675"/>
            <a:ext cx="1868179" cy="4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s-CO" sz="3200" b="1" kern="1200" dirty="0">
          <a:solidFill>
            <a:srgbClr val="C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400" b="1" kern="1200" dirty="0" smtClean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9EC4AB1E-617B-3633-7634-4737717DB8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88" r="21888"/>
          <a:stretch/>
        </p:blipFill>
        <p:spPr/>
      </p:pic>
      <p:pic>
        <p:nvPicPr>
          <p:cNvPr id="12" name="Marcador de posición de imagen 11" descr="Ciudad con edificios altos&#10;&#10;Descripción generada automáticamente">
            <a:extLst>
              <a:ext uri="{FF2B5EF4-FFF2-40B4-BE49-F238E27FC236}">
                <a16:creationId xmlns:a16="http://schemas.microsoft.com/office/drawing/2014/main" id="{6BACE8B3-BC33-08A2-1D2B-EC74A021FA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887" r="21887"/>
          <a:stretch/>
        </p:blipFill>
        <p:spPr/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7C93EA49-EEC7-F53D-8C81-80B57DB9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51" y="1963346"/>
            <a:ext cx="7078673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Presupuesto anual del Distrito</a:t>
            </a:r>
            <a:b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Ejecución a M</a:t>
            </a:r>
            <a:r>
              <a:rPr lang="es-CO" sz="3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arzo</a:t>
            </a:r>
            <a:r>
              <a:rPr lang="es-CO" sz="3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31 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2025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805DF79-ED81-58BC-EDE6-DCA10FB700FE}"/>
              </a:ext>
            </a:extLst>
          </p:cNvPr>
          <p:cNvSpPr/>
          <p:nvPr/>
        </p:nvSpPr>
        <p:spPr>
          <a:xfrm>
            <a:off x="10564188" y="7948"/>
            <a:ext cx="1644650" cy="1643694"/>
          </a:xfrm>
          <a:custGeom>
            <a:avLst/>
            <a:gdLst>
              <a:gd name="connsiteX0" fmla="*/ 0 w 1644650"/>
              <a:gd name="connsiteY0" fmla="*/ 0 h 1643694"/>
              <a:gd name="connsiteX1" fmla="*/ 1644651 w 1644650"/>
              <a:gd name="connsiteY1" fmla="*/ 1643694 h 1643694"/>
              <a:gd name="connsiteX2" fmla="*/ 1644651 w 1644650"/>
              <a:gd name="connsiteY2" fmla="*/ 0 h 1643694"/>
              <a:gd name="connsiteX3" fmla="*/ 0 w 1644650"/>
              <a:gd name="connsiteY3" fmla="*/ 0 h 164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650" h="1643694">
                <a:moveTo>
                  <a:pt x="0" y="0"/>
                </a:moveTo>
                <a:lnTo>
                  <a:pt x="1644651" y="1643694"/>
                </a:lnTo>
                <a:lnTo>
                  <a:pt x="16446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6251F79-76C7-5F6B-95B9-5A7BF5455C09}"/>
              </a:ext>
            </a:extLst>
          </p:cNvPr>
          <p:cNvSpPr/>
          <p:nvPr/>
        </p:nvSpPr>
        <p:spPr>
          <a:xfrm>
            <a:off x="1592338" y="4866079"/>
            <a:ext cx="3622520" cy="1991921"/>
          </a:xfrm>
          <a:custGeom>
            <a:avLst/>
            <a:gdLst>
              <a:gd name="connsiteX0" fmla="*/ 3622520 w 3622520"/>
              <a:gd name="connsiteY0" fmla="*/ 1991922 h 1991921"/>
              <a:gd name="connsiteX1" fmla="*/ 1629440 w 3622520"/>
              <a:gd name="connsiteY1" fmla="*/ 0 h 1991921"/>
              <a:gd name="connsiteX2" fmla="*/ 0 w 3622520"/>
              <a:gd name="connsiteY2" fmla="*/ 0 h 1991921"/>
              <a:gd name="connsiteX3" fmla="*/ 1993080 w 3622520"/>
              <a:gd name="connsiteY3" fmla="*/ 1991922 h 1991921"/>
              <a:gd name="connsiteX4" fmla="*/ 3622520 w 3622520"/>
              <a:gd name="connsiteY4" fmla="*/ 1991922 h 199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2520" h="1991921">
                <a:moveTo>
                  <a:pt x="3622520" y="1991922"/>
                </a:moveTo>
                <a:lnTo>
                  <a:pt x="1629440" y="0"/>
                </a:lnTo>
                <a:lnTo>
                  <a:pt x="0" y="0"/>
                </a:lnTo>
                <a:lnTo>
                  <a:pt x="1993080" y="1991922"/>
                </a:lnTo>
                <a:lnTo>
                  <a:pt x="362252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690BB1BD-6FBC-3ED7-6262-ED28FEBC522D}"/>
              </a:ext>
            </a:extLst>
          </p:cNvPr>
          <p:cNvSpPr/>
          <p:nvPr/>
        </p:nvSpPr>
        <p:spPr>
          <a:xfrm>
            <a:off x="5298084" y="0"/>
            <a:ext cx="2163814" cy="1440873"/>
          </a:xfrm>
          <a:custGeom>
            <a:avLst/>
            <a:gdLst>
              <a:gd name="connsiteX0" fmla="*/ 0 w 2991345"/>
              <a:gd name="connsiteY0" fmla="*/ 0 h 1991922"/>
              <a:gd name="connsiteX1" fmla="*/ 998265 w 2991345"/>
              <a:gd name="connsiteY1" fmla="*/ 0 h 1991922"/>
              <a:gd name="connsiteX2" fmla="*/ 2991345 w 2991345"/>
              <a:gd name="connsiteY2" fmla="*/ 1991922 h 1991922"/>
              <a:gd name="connsiteX3" fmla="*/ 1993080 w 2991345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345" h="1991922">
                <a:moveTo>
                  <a:pt x="0" y="0"/>
                </a:moveTo>
                <a:lnTo>
                  <a:pt x="998265" y="0"/>
                </a:lnTo>
                <a:lnTo>
                  <a:pt x="2991345" y="1991922"/>
                </a:lnTo>
                <a:lnTo>
                  <a:pt x="1993080" y="1991922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6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9B628B5E-B0AE-EC9E-C5D8-D712FC33D51B}"/>
              </a:ext>
            </a:extLst>
          </p:cNvPr>
          <p:cNvSpPr/>
          <p:nvPr/>
        </p:nvSpPr>
        <p:spPr>
          <a:xfrm>
            <a:off x="1661461" y="1066297"/>
            <a:ext cx="587002" cy="585345"/>
          </a:xfrm>
          <a:custGeom>
            <a:avLst/>
            <a:gdLst>
              <a:gd name="connsiteX0" fmla="*/ 812802 w 1625602"/>
              <a:gd name="connsiteY0" fmla="*/ 0 h 1621013"/>
              <a:gd name="connsiteX1" fmla="*/ 1625602 w 1625602"/>
              <a:gd name="connsiteY1" fmla="*/ 0 h 1621013"/>
              <a:gd name="connsiteX2" fmla="*/ 1625602 w 1625602"/>
              <a:gd name="connsiteY2" fmla="*/ 812800 h 1621013"/>
              <a:gd name="connsiteX3" fmla="*/ 1317231 w 1625602"/>
              <a:gd name="connsiteY3" fmla="*/ 812800 h 1621013"/>
              <a:gd name="connsiteX4" fmla="*/ 1317231 w 1625602"/>
              <a:gd name="connsiteY4" fmla="*/ 1314458 h 1621013"/>
              <a:gd name="connsiteX5" fmla="*/ 812800 w 1625602"/>
              <a:gd name="connsiteY5" fmla="*/ 1314458 h 1621013"/>
              <a:gd name="connsiteX6" fmla="*/ 812800 w 1625602"/>
              <a:gd name="connsiteY6" fmla="*/ 1621013 h 1621013"/>
              <a:gd name="connsiteX7" fmla="*/ 0 w 1625602"/>
              <a:gd name="connsiteY7" fmla="*/ 1621013 h 1621013"/>
              <a:gd name="connsiteX8" fmla="*/ 0 w 1625602"/>
              <a:gd name="connsiteY8" fmla="*/ 808213 h 1621013"/>
              <a:gd name="connsiteX9" fmla="*/ 810986 w 1625602"/>
              <a:gd name="connsiteY9" fmla="*/ 808213 h 1621013"/>
              <a:gd name="connsiteX10" fmla="*/ 812800 w 1625602"/>
              <a:gd name="connsiteY10" fmla="*/ 808213 h 1621013"/>
              <a:gd name="connsiteX11" fmla="*/ 812802 w 1625602"/>
              <a:gd name="connsiteY11" fmla="*/ 808213 h 16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5602" h="1621013">
                <a:moveTo>
                  <a:pt x="812802" y="0"/>
                </a:moveTo>
                <a:lnTo>
                  <a:pt x="1625602" y="0"/>
                </a:lnTo>
                <a:lnTo>
                  <a:pt x="1625602" y="812800"/>
                </a:lnTo>
                <a:lnTo>
                  <a:pt x="1317231" y="812800"/>
                </a:lnTo>
                <a:lnTo>
                  <a:pt x="1317231" y="1314458"/>
                </a:lnTo>
                <a:lnTo>
                  <a:pt x="812800" y="1314458"/>
                </a:lnTo>
                <a:lnTo>
                  <a:pt x="812800" y="1621013"/>
                </a:lnTo>
                <a:lnTo>
                  <a:pt x="0" y="1621013"/>
                </a:lnTo>
                <a:lnTo>
                  <a:pt x="0" y="808213"/>
                </a:lnTo>
                <a:lnTo>
                  <a:pt x="810986" y="808213"/>
                </a:lnTo>
                <a:lnTo>
                  <a:pt x="812800" y="808213"/>
                </a:lnTo>
                <a:lnTo>
                  <a:pt x="812802" y="8082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EF6FCE-1966-40C1-6273-2200D3FD1109}"/>
              </a:ext>
            </a:extLst>
          </p:cNvPr>
          <p:cNvSpPr txBox="1"/>
          <p:nvPr/>
        </p:nvSpPr>
        <p:spPr>
          <a:xfrm>
            <a:off x="4695361" y="5018454"/>
            <a:ext cx="4853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Dirección Distrital de Presupuesto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Subdirección de Finanzas Distritales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3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 Título">
            <a:extLst>
              <a:ext uri="{FF2B5EF4-FFF2-40B4-BE49-F238E27FC236}">
                <a16:creationId xmlns:a16="http://schemas.microsoft.com/office/drawing/2014/main" id="{9811D191-28DF-4F4B-86C0-F303C3B718EA}"/>
              </a:ext>
            </a:extLst>
          </p:cNvPr>
          <p:cNvSpPr txBox="1">
            <a:spLocks/>
          </p:cNvSpPr>
          <p:nvPr/>
        </p:nvSpPr>
        <p:spPr>
          <a:xfrm>
            <a:off x="1872671" y="2450045"/>
            <a:ext cx="7510021" cy="101756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CO" sz="96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90635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79685652-A834-0AD8-BF96-4BCE2714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5493" y="6595659"/>
            <a:ext cx="425824" cy="26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fld id="{05368518-B7CF-48EB-8BE7-EFA6F4C71CF2}" type="slidenum">
              <a:rPr lang="es-ES" altLang="es-CO" sz="1400">
                <a:solidFill>
                  <a:schemeClr val="bg1"/>
                </a:solidFill>
                <a:latin typeface="Gill Sans MT" panose="020B0502020104020203" pitchFamily="34" charset="0"/>
              </a:rPr>
              <a:pPr eaLnBrk="1" hangingPunct="1"/>
              <a:t>2</a:t>
            </a:fld>
            <a:endParaRPr lang="es-ES" altLang="es-CO" sz="1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9941D3B-7EEB-9C3C-97AB-9A65EF7DA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012249"/>
              </p:ext>
            </p:extLst>
          </p:nvPr>
        </p:nvGraphicFramePr>
        <p:xfrm>
          <a:off x="493059" y="827243"/>
          <a:ext cx="11192433" cy="1978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4DE4ABF-C643-6263-0442-D7B9009B2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893131"/>
              </p:ext>
            </p:extLst>
          </p:nvPr>
        </p:nvGraphicFramePr>
        <p:xfrm>
          <a:off x="1359567" y="3525253"/>
          <a:ext cx="6840785" cy="122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27 Llamada rectangular">
            <a:extLst>
              <a:ext uri="{FF2B5EF4-FFF2-40B4-BE49-F238E27FC236}">
                <a16:creationId xmlns:a16="http://schemas.microsoft.com/office/drawing/2014/main" id="{DE30AD5D-B19D-531A-5C12-92BBB5600976}"/>
              </a:ext>
            </a:extLst>
          </p:cNvPr>
          <p:cNvSpPr/>
          <p:nvPr/>
        </p:nvSpPr>
        <p:spPr>
          <a:xfrm>
            <a:off x="9030197" y="3525253"/>
            <a:ext cx="2903497" cy="1023732"/>
          </a:xfrm>
          <a:prstGeom prst="wedgeRectCallout">
            <a:avLst>
              <a:gd name="adj1" fmla="val -81240"/>
              <a:gd name="adj2" fmla="val -24625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Aplica reducción cuando </a:t>
            </a:r>
            <a:r>
              <a:rPr lang="es-MX" sz="1600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supera el 4% en Funcionamiento y 20% en Inversión.  </a:t>
            </a:r>
          </a:p>
          <a:p>
            <a:pPr algn="ctr"/>
            <a:r>
              <a:rPr lang="es-MX" sz="1400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(Acuerdo 5 de 1998)</a:t>
            </a:r>
            <a:endParaRPr lang="es-CO" sz="1400" dirty="0">
              <a:solidFill>
                <a:schemeClr val="accent3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27 Llamada rectangular">
            <a:extLst>
              <a:ext uri="{FF2B5EF4-FFF2-40B4-BE49-F238E27FC236}">
                <a16:creationId xmlns:a16="http://schemas.microsoft.com/office/drawing/2014/main" id="{B5467912-E66F-0EC0-6408-F2D739450923}"/>
              </a:ext>
            </a:extLst>
          </p:cNvPr>
          <p:cNvSpPr/>
          <p:nvPr/>
        </p:nvSpPr>
        <p:spPr>
          <a:xfrm>
            <a:off x="6537397" y="5280443"/>
            <a:ext cx="3289509" cy="1131932"/>
          </a:xfrm>
          <a:prstGeom prst="wedgeRectCallout">
            <a:avLst>
              <a:gd name="adj1" fmla="val -42523"/>
              <a:gd name="adj2" fmla="val -94869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rPr>
              <a:t>Expira sin excepción a 31 de diciembre del año siguiente y lo no pagado se convierte en pasivo exigible</a:t>
            </a:r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740299F2-CCCC-ADBB-AAD1-0D6AC744B99A}"/>
              </a:ext>
            </a:extLst>
          </p:cNvPr>
          <p:cNvSpPr/>
          <p:nvPr/>
        </p:nvSpPr>
        <p:spPr>
          <a:xfrm rot="5400000">
            <a:off x="6052858" y="1908597"/>
            <a:ext cx="323621" cy="2088777"/>
          </a:xfrm>
          <a:prstGeom prst="rightBrace">
            <a:avLst>
              <a:gd name="adj1" fmla="val 5542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BA321277-BB18-9CB2-6FE4-BCF4F1EF242A}"/>
              </a:ext>
            </a:extLst>
          </p:cNvPr>
          <p:cNvSpPr/>
          <p:nvPr/>
        </p:nvSpPr>
        <p:spPr>
          <a:xfrm rot="5400000">
            <a:off x="2825561" y="1935488"/>
            <a:ext cx="323621" cy="2088777"/>
          </a:xfrm>
          <a:prstGeom prst="rightBrace">
            <a:avLst>
              <a:gd name="adj1" fmla="val 5542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igno menos 16">
            <a:extLst>
              <a:ext uri="{FF2B5EF4-FFF2-40B4-BE49-F238E27FC236}">
                <a16:creationId xmlns:a16="http://schemas.microsoft.com/office/drawing/2014/main" id="{B684958D-6589-AF0E-7F7E-23AC52CD3413}"/>
              </a:ext>
            </a:extLst>
          </p:cNvPr>
          <p:cNvSpPr/>
          <p:nvPr/>
        </p:nvSpPr>
        <p:spPr>
          <a:xfrm>
            <a:off x="2689412" y="2627518"/>
            <a:ext cx="645459" cy="242076"/>
          </a:xfrm>
          <a:prstGeom prst="mathMin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Signo menos 17">
            <a:extLst>
              <a:ext uri="{FF2B5EF4-FFF2-40B4-BE49-F238E27FC236}">
                <a16:creationId xmlns:a16="http://schemas.microsoft.com/office/drawing/2014/main" id="{9F32FD97-6341-3C66-105C-C53DCEEE9E2D}"/>
              </a:ext>
            </a:extLst>
          </p:cNvPr>
          <p:cNvSpPr/>
          <p:nvPr/>
        </p:nvSpPr>
        <p:spPr>
          <a:xfrm>
            <a:off x="5891938" y="2638331"/>
            <a:ext cx="645459" cy="242076"/>
          </a:xfrm>
          <a:prstGeom prst="mathMin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7">
            <a:extLst>
              <a:ext uri="{FF2B5EF4-FFF2-40B4-BE49-F238E27FC236}">
                <a16:creationId xmlns:a16="http://schemas.microsoft.com/office/drawing/2014/main" id="{3C384E0F-2CB3-F7ED-D8E1-B28F35B1C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4807" y="62228"/>
            <a:ext cx="10344472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CO" altLang="es-CO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ejecuta el Presupuesto en el Distrito Capital?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7920729-CB30-9124-B784-E949026B9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764698"/>
            <a:ext cx="770366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DF969B35-DA61-5A6F-EB6A-A6F8728AE2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555" r="21555"/>
          <a:stretch/>
        </p:blipFill>
        <p:spPr>
          <a:xfrm>
            <a:off x="671805" y="-291016"/>
            <a:ext cx="5423244" cy="7149524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3A1CC4D-4E8E-C5D0-9BDA-573E9E4541DB}"/>
              </a:ext>
            </a:extLst>
          </p:cNvPr>
          <p:cNvSpPr txBox="1"/>
          <p:nvPr/>
        </p:nvSpPr>
        <p:spPr>
          <a:xfrm>
            <a:off x="6496493" y="1368556"/>
            <a:ext cx="50237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rgbClr val="232A34"/>
              </a:solidFill>
              <a:effectLst/>
              <a:uLnTx/>
              <a:uFillTx/>
              <a:latin typeface="Oswald Medium"/>
              <a:ea typeface="+mj-ea"/>
              <a:cs typeface="+mj-cs"/>
            </a:endParaRPr>
          </a:p>
          <a:p>
            <a:r>
              <a:rPr lang="es-ES" sz="4800" dirty="0">
                <a:solidFill>
                  <a:srgbClr val="232A34"/>
                </a:solidFill>
                <a:latin typeface="Oswald Medium"/>
                <a:ea typeface="+mj-ea"/>
                <a:cs typeface="+mj-cs"/>
              </a:rPr>
              <a:t>Presupuesto en Ejecución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737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>
          <a:extLst>
            <a:ext uri="{FF2B5EF4-FFF2-40B4-BE49-F238E27FC236}">
              <a16:creationId xmlns:a16="http://schemas.microsoft.com/office/drawing/2014/main" id="{F105D1F2-3CDF-AB17-570E-A6D3BF0BF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DE1BB22-EAFD-C7EA-598E-595661288742}"/>
              </a:ext>
            </a:extLst>
          </p:cNvPr>
          <p:cNvSpPr/>
          <p:nvPr/>
        </p:nvSpPr>
        <p:spPr>
          <a:xfrm>
            <a:off x="9110791" y="2312851"/>
            <a:ext cx="2124270" cy="18297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E9ED87-C5FD-867E-CAB5-13F5824AA1BC}"/>
              </a:ext>
            </a:extLst>
          </p:cNvPr>
          <p:cNvSpPr/>
          <p:nvPr/>
        </p:nvSpPr>
        <p:spPr>
          <a:xfrm>
            <a:off x="3327609" y="2324080"/>
            <a:ext cx="2218706" cy="18319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5" name="Google Shape;245;g14e7ccd7459_1_0">
            <a:extLst>
              <a:ext uri="{FF2B5EF4-FFF2-40B4-BE49-F238E27FC236}">
                <a16:creationId xmlns:a16="http://schemas.microsoft.com/office/drawing/2014/main" id="{82EC8527-B330-80BA-F857-E3EB3F6716DA}"/>
              </a:ext>
            </a:extLst>
          </p:cNvPr>
          <p:cNvSpPr txBox="1"/>
          <p:nvPr/>
        </p:nvSpPr>
        <p:spPr>
          <a:xfrm>
            <a:off x="194691" y="92548"/>
            <a:ext cx="10674414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s-CO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$38,46 Billones en Ejecución a marzo 31 de 2025 Presupuesto Anual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27A063-5615-8897-1744-84107FFB9731}"/>
              </a:ext>
            </a:extLst>
          </p:cNvPr>
          <p:cNvSpPr txBox="1"/>
          <p:nvPr/>
        </p:nvSpPr>
        <p:spPr>
          <a:xfrm>
            <a:off x="159487" y="2462595"/>
            <a:ext cx="230966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4400" b="1" dirty="0">
                <a:solidFill>
                  <a:schemeClr val="accent3">
                    <a:lumMod val="50000"/>
                  </a:schemeClr>
                </a:solidFill>
              </a:rPr>
              <a:t>$38,46  </a:t>
            </a:r>
            <a:r>
              <a:rPr lang="es-MX" sz="2800" b="1" dirty="0">
                <a:solidFill>
                  <a:schemeClr val="accent3">
                    <a:lumMod val="50000"/>
                  </a:schemeClr>
                </a:solidFill>
              </a:rPr>
              <a:t>Presupuesto de la vigencia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4047A57-4E4D-9B4D-64CF-6C985C9C7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9" y="572993"/>
            <a:ext cx="7703660" cy="457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90D8977-DFC4-A35F-61F4-DB421120A6E7}"/>
              </a:ext>
            </a:extLst>
          </p:cNvPr>
          <p:cNvSpPr txBox="1"/>
          <p:nvPr/>
        </p:nvSpPr>
        <p:spPr>
          <a:xfrm>
            <a:off x="231494" y="6400658"/>
            <a:ext cx="1875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/>
              <a:t>Cifras en billones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D49D64-8F8E-2BD6-D36B-ED51C9B14B93}"/>
              </a:ext>
            </a:extLst>
          </p:cNvPr>
          <p:cNvSpPr/>
          <p:nvPr/>
        </p:nvSpPr>
        <p:spPr>
          <a:xfrm>
            <a:off x="6220552" y="2324081"/>
            <a:ext cx="2265192" cy="1831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/>
          </a:p>
        </p:txBody>
      </p:sp>
      <p:sp>
        <p:nvSpPr>
          <p:cNvPr id="246" name="Google Shape;246;g14e7ccd7459_1_0">
            <a:extLst>
              <a:ext uri="{FF2B5EF4-FFF2-40B4-BE49-F238E27FC236}">
                <a16:creationId xmlns:a16="http://schemas.microsoft.com/office/drawing/2014/main" id="{CDB213F4-E13A-66B2-DB99-A46B3B0DCF99}"/>
              </a:ext>
            </a:extLst>
          </p:cNvPr>
          <p:cNvSpPr txBox="1"/>
          <p:nvPr/>
        </p:nvSpPr>
        <p:spPr>
          <a:xfrm>
            <a:off x="3099920" y="2576695"/>
            <a:ext cx="269693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CO" sz="4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$31</a:t>
            </a:r>
            <a:r>
              <a:rPr lang="es-CO" sz="4400" b="1" dirty="0">
                <a:solidFill>
                  <a:schemeClr val="dk1"/>
                </a:solidFill>
              </a:rPr>
              <a:t>,29</a:t>
            </a:r>
            <a:endParaRPr lang="es-ES" sz="3600" dirty="0">
              <a:solidFill>
                <a:schemeClr val="dk1"/>
              </a:solidFill>
            </a:endParaRPr>
          </a:p>
        </p:txBody>
      </p:sp>
      <p:sp>
        <p:nvSpPr>
          <p:cNvPr id="248" name="Google Shape;248;g14e7ccd7459_1_0">
            <a:extLst>
              <a:ext uri="{FF2B5EF4-FFF2-40B4-BE49-F238E27FC236}">
                <a16:creationId xmlns:a16="http://schemas.microsoft.com/office/drawing/2014/main" id="{F7D3C3DD-292D-FB54-5B9B-F6A53D98B8E1}"/>
              </a:ext>
            </a:extLst>
          </p:cNvPr>
          <p:cNvSpPr txBox="1"/>
          <p:nvPr/>
        </p:nvSpPr>
        <p:spPr>
          <a:xfrm>
            <a:off x="6038106" y="2576695"/>
            <a:ext cx="262042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$5</a:t>
            </a:r>
            <a:r>
              <a:rPr lang="es-CO" sz="4400" b="1" dirty="0">
                <a:solidFill>
                  <a:schemeClr val="dk1"/>
                </a:solidFill>
              </a:rPr>
              <a:t>,16</a:t>
            </a:r>
            <a:endParaRPr lang="es-CO" sz="1200" dirty="0"/>
          </a:p>
        </p:txBody>
      </p:sp>
      <p:sp>
        <p:nvSpPr>
          <p:cNvPr id="250" name="Google Shape;250;g14e7ccd7459_1_0">
            <a:extLst>
              <a:ext uri="{FF2B5EF4-FFF2-40B4-BE49-F238E27FC236}">
                <a16:creationId xmlns:a16="http://schemas.microsoft.com/office/drawing/2014/main" id="{5C2098F1-4F44-D9BA-939E-364C3DB9FAA0}"/>
              </a:ext>
            </a:extLst>
          </p:cNvPr>
          <p:cNvSpPr txBox="1"/>
          <p:nvPr/>
        </p:nvSpPr>
        <p:spPr>
          <a:xfrm>
            <a:off x="8958218" y="2565465"/>
            <a:ext cx="246551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CO" sz="4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$</a:t>
            </a:r>
            <a:r>
              <a:rPr lang="es-CO" sz="4400" b="1" dirty="0">
                <a:solidFill>
                  <a:schemeClr val="dk1"/>
                </a:solidFill>
              </a:rPr>
              <a:t>2,01 </a:t>
            </a:r>
          </a:p>
        </p:txBody>
      </p:sp>
      <p:sp>
        <p:nvSpPr>
          <p:cNvPr id="247" name="Google Shape;247;g14e7ccd7459_1_0">
            <a:extLst>
              <a:ext uri="{FF2B5EF4-FFF2-40B4-BE49-F238E27FC236}">
                <a16:creationId xmlns:a16="http://schemas.microsoft.com/office/drawing/2014/main" id="{D8DE5ADF-6692-8C98-CFB4-1C73A5EF7041}"/>
              </a:ext>
            </a:extLst>
          </p:cNvPr>
          <p:cNvSpPr txBox="1"/>
          <p:nvPr/>
        </p:nvSpPr>
        <p:spPr>
          <a:xfrm>
            <a:off x="3094202" y="3462233"/>
            <a:ext cx="26683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chemeClr val="accent4">
                    <a:lumMod val="50000"/>
                  </a:schemeClr>
                </a:solidFill>
                <a:ea typeface="Arial"/>
                <a:cs typeface="Arial"/>
                <a:sym typeface="Arial"/>
              </a:rPr>
              <a:t>(81,4%)</a:t>
            </a:r>
            <a:endParaRPr sz="2000" b="1" dirty="0">
              <a:solidFill>
                <a:schemeClr val="accent4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14e7ccd7459_1_0">
            <a:extLst>
              <a:ext uri="{FF2B5EF4-FFF2-40B4-BE49-F238E27FC236}">
                <a16:creationId xmlns:a16="http://schemas.microsoft.com/office/drawing/2014/main" id="{FDD36658-BE1D-528D-A1EC-E6DC5854C1E8}"/>
              </a:ext>
            </a:extLst>
          </p:cNvPr>
          <p:cNvSpPr txBox="1"/>
          <p:nvPr/>
        </p:nvSpPr>
        <p:spPr>
          <a:xfrm>
            <a:off x="6049119" y="3437765"/>
            <a:ext cx="262995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(13,4%)</a:t>
            </a:r>
            <a:endParaRPr sz="2000" b="1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14e7ccd7459_1_0">
            <a:extLst>
              <a:ext uri="{FF2B5EF4-FFF2-40B4-BE49-F238E27FC236}">
                <a16:creationId xmlns:a16="http://schemas.microsoft.com/office/drawing/2014/main" id="{5F5F0521-E249-5EA2-6ACC-9DF3C0CB9E1D}"/>
              </a:ext>
            </a:extLst>
          </p:cNvPr>
          <p:cNvSpPr txBox="1"/>
          <p:nvPr/>
        </p:nvSpPr>
        <p:spPr>
          <a:xfrm>
            <a:off x="8787978" y="3419504"/>
            <a:ext cx="27825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rgbClr val="757070"/>
                </a:solidFill>
                <a:ea typeface="Arial"/>
                <a:cs typeface="Arial"/>
                <a:sym typeface="Arial"/>
              </a:rPr>
              <a:t>(5</a:t>
            </a:r>
            <a:r>
              <a:rPr lang="es-CO" sz="2000" b="1" dirty="0">
                <a:solidFill>
                  <a:srgbClr val="757070"/>
                </a:solidFill>
              </a:rPr>
              <a:t>,2</a:t>
            </a:r>
            <a:r>
              <a:rPr lang="es-CO" sz="2000" b="1" dirty="0">
                <a:solidFill>
                  <a:srgbClr val="757070"/>
                </a:solidFill>
                <a:ea typeface="Arial"/>
                <a:cs typeface="Arial"/>
                <a:sym typeface="Arial"/>
              </a:rPr>
              <a:t>%)</a:t>
            </a:r>
            <a:endParaRPr sz="2000" b="1" dirty="0">
              <a:solidFill>
                <a:srgbClr val="75707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4e7ccd7459_1_0">
            <a:extLst>
              <a:ext uri="{FF2B5EF4-FFF2-40B4-BE49-F238E27FC236}">
                <a16:creationId xmlns:a16="http://schemas.microsoft.com/office/drawing/2014/main" id="{B52C6F4F-D4D2-69A0-27AB-05C5682B5FD1}"/>
              </a:ext>
            </a:extLst>
          </p:cNvPr>
          <p:cNvSpPr txBox="1"/>
          <p:nvPr/>
        </p:nvSpPr>
        <p:spPr>
          <a:xfrm>
            <a:off x="5903069" y="1893898"/>
            <a:ext cx="27825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Funcionamiento</a:t>
            </a:r>
            <a:endParaRPr sz="2000" b="1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4e7ccd7459_1_0">
            <a:extLst>
              <a:ext uri="{FF2B5EF4-FFF2-40B4-BE49-F238E27FC236}">
                <a16:creationId xmlns:a16="http://schemas.microsoft.com/office/drawing/2014/main" id="{AEA7ECA0-6760-0B88-4DE5-58C56167EB7F}"/>
              </a:ext>
            </a:extLst>
          </p:cNvPr>
          <p:cNvSpPr txBox="1"/>
          <p:nvPr/>
        </p:nvSpPr>
        <p:spPr>
          <a:xfrm>
            <a:off x="8813077" y="1874440"/>
            <a:ext cx="27951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757070"/>
                </a:solidFill>
                <a:ea typeface="Arial"/>
                <a:cs typeface="Arial"/>
                <a:sym typeface="Arial"/>
              </a:rPr>
              <a:t>Servicio</a:t>
            </a:r>
            <a:r>
              <a:rPr lang="es-CO" sz="2000" b="1" dirty="0">
                <a:solidFill>
                  <a:srgbClr val="757070"/>
                </a:solidFill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757070"/>
                </a:solidFill>
                <a:ea typeface="Arial"/>
                <a:cs typeface="Arial"/>
                <a:sym typeface="Arial"/>
              </a:rPr>
              <a:t>de la Deuda</a:t>
            </a:r>
            <a:endParaRPr sz="2000" b="1" dirty="0">
              <a:solidFill>
                <a:srgbClr val="75707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6F2FCF-6F4C-C41F-27F5-EC1B970DA371}"/>
              </a:ext>
            </a:extLst>
          </p:cNvPr>
          <p:cNvSpPr txBox="1"/>
          <p:nvPr/>
        </p:nvSpPr>
        <p:spPr>
          <a:xfrm>
            <a:off x="5623625" y="2803497"/>
            <a:ext cx="56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/>
              <a:t>+</a:t>
            </a:r>
            <a:endParaRPr lang="es-CO" sz="4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78630E-C752-CB0A-C5B7-346CCBA04BAD}"/>
              </a:ext>
            </a:extLst>
          </p:cNvPr>
          <p:cNvSpPr txBox="1"/>
          <p:nvPr/>
        </p:nvSpPr>
        <p:spPr>
          <a:xfrm>
            <a:off x="8537479" y="2830751"/>
            <a:ext cx="56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/>
              <a:t>+</a:t>
            </a:r>
            <a:endParaRPr lang="es-CO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B1E944-2232-1040-1311-4C5CDBB4BCBD}"/>
              </a:ext>
            </a:extLst>
          </p:cNvPr>
          <p:cNvSpPr txBox="1"/>
          <p:nvPr/>
        </p:nvSpPr>
        <p:spPr>
          <a:xfrm>
            <a:off x="2574063" y="2809504"/>
            <a:ext cx="56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=</a:t>
            </a:r>
            <a:endParaRPr lang="es-CO" sz="4400" dirty="0"/>
          </a:p>
        </p:txBody>
      </p:sp>
      <p:sp>
        <p:nvSpPr>
          <p:cNvPr id="37" name="Google Shape;252;g14e7ccd7459_1_0">
            <a:extLst>
              <a:ext uri="{FF2B5EF4-FFF2-40B4-BE49-F238E27FC236}">
                <a16:creationId xmlns:a16="http://schemas.microsoft.com/office/drawing/2014/main" id="{9F85F9F6-B31C-29B6-ACEE-510AA7ACD68B}"/>
              </a:ext>
            </a:extLst>
          </p:cNvPr>
          <p:cNvSpPr txBox="1"/>
          <p:nvPr/>
        </p:nvSpPr>
        <p:spPr>
          <a:xfrm>
            <a:off x="3054716" y="1911548"/>
            <a:ext cx="27026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accent4">
                    <a:lumMod val="50000"/>
                  </a:schemeClr>
                </a:solidFill>
                <a:ea typeface="Arial"/>
                <a:cs typeface="Arial"/>
                <a:sym typeface="Arial"/>
              </a:rPr>
              <a:t>Inversión</a:t>
            </a:r>
            <a:endParaRPr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9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8576753-8A4F-4335-A8FC-0E4B7C459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618013"/>
              </p:ext>
            </p:extLst>
          </p:nvPr>
        </p:nvGraphicFramePr>
        <p:xfrm>
          <a:off x="306125" y="762000"/>
          <a:ext cx="9160191" cy="541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C3D2B41-2963-4265-ACC5-C13E7C1E2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835522"/>
              </p:ext>
            </p:extLst>
          </p:nvPr>
        </p:nvGraphicFramePr>
        <p:xfrm>
          <a:off x="7723734" y="1070557"/>
          <a:ext cx="3701519" cy="262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A65A61B-489B-7DAA-AA5E-C255E2404037}"/>
              </a:ext>
            </a:extLst>
          </p:cNvPr>
          <p:cNvSpPr txBox="1"/>
          <p:nvPr/>
        </p:nvSpPr>
        <p:spPr>
          <a:xfrm>
            <a:off x="425559" y="575090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232A34"/>
                </a:solidFill>
                <a:effectLst/>
                <a:uLnTx/>
                <a:uFillTx/>
                <a:latin typeface="Lexend Deca"/>
                <a:ea typeface="+mn-ea"/>
                <a:cs typeface="+mn-cs"/>
              </a:rPr>
              <a:t>Billones de pesos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6940AC3-9170-E133-A734-6085895DA8F0}"/>
              </a:ext>
            </a:extLst>
          </p:cNvPr>
          <p:cNvSpPr txBox="1">
            <a:spLocks/>
          </p:cNvSpPr>
          <p:nvPr/>
        </p:nvSpPr>
        <p:spPr>
          <a:xfrm>
            <a:off x="535542" y="10846"/>
            <a:ext cx="11248170" cy="570512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Ejecución Presupuesto Anual a 31 de marzo de 2025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8D618C-3419-0D68-D9E0-7EA30398C5CA}"/>
              </a:ext>
            </a:extLst>
          </p:cNvPr>
          <p:cNvSpPr txBox="1"/>
          <p:nvPr/>
        </p:nvSpPr>
        <p:spPr>
          <a:xfrm>
            <a:off x="1639706" y="4267111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26,2%</a:t>
            </a:r>
            <a:endParaRPr lang="es-CO" sz="1400" b="1" i="1" u="sng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F8E195-12C9-4B2C-49D7-1894B9FD66FE}"/>
              </a:ext>
            </a:extLst>
          </p:cNvPr>
          <p:cNvSpPr txBox="1"/>
          <p:nvPr/>
        </p:nvSpPr>
        <p:spPr>
          <a:xfrm>
            <a:off x="2482489" y="5013345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10,8%</a:t>
            </a:r>
            <a:endParaRPr lang="es-CO" sz="1400" b="1" i="1" u="sng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7C9A29-751A-3984-825F-CBD406C642AF}"/>
              </a:ext>
            </a:extLst>
          </p:cNvPr>
          <p:cNvSpPr txBox="1"/>
          <p:nvPr/>
        </p:nvSpPr>
        <p:spPr>
          <a:xfrm>
            <a:off x="4626381" y="5211568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22,4</a:t>
            </a:r>
            <a:r>
              <a:rPr lang="es-MX" sz="1400" b="1" dirty="0"/>
              <a:t>%</a:t>
            </a:r>
            <a:endParaRPr lang="es-CO" sz="14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91D1E7-FC3E-0A18-C4B1-46EF5C9A6211}"/>
              </a:ext>
            </a:extLst>
          </p:cNvPr>
          <p:cNvSpPr txBox="1"/>
          <p:nvPr/>
        </p:nvSpPr>
        <p:spPr>
          <a:xfrm>
            <a:off x="5450907" y="5258511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14,0%</a:t>
            </a:r>
            <a:endParaRPr lang="es-CO" sz="1400" b="1" i="1" u="sng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091B880-92B7-C288-3F62-97A39C328687}"/>
              </a:ext>
            </a:extLst>
          </p:cNvPr>
          <p:cNvSpPr txBox="1"/>
          <p:nvPr/>
        </p:nvSpPr>
        <p:spPr>
          <a:xfrm>
            <a:off x="7520730" y="5235456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26,1%</a:t>
            </a:r>
            <a:endParaRPr lang="es-CO" sz="1400" b="1" i="1" u="sng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476CE7E-B558-5ED5-3703-904846276DA5}"/>
              </a:ext>
            </a:extLst>
          </p:cNvPr>
          <p:cNvSpPr txBox="1"/>
          <p:nvPr/>
        </p:nvSpPr>
        <p:spPr>
          <a:xfrm>
            <a:off x="8423082" y="5245182"/>
            <a:ext cx="70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26,1%</a:t>
            </a:r>
            <a:endParaRPr lang="es-CO" sz="1400" b="1" i="1" u="sng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EC6F83-3523-60A1-DF99-5C090D077A1E}"/>
              </a:ext>
            </a:extLst>
          </p:cNvPr>
          <p:cNvSpPr txBox="1"/>
          <p:nvPr/>
        </p:nvSpPr>
        <p:spPr>
          <a:xfrm>
            <a:off x="9221001" y="2408068"/>
            <a:ext cx="70403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25,7%</a:t>
            </a:r>
            <a:endParaRPr lang="es-CO" sz="1400" b="1" i="1" u="sng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13726A-C474-C49B-B4A6-C74858C71961}"/>
              </a:ext>
            </a:extLst>
          </p:cNvPr>
          <p:cNvSpPr txBox="1"/>
          <p:nvPr/>
        </p:nvSpPr>
        <p:spPr>
          <a:xfrm>
            <a:off x="9247473" y="3063726"/>
            <a:ext cx="70403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400" b="1" i="1" u="sng" dirty="0"/>
              <a:t>12,0%</a:t>
            </a:r>
            <a:endParaRPr lang="es-CO" sz="1400" b="1" i="1" u="sng" dirty="0"/>
          </a:p>
        </p:txBody>
      </p:sp>
    </p:spTree>
    <p:extLst>
      <p:ext uri="{BB962C8B-B14F-4D97-AF65-F5344CB8AC3E}">
        <p14:creationId xmlns:p14="http://schemas.microsoft.com/office/powerpoint/2010/main" val="423668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6A62-05F6-6A4B-8FBA-0F897C20C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01" y="20371"/>
            <a:ext cx="11248170" cy="570512"/>
          </a:xfr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Ejecución </a:t>
            </a:r>
            <a:r>
              <a:rPr lang="es-CO" altLang="es-CO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Presupuesto Anual </a:t>
            </a:r>
            <a:r>
              <a:rPr kumimoji="0" lang="es-CO" alt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31 de marzo de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65A61B-489B-7DAA-AA5E-C255E2404037}"/>
              </a:ext>
            </a:extLst>
          </p:cNvPr>
          <p:cNvSpPr txBox="1"/>
          <p:nvPr/>
        </p:nvSpPr>
        <p:spPr>
          <a:xfrm>
            <a:off x="9569301" y="71237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Millones de pesos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D1C71C9-6DBC-C382-CF44-3758D6769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733603"/>
              </p:ext>
            </p:extLst>
          </p:nvPr>
        </p:nvGraphicFramePr>
        <p:xfrm>
          <a:off x="612843" y="1051889"/>
          <a:ext cx="11248169" cy="4736069"/>
        </p:xfrm>
        <a:graphic>
          <a:graphicData uri="http://schemas.openxmlformats.org/drawingml/2006/table">
            <a:tbl>
              <a:tblPr/>
              <a:tblGrid>
                <a:gridCol w="3774331">
                  <a:extLst>
                    <a:ext uri="{9D8B030D-6E8A-4147-A177-3AD203B41FA5}">
                      <a16:colId xmlns:a16="http://schemas.microsoft.com/office/drawing/2014/main" val="3579790562"/>
                    </a:ext>
                  </a:extLst>
                </a:gridCol>
                <a:gridCol w="1274324">
                  <a:extLst>
                    <a:ext uri="{9D8B030D-6E8A-4147-A177-3AD203B41FA5}">
                      <a16:colId xmlns:a16="http://schemas.microsoft.com/office/drawing/2014/main" val="347150269"/>
                    </a:ext>
                  </a:extLst>
                </a:gridCol>
                <a:gridCol w="1215957">
                  <a:extLst>
                    <a:ext uri="{9D8B030D-6E8A-4147-A177-3AD203B41FA5}">
                      <a16:colId xmlns:a16="http://schemas.microsoft.com/office/drawing/2014/main" val="541426510"/>
                    </a:ext>
                  </a:extLst>
                </a:gridCol>
                <a:gridCol w="1449422">
                  <a:extLst>
                    <a:ext uri="{9D8B030D-6E8A-4147-A177-3AD203B41FA5}">
                      <a16:colId xmlns:a16="http://schemas.microsoft.com/office/drawing/2014/main" val="3178622986"/>
                    </a:ext>
                  </a:extLst>
                </a:gridCol>
                <a:gridCol w="1215957">
                  <a:extLst>
                    <a:ext uri="{9D8B030D-6E8A-4147-A177-3AD203B41FA5}">
                      <a16:colId xmlns:a16="http://schemas.microsoft.com/office/drawing/2014/main" val="2607450919"/>
                    </a:ext>
                  </a:extLst>
                </a:gridCol>
                <a:gridCol w="1196502">
                  <a:extLst>
                    <a:ext uri="{9D8B030D-6E8A-4147-A177-3AD203B41FA5}">
                      <a16:colId xmlns:a16="http://schemas.microsoft.com/office/drawing/2014/main" val="470264333"/>
                    </a:ext>
                  </a:extLst>
                </a:gridCol>
                <a:gridCol w="1121676">
                  <a:extLst>
                    <a:ext uri="{9D8B030D-6E8A-4147-A177-3AD203B41FA5}">
                      <a16:colId xmlns:a16="http://schemas.microsoft.com/office/drawing/2014/main" val="3112803029"/>
                    </a:ext>
                  </a:extLst>
                </a:gridCol>
              </a:tblGrid>
              <a:tr h="673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Nombre 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Apropiación</a:t>
                      </a:r>
                    </a:p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Inicial 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Apropiación</a:t>
                      </a:r>
                    </a:p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Disponible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Compromisos Acumulados 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Porcentaje Compromisos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Giros Acumulados 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Autorización Giro</a:t>
                      </a:r>
                    </a:p>
                  </a:txBody>
                  <a:tcPr marL="4614" marR="4614" marT="4614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428296"/>
                  </a:ext>
                </a:extLst>
              </a:tr>
              <a:tr h="3520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Funcionamiento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5.140.995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5.159.899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1.157.409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720.874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05306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Gastos de personal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2.806.980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2.821.260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574.336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500.082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657447"/>
                  </a:ext>
                </a:extLst>
              </a:tr>
              <a:tr h="3520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Adquisición de bienes y servicios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824.264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828.594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392.961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44.851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298039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Disminución de pasivos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29.379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29.379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2907"/>
                  </a:ext>
                </a:extLst>
              </a:tr>
              <a:tr h="5373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Gastos por tributos, tasas, contribuciones, multas, sanciones e intereses de mora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36302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Transferencias corrientes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1.479.159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1.479.467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171.029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158.378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031236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Servicio de la deuda pública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2.013.135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2.013.135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526.196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524.948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323649"/>
                  </a:ext>
                </a:extLst>
              </a:tr>
              <a:tr h="3520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Servicio de la deuda pública externa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602.785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602.785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3254212"/>
                  </a:ext>
                </a:extLst>
              </a:tr>
              <a:tr h="3520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Servicio de la deuda pública interna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1.410.350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1.410.350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505.939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504.910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208058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INVERSION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31.278.614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31.292.819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8.186.581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3.383.287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3073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DIRECTA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22.016.423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22.030.628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6.810.014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2.691.459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079461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Transferencias corrientes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9.261.856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9.261.856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1.376.567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691.828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388327"/>
                  </a:ext>
                </a:extLst>
              </a:tr>
              <a:tr h="23631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Transferencias de capital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581108"/>
                  </a:ext>
                </a:extLst>
              </a:tr>
              <a:tr h="2329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GASTOS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38.432.743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38.465.853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9.870.186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4.629.109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2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94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00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2441288-539F-59E5-6F37-FFB154DE0917}"/>
              </a:ext>
            </a:extLst>
          </p:cNvPr>
          <p:cNvSpPr txBox="1">
            <a:spLocks/>
          </p:cNvSpPr>
          <p:nvPr/>
        </p:nvSpPr>
        <p:spPr>
          <a:xfrm>
            <a:off x="371401" y="-77438"/>
            <a:ext cx="11248170" cy="62622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es-CO" altLang="es-CO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es-CO" altLang="es-CO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altLang="es-CO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Presupuesto Total a marzo 31 de 2025 por Sectores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38F1A7-6A16-A980-3F07-A35078EFC32C}"/>
              </a:ext>
            </a:extLst>
          </p:cNvPr>
          <p:cNvSpPr txBox="1"/>
          <p:nvPr/>
        </p:nvSpPr>
        <p:spPr>
          <a:xfrm>
            <a:off x="9248324" y="571324"/>
            <a:ext cx="1970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 de pesos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CF672E-2F4A-6AA7-F9B6-F62CAA10FE2D}"/>
              </a:ext>
            </a:extLst>
          </p:cNvPr>
          <p:cNvSpPr txBox="1"/>
          <p:nvPr/>
        </p:nvSpPr>
        <p:spPr>
          <a:xfrm>
            <a:off x="-9226" y="1382081"/>
            <a:ext cx="69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62,5% del total</a:t>
            </a:r>
            <a:endParaRPr lang="es-CO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54ACFB74-7D04-CF91-9147-20522C007130}"/>
              </a:ext>
            </a:extLst>
          </p:cNvPr>
          <p:cNvSpPr/>
          <p:nvPr/>
        </p:nvSpPr>
        <p:spPr>
          <a:xfrm>
            <a:off x="495838" y="1360416"/>
            <a:ext cx="395471" cy="830997"/>
          </a:xfrm>
          <a:prstGeom prst="leftBrac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9DFADF-8D2E-69FF-A480-A46C9D2B3916}"/>
              </a:ext>
            </a:extLst>
          </p:cNvPr>
          <p:cNvSpPr txBox="1"/>
          <p:nvPr/>
        </p:nvSpPr>
        <p:spPr>
          <a:xfrm>
            <a:off x="897373" y="6425289"/>
            <a:ext cx="6133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s-CO" sz="1100" b="0" i="0" u="none" strike="noStrike" dirty="0">
                <a:solidFill>
                  <a:srgbClr val="000000"/>
                </a:solidFill>
                <a:effectLst/>
                <a:latin typeface="+mn-lt"/>
              </a:rPr>
              <a:t>* (RAPE, Río Bogotá, Región Metropolitana, CAR, Agencia Regional de Movilidad, entre otras)</a:t>
            </a:r>
            <a:endParaRPr lang="es-CO" sz="16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4A06246-20FB-6453-6E7A-EDBC789E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423268"/>
              </p:ext>
            </p:extLst>
          </p:nvPr>
        </p:nvGraphicFramePr>
        <p:xfrm>
          <a:off x="891309" y="862579"/>
          <a:ext cx="10538692" cy="5295022"/>
        </p:xfrm>
        <a:graphic>
          <a:graphicData uri="http://schemas.openxmlformats.org/drawingml/2006/table">
            <a:tbl>
              <a:tblPr/>
              <a:tblGrid>
                <a:gridCol w="3068435">
                  <a:extLst>
                    <a:ext uri="{9D8B030D-6E8A-4147-A177-3AD203B41FA5}">
                      <a16:colId xmlns:a16="http://schemas.microsoft.com/office/drawing/2014/main" val="2324835116"/>
                    </a:ext>
                  </a:extLst>
                </a:gridCol>
                <a:gridCol w="977817">
                  <a:extLst>
                    <a:ext uri="{9D8B030D-6E8A-4147-A177-3AD203B41FA5}">
                      <a16:colId xmlns:a16="http://schemas.microsoft.com/office/drawing/2014/main" val="1507079919"/>
                    </a:ext>
                  </a:extLst>
                </a:gridCol>
                <a:gridCol w="895509">
                  <a:extLst>
                    <a:ext uri="{9D8B030D-6E8A-4147-A177-3AD203B41FA5}">
                      <a16:colId xmlns:a16="http://schemas.microsoft.com/office/drawing/2014/main" val="3416452592"/>
                    </a:ext>
                  </a:extLst>
                </a:gridCol>
                <a:gridCol w="1066710">
                  <a:extLst>
                    <a:ext uri="{9D8B030D-6E8A-4147-A177-3AD203B41FA5}">
                      <a16:colId xmlns:a16="http://schemas.microsoft.com/office/drawing/2014/main" val="3317119483"/>
                    </a:ext>
                  </a:extLst>
                </a:gridCol>
                <a:gridCol w="1000863">
                  <a:extLst>
                    <a:ext uri="{9D8B030D-6E8A-4147-A177-3AD203B41FA5}">
                      <a16:colId xmlns:a16="http://schemas.microsoft.com/office/drawing/2014/main" val="2439138181"/>
                    </a:ext>
                  </a:extLst>
                </a:gridCol>
                <a:gridCol w="1000863">
                  <a:extLst>
                    <a:ext uri="{9D8B030D-6E8A-4147-A177-3AD203B41FA5}">
                      <a16:colId xmlns:a16="http://schemas.microsoft.com/office/drawing/2014/main" val="3625669648"/>
                    </a:ext>
                  </a:extLst>
                </a:gridCol>
                <a:gridCol w="790155">
                  <a:extLst>
                    <a:ext uri="{9D8B030D-6E8A-4147-A177-3AD203B41FA5}">
                      <a16:colId xmlns:a16="http://schemas.microsoft.com/office/drawing/2014/main" val="3450222704"/>
                    </a:ext>
                  </a:extLst>
                </a:gridCol>
                <a:gridCol w="131692">
                  <a:extLst>
                    <a:ext uri="{9D8B030D-6E8A-4147-A177-3AD203B41FA5}">
                      <a16:colId xmlns:a16="http://schemas.microsoft.com/office/drawing/2014/main" val="2230720470"/>
                    </a:ext>
                  </a:extLst>
                </a:gridCol>
                <a:gridCol w="803324">
                  <a:extLst>
                    <a:ext uri="{9D8B030D-6E8A-4147-A177-3AD203B41FA5}">
                      <a16:colId xmlns:a16="http://schemas.microsoft.com/office/drawing/2014/main" val="1292175169"/>
                    </a:ext>
                  </a:extLst>
                </a:gridCol>
                <a:gridCol w="803324">
                  <a:extLst>
                    <a:ext uri="{9D8B030D-6E8A-4147-A177-3AD203B41FA5}">
                      <a16:colId xmlns:a16="http://schemas.microsoft.com/office/drawing/2014/main" val="1786359657"/>
                    </a:ext>
                  </a:extLst>
                </a:gridCol>
              </a:tblGrid>
              <a:tr h="45149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Apropiación Vigente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Acumulados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Giros Acumulados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Comp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Comp   Mar /2024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 Mar/2024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84918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9.027.221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1.840.059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607.374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02857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Educación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7.848.275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2.506.063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1.085.155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770010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4.693.653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1.340.029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988.752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44473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Integración Social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2.477.977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1.053.059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274.597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146272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2.265.135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128.341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41.717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636874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Hacienda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1.742.019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376.316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208.450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493036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1.909.067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414.548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251.908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215721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Cultura, Recreación y Deporte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1.323.205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351.577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92.725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676091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Seguridad, Convivencia y Justicia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1.049.170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187.715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45.366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791036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Órganos de Control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691.788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196.432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126.232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31850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Ente Autónomo Universitario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545.559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200.260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56.499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925983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497.308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197.495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42.206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3913150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Económico, Industria y Turismo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346.334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103.125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22.882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409278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Pública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292.019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101.686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26.977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111255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Planeación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213.264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64.954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24.204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754433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141.443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74.415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9.695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329536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Jurídica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44.064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13.908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581118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transferencias *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1.345.218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194.007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194.007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2661526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 Funcionamiento e Inversión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36.452.718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9.343.990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4.104.161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392134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2.013.135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526.196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524.948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072071"/>
                  </a:ext>
                </a:extLst>
              </a:tr>
              <a:tr h="23064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Presupuesto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38.465.853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9.870.186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4.629.109</a:t>
                      </a: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9459" marR="9459" marT="94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768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60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6A62-05F6-6A4B-8FBA-0F897C20C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01" y="46647"/>
            <a:ext cx="11248170" cy="570512"/>
          </a:xfr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Gastos de Funcionamiento a 31 de marzo de 2025</a:t>
            </a:r>
            <a:r>
              <a:rPr lang="es-CO" altLang="es-CO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por Sector</a:t>
            </a:r>
            <a:endParaRPr kumimoji="0" lang="es-CO" altLang="es-CO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00DA29-54AA-DA5A-C15A-6EF68238E24B}"/>
              </a:ext>
            </a:extLst>
          </p:cNvPr>
          <p:cNvSpPr txBox="1"/>
          <p:nvPr/>
        </p:nvSpPr>
        <p:spPr>
          <a:xfrm>
            <a:off x="9316865" y="702762"/>
            <a:ext cx="1970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 de pesos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2A2C5F0-DE87-FD3B-63D7-0EBDE34FC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75366"/>
              </p:ext>
            </p:extLst>
          </p:nvPr>
        </p:nvGraphicFramePr>
        <p:xfrm>
          <a:off x="719847" y="1008830"/>
          <a:ext cx="10619820" cy="5146409"/>
        </p:xfrm>
        <a:graphic>
          <a:graphicData uri="http://schemas.openxmlformats.org/drawingml/2006/table">
            <a:tbl>
              <a:tblPr/>
              <a:tblGrid>
                <a:gridCol w="3092057">
                  <a:extLst>
                    <a:ext uri="{9D8B030D-6E8A-4147-A177-3AD203B41FA5}">
                      <a16:colId xmlns:a16="http://schemas.microsoft.com/office/drawing/2014/main" val="173963329"/>
                    </a:ext>
                  </a:extLst>
                </a:gridCol>
                <a:gridCol w="985343">
                  <a:extLst>
                    <a:ext uri="{9D8B030D-6E8A-4147-A177-3AD203B41FA5}">
                      <a16:colId xmlns:a16="http://schemas.microsoft.com/office/drawing/2014/main" val="2125248599"/>
                    </a:ext>
                  </a:extLst>
                </a:gridCol>
                <a:gridCol w="902403">
                  <a:extLst>
                    <a:ext uri="{9D8B030D-6E8A-4147-A177-3AD203B41FA5}">
                      <a16:colId xmlns:a16="http://schemas.microsoft.com/office/drawing/2014/main" val="3289106072"/>
                    </a:ext>
                  </a:extLst>
                </a:gridCol>
                <a:gridCol w="1074922">
                  <a:extLst>
                    <a:ext uri="{9D8B030D-6E8A-4147-A177-3AD203B41FA5}">
                      <a16:colId xmlns:a16="http://schemas.microsoft.com/office/drawing/2014/main" val="3432643476"/>
                    </a:ext>
                  </a:extLst>
                </a:gridCol>
                <a:gridCol w="1008567">
                  <a:extLst>
                    <a:ext uri="{9D8B030D-6E8A-4147-A177-3AD203B41FA5}">
                      <a16:colId xmlns:a16="http://schemas.microsoft.com/office/drawing/2014/main" val="1344315590"/>
                    </a:ext>
                  </a:extLst>
                </a:gridCol>
                <a:gridCol w="1008567">
                  <a:extLst>
                    <a:ext uri="{9D8B030D-6E8A-4147-A177-3AD203B41FA5}">
                      <a16:colId xmlns:a16="http://schemas.microsoft.com/office/drawing/2014/main" val="2365587739"/>
                    </a:ext>
                  </a:extLst>
                </a:gridCol>
                <a:gridCol w="796237">
                  <a:extLst>
                    <a:ext uri="{9D8B030D-6E8A-4147-A177-3AD203B41FA5}">
                      <a16:colId xmlns:a16="http://schemas.microsoft.com/office/drawing/2014/main" val="2179105232"/>
                    </a:ext>
                  </a:extLst>
                </a:gridCol>
                <a:gridCol w="132706">
                  <a:extLst>
                    <a:ext uri="{9D8B030D-6E8A-4147-A177-3AD203B41FA5}">
                      <a16:colId xmlns:a16="http://schemas.microsoft.com/office/drawing/2014/main" val="3599996359"/>
                    </a:ext>
                  </a:extLst>
                </a:gridCol>
                <a:gridCol w="804679">
                  <a:extLst>
                    <a:ext uri="{9D8B030D-6E8A-4147-A177-3AD203B41FA5}">
                      <a16:colId xmlns:a16="http://schemas.microsoft.com/office/drawing/2014/main" val="3918339508"/>
                    </a:ext>
                  </a:extLst>
                </a:gridCol>
                <a:gridCol w="814339">
                  <a:extLst>
                    <a:ext uri="{9D8B030D-6E8A-4147-A177-3AD203B41FA5}">
                      <a16:colId xmlns:a16="http://schemas.microsoft.com/office/drawing/2014/main" val="3189688902"/>
                    </a:ext>
                  </a:extLst>
                </a:gridCol>
              </a:tblGrid>
              <a:tr h="6832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Apropiación 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Acumulados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Giros Acumulados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Comp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es-CO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Mar /2024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 Mar/2024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968827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Hacienda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1.494.097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330.074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200.725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605951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Órganos de Control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644.022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167.026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124.208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947675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Ente Autónomo Universitario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497.991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194.831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56.499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322792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401.927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137925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342.603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68.458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54.316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47468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311.307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910805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Seguridad, Convivencia y Justicia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258.384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47.254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108058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203.077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28.444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20295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Cultura, Recreación y Deporte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176.153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40.883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816771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174.105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246828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136.682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698701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131.202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478591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024140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Integración Social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93.241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517085"/>
                  </a:ext>
                </a:extLst>
              </a:tr>
              <a:tr h="243646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Económico, Industria y Turismo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24658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899916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Jurídica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496933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transferencias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51.292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07925"/>
                  </a:ext>
                </a:extLst>
              </a:tr>
              <a:tr h="2344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Gastos de Funcionamiento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5.159.899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1.157.409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720.874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675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305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2441288-539F-59E5-6F37-FFB154DE0917}"/>
              </a:ext>
            </a:extLst>
          </p:cNvPr>
          <p:cNvSpPr txBox="1">
            <a:spLocks/>
          </p:cNvSpPr>
          <p:nvPr/>
        </p:nvSpPr>
        <p:spPr>
          <a:xfrm>
            <a:off x="371401" y="35512"/>
            <a:ext cx="11248170" cy="745703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es-CO" altLang="es-CO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es-CO" altLang="es-CO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s-CO" altLang="es-CO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Inversión Total por Sectores a marzo 31 28 de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38F1A7-6A16-A980-3F07-A35078EFC32C}"/>
              </a:ext>
            </a:extLst>
          </p:cNvPr>
          <p:cNvSpPr txBox="1"/>
          <p:nvPr/>
        </p:nvSpPr>
        <p:spPr>
          <a:xfrm>
            <a:off x="9122112" y="684978"/>
            <a:ext cx="197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Millones de pesos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42F2B2-1F3A-1B3A-13C6-39B85BA91021}"/>
              </a:ext>
            </a:extLst>
          </p:cNvPr>
          <p:cNvSpPr txBox="1"/>
          <p:nvPr/>
        </p:nvSpPr>
        <p:spPr>
          <a:xfrm>
            <a:off x="2988824" y="6464201"/>
            <a:ext cx="6133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s-CO" sz="1100" b="0" i="0" u="none" strike="noStrike" dirty="0">
                <a:solidFill>
                  <a:srgbClr val="000000"/>
                </a:solidFill>
                <a:effectLst/>
                <a:latin typeface="+mn-lt"/>
              </a:rPr>
              <a:t>* (RAPE, Río Bogotá, Región Metropolitana, CAR, Agencia Regional de Movilidad, entre otras)</a:t>
            </a:r>
            <a:endParaRPr lang="es-CO" sz="16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0C4D26F-7EAD-DA8C-F062-85C53CD07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88881"/>
              </p:ext>
            </p:extLst>
          </p:nvPr>
        </p:nvGraphicFramePr>
        <p:xfrm>
          <a:off x="706876" y="963623"/>
          <a:ext cx="10778247" cy="5289046"/>
        </p:xfrm>
        <a:graphic>
          <a:graphicData uri="http://schemas.openxmlformats.org/drawingml/2006/table">
            <a:tbl>
              <a:tblPr/>
              <a:tblGrid>
                <a:gridCol w="3138185">
                  <a:extLst>
                    <a:ext uri="{9D8B030D-6E8A-4147-A177-3AD203B41FA5}">
                      <a16:colId xmlns:a16="http://schemas.microsoft.com/office/drawing/2014/main" val="1886446653"/>
                    </a:ext>
                  </a:extLst>
                </a:gridCol>
                <a:gridCol w="1000043">
                  <a:extLst>
                    <a:ext uri="{9D8B030D-6E8A-4147-A177-3AD203B41FA5}">
                      <a16:colId xmlns:a16="http://schemas.microsoft.com/office/drawing/2014/main" val="1789784080"/>
                    </a:ext>
                  </a:extLst>
                </a:gridCol>
                <a:gridCol w="915865">
                  <a:extLst>
                    <a:ext uri="{9D8B030D-6E8A-4147-A177-3AD203B41FA5}">
                      <a16:colId xmlns:a16="http://schemas.microsoft.com/office/drawing/2014/main" val="2997097389"/>
                    </a:ext>
                  </a:extLst>
                </a:gridCol>
                <a:gridCol w="1090957">
                  <a:extLst>
                    <a:ext uri="{9D8B030D-6E8A-4147-A177-3AD203B41FA5}">
                      <a16:colId xmlns:a16="http://schemas.microsoft.com/office/drawing/2014/main" val="2572230248"/>
                    </a:ext>
                  </a:extLst>
                </a:gridCol>
                <a:gridCol w="1023613">
                  <a:extLst>
                    <a:ext uri="{9D8B030D-6E8A-4147-A177-3AD203B41FA5}">
                      <a16:colId xmlns:a16="http://schemas.microsoft.com/office/drawing/2014/main" val="577781768"/>
                    </a:ext>
                  </a:extLst>
                </a:gridCol>
                <a:gridCol w="1023613">
                  <a:extLst>
                    <a:ext uri="{9D8B030D-6E8A-4147-A177-3AD203B41FA5}">
                      <a16:colId xmlns:a16="http://schemas.microsoft.com/office/drawing/2014/main" val="3426388949"/>
                    </a:ext>
                  </a:extLst>
                </a:gridCol>
                <a:gridCol w="808116">
                  <a:extLst>
                    <a:ext uri="{9D8B030D-6E8A-4147-A177-3AD203B41FA5}">
                      <a16:colId xmlns:a16="http://schemas.microsoft.com/office/drawing/2014/main" val="3245200367"/>
                    </a:ext>
                  </a:extLst>
                </a:gridCol>
                <a:gridCol w="134685">
                  <a:extLst>
                    <a:ext uri="{9D8B030D-6E8A-4147-A177-3AD203B41FA5}">
                      <a16:colId xmlns:a16="http://schemas.microsoft.com/office/drawing/2014/main" val="3376869722"/>
                    </a:ext>
                  </a:extLst>
                </a:gridCol>
                <a:gridCol w="821585">
                  <a:extLst>
                    <a:ext uri="{9D8B030D-6E8A-4147-A177-3AD203B41FA5}">
                      <a16:colId xmlns:a16="http://schemas.microsoft.com/office/drawing/2014/main" val="2200756563"/>
                    </a:ext>
                  </a:extLst>
                </a:gridCol>
                <a:gridCol w="821585">
                  <a:extLst>
                    <a:ext uri="{9D8B030D-6E8A-4147-A177-3AD203B41FA5}">
                      <a16:colId xmlns:a16="http://schemas.microsoft.com/office/drawing/2014/main" val="2628581883"/>
                    </a:ext>
                  </a:extLst>
                </a:gridCol>
              </a:tblGrid>
              <a:tr h="4939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Apropiación 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Compromisos Acumulados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Giros Acumulados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Comp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Comp   Mar /2024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Giro Mar/2024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613006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Movilidad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8.684.617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1.771.601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553.058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863526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7.645.198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2.463.786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1.056.710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105565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4.556.970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1.315.330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970.382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7115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Integración Social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2.384.736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1.038.893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668494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1.953.828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887919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Hábitat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1.507.140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395.539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239.761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79746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Cultura, Recreación y Deporte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1.147.052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310.694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594241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Seguridad, Convivencia y Justicia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790.785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140.461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204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Hacienda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247.922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42461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407.115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175.376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976655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Económico, Industria y Turismo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260.554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491348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117.914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266754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Mujer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107.158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30591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96552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t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Ente Autónomo Universitario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91238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Órganos de Control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969468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Jurídica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740272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transferencias 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1.293.926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166.908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166.908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997269"/>
                  </a:ext>
                </a:extLst>
              </a:tr>
              <a:tr h="25237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Inversión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31.292.819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8.186.581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3.383.287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545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6665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resentación-2">
      <a:dk1>
        <a:srgbClr val="232A34"/>
      </a:dk1>
      <a:lt1>
        <a:srgbClr val="FFFFFF"/>
      </a:lt1>
      <a:dk2>
        <a:srgbClr val="737373"/>
      </a:dk2>
      <a:lt2>
        <a:srgbClr val="FFFFFF"/>
      </a:lt2>
      <a:accent1>
        <a:srgbClr val="F5C157"/>
      </a:accent1>
      <a:accent2>
        <a:srgbClr val="8091A9"/>
      </a:accent2>
      <a:accent3>
        <a:srgbClr val="E25E1A"/>
      </a:accent3>
      <a:accent4>
        <a:srgbClr val="92D050"/>
      </a:accent4>
      <a:accent5>
        <a:srgbClr val="00B0F0"/>
      </a:accent5>
      <a:accent6>
        <a:srgbClr val="A98FEF"/>
      </a:accent6>
      <a:hlink>
        <a:srgbClr val="42B7FE"/>
      </a:hlink>
      <a:folHlink>
        <a:srgbClr val="A5A5A5"/>
      </a:folHlink>
    </a:clrScheme>
    <a:fontScheme name="Nuevo-alcaldia">
      <a:majorFont>
        <a:latin typeface="Oswald Medium"/>
        <a:ea typeface=""/>
        <a:cs typeface=""/>
      </a:majorFont>
      <a:minorFont>
        <a:latin typeface="Lexend De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ítulo de la presentación" id="{F126A0A5-3E5C-4371-94CF-A4A2B1D112AC}" vid="{E36E42FB-7A5F-4D89-ABFB-5B9EBE3C9502}"/>
    </a:ext>
  </a:extLst>
</a:theme>
</file>

<file path=ppt/theme/theme2.xml><?xml version="1.0" encoding="utf-8"?>
<a:theme xmlns:a="http://schemas.openxmlformats.org/drawingml/2006/main" name="4_Diseño personalizado">
  <a:themeElements>
    <a:clrScheme name="SDH2">
      <a:dk1>
        <a:srgbClr val="000000"/>
      </a:dk1>
      <a:lt1>
        <a:srgbClr val="FFFFFF"/>
      </a:lt1>
      <a:dk2>
        <a:srgbClr val="636468"/>
      </a:dk2>
      <a:lt2>
        <a:srgbClr val="E7E6E6"/>
      </a:lt2>
      <a:accent1>
        <a:srgbClr val="A91B2E"/>
      </a:accent1>
      <a:accent2>
        <a:srgbClr val="CA1D25"/>
      </a:accent2>
      <a:accent3>
        <a:srgbClr val="A5A5A5"/>
      </a:accent3>
      <a:accent4>
        <a:srgbClr val="E9422D"/>
      </a:accent4>
      <a:accent5>
        <a:srgbClr val="F6AF35"/>
      </a:accent5>
      <a:accent6>
        <a:srgbClr val="FADD2A"/>
      </a:accent6>
      <a:hlink>
        <a:srgbClr val="FF9200"/>
      </a:hlink>
      <a:folHlink>
        <a:srgbClr val="9092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SDH-2" id="{B2A7C74A-A604-6B4A-9F9D-0D9DDC30DCCB}" vid="{2483E754-216D-104F-9DED-25CBF59C7C35}"/>
    </a:ext>
  </a:extLst>
</a:theme>
</file>

<file path=ppt/theme/theme3.xml><?xml version="1.0" encoding="utf-8"?>
<a:theme xmlns:a="http://schemas.openxmlformats.org/drawingml/2006/main" name="6_Diseño personalizado">
  <a:themeElements>
    <a:clrScheme name="SDH2">
      <a:dk1>
        <a:srgbClr val="000000"/>
      </a:dk1>
      <a:lt1>
        <a:srgbClr val="FFFFFF"/>
      </a:lt1>
      <a:dk2>
        <a:srgbClr val="636468"/>
      </a:dk2>
      <a:lt2>
        <a:srgbClr val="E7E6E6"/>
      </a:lt2>
      <a:accent1>
        <a:srgbClr val="A91B2E"/>
      </a:accent1>
      <a:accent2>
        <a:srgbClr val="CA1D25"/>
      </a:accent2>
      <a:accent3>
        <a:srgbClr val="A5A5A5"/>
      </a:accent3>
      <a:accent4>
        <a:srgbClr val="E9422D"/>
      </a:accent4>
      <a:accent5>
        <a:srgbClr val="F6AF35"/>
      </a:accent5>
      <a:accent6>
        <a:srgbClr val="FADD2A"/>
      </a:accent6>
      <a:hlink>
        <a:srgbClr val="FF9200"/>
      </a:hlink>
      <a:folHlink>
        <a:srgbClr val="9092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SDH-2" id="{B2A7C74A-A604-6B4A-9F9D-0D9DDC30DCCB}" vid="{57A78E2D-F028-6042-83F4-91982F03691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F417BF3C5369408DCFC300AA798BB2" ma:contentTypeVersion="6" ma:contentTypeDescription="Crear nuevo documento." ma:contentTypeScope="" ma:versionID="288511662c9211fc6534c533a441951b">
  <xsd:schema xmlns:xsd="http://www.w3.org/2001/XMLSchema" xmlns:xs="http://www.w3.org/2001/XMLSchema" xmlns:p="http://schemas.microsoft.com/office/2006/metadata/properties" xmlns:ns2="d30c28b7-47b3-41ce-923b-7efd3790993a" xmlns:ns3="c409f466-46b7-4bf4-885c-6d79ac1424f3" targetNamespace="http://schemas.microsoft.com/office/2006/metadata/properties" ma:root="true" ma:fieldsID="1f82b29e45607099cb56907e951e5892" ns2:_="" ns3:_="">
    <xsd:import namespace="d30c28b7-47b3-41ce-923b-7efd3790993a"/>
    <xsd:import namespace="c409f466-46b7-4bf4-885c-6d79ac142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0c28b7-47b3-41ce-923b-7efd379099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9f466-46b7-4bf4-885c-6d79ac142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80A449-3D01-4A61-B50A-A7D91B325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0E79BA-1F7F-47CA-A9BC-9F49CB79DEA8}">
  <ds:schemaRefs>
    <ds:schemaRef ds:uri="d30c28b7-47b3-41ce-923b-7efd3790993a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409f466-46b7-4bf4-885c-6d79ac1424f3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15CC0EE-71A0-42DE-BC65-4A87BB689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0c28b7-47b3-41ce-923b-7efd3790993a"/>
    <ds:schemaRef ds:uri="c409f466-46b7-4bf4-885c-6d79ac142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01-0305-plantilla-2</Template>
  <TotalTime>52657</TotalTime>
  <Words>1464</Words>
  <Application>Microsoft Office PowerPoint</Application>
  <PresentationFormat>Panorámica</PresentationFormat>
  <Paragraphs>735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Gill Sans MT</vt:lpstr>
      <vt:lpstr>Lexend Deca</vt:lpstr>
      <vt:lpstr>Oswald Medium</vt:lpstr>
      <vt:lpstr>Tema de Office</vt:lpstr>
      <vt:lpstr>4_Diseño personalizado</vt:lpstr>
      <vt:lpstr>6_Diseño personalizado</vt:lpstr>
      <vt:lpstr>Presupuesto anual del Distrito Ejecución a Marzo 31 de 2025</vt:lpstr>
      <vt:lpstr>Presentación de PowerPoint</vt:lpstr>
      <vt:lpstr>Presentación de PowerPoint</vt:lpstr>
      <vt:lpstr>Presentación de PowerPoint</vt:lpstr>
      <vt:lpstr>Presentación de PowerPoint</vt:lpstr>
      <vt:lpstr>Ejecución Presupuesto Anual a 31 de marzo de 2025</vt:lpstr>
      <vt:lpstr>Presentación de PowerPoint</vt:lpstr>
      <vt:lpstr>Gastos de Funcionamiento a 31 de marzo de 2025 por Sector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Ejecución presupuestal a 30 de abril de 2024</dc:title>
  <dc:creator>Ricardo Garzon Consuegra</dc:creator>
  <cp:lastModifiedBy>Claudia Concepción Gonzalez Alfonso</cp:lastModifiedBy>
  <cp:revision>31</cp:revision>
  <dcterms:created xsi:type="dcterms:W3CDTF">2024-05-24T14:53:22Z</dcterms:created>
  <dcterms:modified xsi:type="dcterms:W3CDTF">2025-04-08T16:27:04Z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0x01010042F417BF3C5369408DCFC300AA798BB2</vt:lpwstr>
  </property>
</Properties>
</file>